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439.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463.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486.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446.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485.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481.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484.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227.xml"/>
  <Override ContentType="application/vnd.openxmlformats-officedocument.presentationml.slideLayout+xml" PartName="/ppt/slideLayouts/slideLayout482.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483.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490.xml"/>
  <Override ContentType="application/vnd.openxmlformats-officedocument.presentationml.slideLayout+xml" PartName="/ppt/slideLayouts/slideLayout266.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489.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199.xml"/>
  <Override ContentType="application/vnd.openxmlformats-officedocument.presentationml.slideLayout+xml" PartName="/ppt/slideLayouts/slideLayout491.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488.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48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9" r:id="rId4"/>
    <p:sldMasterId id="2147484140" r:id="rId5"/>
    <p:sldMasterId id="2147484141" r:id="rId6"/>
    <p:sldMasterId id="2147484142" r:id="rId7"/>
    <p:sldMasterId id="2147484143" r:id="rId8"/>
    <p:sldMasterId id="2147484144" r:id="rId9"/>
    <p:sldMasterId id="2147484145" r:id="rId10"/>
    <p:sldMasterId id="2147484146" r:id="rId11"/>
    <p:sldMasterId id="2147484147"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Lst>
  <p:sldSz cy="5143500" cx="9144000"/>
  <p:notesSz cx="6858000" cy="9144000"/>
  <p:embeddedFontLst>
    <p:embeddedFont>
      <p:font typeface="Corsiva"/>
      <p:regular r:id="rId38"/>
      <p:bold r:id="rId39"/>
      <p:italic r:id="rId40"/>
      <p:boldItalic r:id="rId41"/>
    </p:embeddedFont>
    <p:embeddedFont>
      <p:font typeface="Josefin Slab"/>
      <p:regular r:id="rId42"/>
      <p:bold r:id="rId43"/>
      <p:italic r:id="rId44"/>
      <p:boldItalic r:id="rId45"/>
    </p:embeddedFont>
    <p:embeddedFont>
      <p:font typeface="Oswald Medium"/>
      <p:regular r:id="rId46"/>
      <p:bold r:id="rId47"/>
    </p:embeddedFont>
    <p:embeddedFont>
      <p:font typeface="Krub"/>
      <p:regular r:id="rId48"/>
      <p:bold r:id="rId49"/>
      <p:italic r:id="rId50"/>
      <p:boldItalic r:id="rId51"/>
    </p:embeddedFont>
    <p:embeddedFont>
      <p:font typeface="Pacifico"/>
      <p:regular r:id="rId52"/>
    </p:embeddedFont>
    <p:embeddedFont>
      <p:font typeface="Oswald"/>
      <p:regular r:id="rId53"/>
      <p:bold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rsiva-italic.fntdata"/><Relationship Id="rId42" Type="http://schemas.openxmlformats.org/officeDocument/2006/relationships/font" Target="fonts/JosefinSlab-regular.fntdata"/><Relationship Id="rId41" Type="http://schemas.openxmlformats.org/officeDocument/2006/relationships/font" Target="fonts/Corsiva-boldItalic.fntdata"/><Relationship Id="rId44" Type="http://schemas.openxmlformats.org/officeDocument/2006/relationships/font" Target="fonts/JosefinSlab-italic.fntdata"/><Relationship Id="rId43" Type="http://schemas.openxmlformats.org/officeDocument/2006/relationships/font" Target="fonts/JosefinSlab-bold.fntdata"/><Relationship Id="rId46" Type="http://schemas.openxmlformats.org/officeDocument/2006/relationships/font" Target="fonts/OswaldMedium-regular.fntdata"/><Relationship Id="rId45" Type="http://schemas.openxmlformats.org/officeDocument/2006/relationships/font" Target="fonts/JosefinSlab-boldItalic.fntdata"/><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Krub-regular.fntdata"/><Relationship Id="rId47" Type="http://schemas.openxmlformats.org/officeDocument/2006/relationships/font" Target="fonts/OswaldMedium-bold.fntdata"/><Relationship Id="rId49" Type="http://schemas.openxmlformats.org/officeDocument/2006/relationships/font" Target="fonts/Krub-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18.xml"/><Relationship Id="rId30" Type="http://schemas.openxmlformats.org/officeDocument/2006/relationships/slide" Target="slides/slide17.xml"/><Relationship Id="rId33" Type="http://schemas.openxmlformats.org/officeDocument/2006/relationships/slide" Target="slides/slide20.xml"/><Relationship Id="rId32" Type="http://schemas.openxmlformats.org/officeDocument/2006/relationships/slide" Target="slides/slide19.xml"/><Relationship Id="rId35" Type="http://schemas.openxmlformats.org/officeDocument/2006/relationships/slide" Target="slides/slide22.xml"/><Relationship Id="rId34" Type="http://schemas.openxmlformats.org/officeDocument/2006/relationships/slide" Target="slides/slide21.xml"/><Relationship Id="rId37" Type="http://schemas.openxmlformats.org/officeDocument/2006/relationships/slide" Target="slides/slide24.xml"/><Relationship Id="rId36" Type="http://schemas.openxmlformats.org/officeDocument/2006/relationships/slide" Target="slides/slide23.xml"/><Relationship Id="rId39" Type="http://schemas.openxmlformats.org/officeDocument/2006/relationships/font" Target="fonts/Corsiva-bold.fntdata"/><Relationship Id="rId38" Type="http://schemas.openxmlformats.org/officeDocument/2006/relationships/font" Target="fonts/Corsiva-regular.fntdata"/><Relationship Id="rId20" Type="http://schemas.openxmlformats.org/officeDocument/2006/relationships/slide" Target="slides/slide7.xml"/><Relationship Id="rId22" Type="http://schemas.openxmlformats.org/officeDocument/2006/relationships/slide" Target="slides/slide9.xml"/><Relationship Id="rId21" Type="http://schemas.openxmlformats.org/officeDocument/2006/relationships/slide" Target="slides/slide8.xml"/><Relationship Id="rId24" Type="http://schemas.openxmlformats.org/officeDocument/2006/relationships/slide" Target="slides/slide11.xml"/><Relationship Id="rId23" Type="http://schemas.openxmlformats.org/officeDocument/2006/relationships/slide" Target="slides/slide10.xml"/><Relationship Id="rId26" Type="http://schemas.openxmlformats.org/officeDocument/2006/relationships/slide" Target="slides/slide13.xml"/><Relationship Id="rId25" Type="http://schemas.openxmlformats.org/officeDocument/2006/relationships/slide" Target="slides/slide12.xml"/><Relationship Id="rId28" Type="http://schemas.openxmlformats.org/officeDocument/2006/relationships/slide" Target="slides/slide15.xml"/><Relationship Id="rId27" Type="http://schemas.openxmlformats.org/officeDocument/2006/relationships/slide" Target="slides/slide14.xml"/><Relationship Id="rId29" Type="http://schemas.openxmlformats.org/officeDocument/2006/relationships/slide" Target="slides/slide16.xml"/><Relationship Id="rId51" Type="http://schemas.openxmlformats.org/officeDocument/2006/relationships/font" Target="fonts/Krub-boldItalic.fntdata"/><Relationship Id="rId50" Type="http://schemas.openxmlformats.org/officeDocument/2006/relationships/font" Target="fonts/Krub-italic.fntdata"/><Relationship Id="rId53" Type="http://schemas.openxmlformats.org/officeDocument/2006/relationships/font" Target="fonts/Oswald-regular.fntdata"/><Relationship Id="rId52" Type="http://schemas.openxmlformats.org/officeDocument/2006/relationships/font" Target="fonts/Pacifico-regular.fntdata"/><Relationship Id="rId11" Type="http://schemas.openxmlformats.org/officeDocument/2006/relationships/slideMaster" Target="slideMasters/slideMaster8.xml"/><Relationship Id="rId55" Type="http://schemas.openxmlformats.org/officeDocument/2006/relationships/font" Target="fonts/OpenSans-regular.fntdata"/><Relationship Id="rId10" Type="http://schemas.openxmlformats.org/officeDocument/2006/relationships/slideMaster" Target="slideMasters/slideMaster7.xml"/><Relationship Id="rId54" Type="http://schemas.openxmlformats.org/officeDocument/2006/relationships/font" Target="fonts/Oswald-bold.fntdata"/><Relationship Id="rId13" Type="http://schemas.openxmlformats.org/officeDocument/2006/relationships/notesMaster" Target="notesMasters/notesMaster1.xml"/><Relationship Id="rId57" Type="http://schemas.openxmlformats.org/officeDocument/2006/relationships/font" Target="fonts/OpenSans-italic.fntdata"/><Relationship Id="rId12" Type="http://schemas.openxmlformats.org/officeDocument/2006/relationships/slideMaster" Target="slideMasters/slideMaster9.xml"/><Relationship Id="rId56" Type="http://schemas.openxmlformats.org/officeDocument/2006/relationships/font" Target="fonts/OpenSans-bold.fntdata"/><Relationship Id="rId15" Type="http://schemas.openxmlformats.org/officeDocument/2006/relationships/slide" Target="slides/slide2.xml"/><Relationship Id="rId14" Type="http://schemas.openxmlformats.org/officeDocument/2006/relationships/slide" Target="slides/slide1.xml"/><Relationship Id="rId58" Type="http://schemas.openxmlformats.org/officeDocument/2006/relationships/font" Target="fonts/OpenSans-boldItalic.fntdata"/><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8" name="Shape 3538"/>
        <p:cNvGrpSpPr/>
        <p:nvPr/>
      </p:nvGrpSpPr>
      <p:grpSpPr>
        <a:xfrm>
          <a:off x="0" y="0"/>
          <a:ext cx="0" cy="0"/>
          <a:chOff x="0" y="0"/>
          <a:chExt cx="0" cy="0"/>
        </a:xfrm>
      </p:grpSpPr>
      <p:sp>
        <p:nvSpPr>
          <p:cNvPr id="3539" name="Google Shape;3539;g2778412bb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0" name="Google Shape;3540;g2778412bb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Our presentation today will relate to predicting wine quality analysis. Our group members included Jacob, Bryson, Morgen and Katharyn.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4" name="Shape 6504"/>
        <p:cNvGrpSpPr/>
        <p:nvPr/>
      </p:nvGrpSpPr>
      <p:grpSpPr>
        <a:xfrm>
          <a:off x="0" y="0"/>
          <a:ext cx="0" cy="0"/>
          <a:chOff x="0" y="0"/>
          <a:chExt cx="0" cy="0"/>
        </a:xfrm>
      </p:grpSpPr>
      <p:sp>
        <p:nvSpPr>
          <p:cNvPr id="6505" name="Google Shape;6505;g240ed53c83f_0_13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6" name="Google Shape;6506;g240ed53c83f_0_13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4" name="Shape 6544"/>
        <p:cNvGrpSpPr/>
        <p:nvPr/>
      </p:nvGrpSpPr>
      <p:grpSpPr>
        <a:xfrm>
          <a:off x="0" y="0"/>
          <a:ext cx="0" cy="0"/>
          <a:chOff x="0" y="0"/>
          <a:chExt cx="0" cy="0"/>
        </a:xfrm>
      </p:grpSpPr>
      <p:sp>
        <p:nvSpPr>
          <p:cNvPr id="6545" name="Google Shape;6545;g240ed53c83f_0_7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6" name="Google Shape;6546;g240ed53c83f_0_7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0" name="Shape 6550"/>
        <p:cNvGrpSpPr/>
        <p:nvPr/>
      </p:nvGrpSpPr>
      <p:grpSpPr>
        <a:xfrm>
          <a:off x="0" y="0"/>
          <a:ext cx="0" cy="0"/>
          <a:chOff x="0" y="0"/>
          <a:chExt cx="0" cy="0"/>
        </a:xfrm>
      </p:grpSpPr>
      <p:sp>
        <p:nvSpPr>
          <p:cNvPr id="6551" name="Google Shape;6551;g240ed53c83f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2" name="Google Shape;6552;g240ed53c83f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9" name="Shape 6559"/>
        <p:cNvGrpSpPr/>
        <p:nvPr/>
      </p:nvGrpSpPr>
      <p:grpSpPr>
        <a:xfrm>
          <a:off x="0" y="0"/>
          <a:ext cx="0" cy="0"/>
          <a:chOff x="0" y="0"/>
          <a:chExt cx="0" cy="0"/>
        </a:xfrm>
      </p:grpSpPr>
      <p:sp>
        <p:nvSpPr>
          <p:cNvPr id="6560" name="Google Shape;6560;g240ed53c83f_0_7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1" name="Google Shape;6561;g240ed53c83f_0_7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5" name="Shape 6565"/>
        <p:cNvGrpSpPr/>
        <p:nvPr/>
      </p:nvGrpSpPr>
      <p:grpSpPr>
        <a:xfrm>
          <a:off x="0" y="0"/>
          <a:ext cx="0" cy="0"/>
          <a:chOff x="0" y="0"/>
          <a:chExt cx="0" cy="0"/>
        </a:xfrm>
      </p:grpSpPr>
      <p:sp>
        <p:nvSpPr>
          <p:cNvPr id="6566" name="Google Shape;6566;g240ed53c83f_0_14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7" name="Google Shape;6567;g240ed53c83f_0_14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0" name="Shape 6590"/>
        <p:cNvGrpSpPr/>
        <p:nvPr/>
      </p:nvGrpSpPr>
      <p:grpSpPr>
        <a:xfrm>
          <a:off x="0" y="0"/>
          <a:ext cx="0" cy="0"/>
          <a:chOff x="0" y="0"/>
          <a:chExt cx="0" cy="0"/>
        </a:xfrm>
      </p:grpSpPr>
      <p:sp>
        <p:nvSpPr>
          <p:cNvPr id="6591" name="Google Shape;6591;g240ed53c83f_0_7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2" name="Google Shape;6592;g240ed53c83f_0_7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6" name="Shape 6596"/>
        <p:cNvGrpSpPr/>
        <p:nvPr/>
      </p:nvGrpSpPr>
      <p:grpSpPr>
        <a:xfrm>
          <a:off x="0" y="0"/>
          <a:ext cx="0" cy="0"/>
          <a:chOff x="0" y="0"/>
          <a:chExt cx="0" cy="0"/>
        </a:xfrm>
      </p:grpSpPr>
      <p:sp>
        <p:nvSpPr>
          <p:cNvPr id="6597" name="Google Shape;6597;g240ed53c83f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8" name="Google Shape;6598;g240ed53c83f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7" name="Shape 6607"/>
        <p:cNvGrpSpPr/>
        <p:nvPr/>
      </p:nvGrpSpPr>
      <p:grpSpPr>
        <a:xfrm>
          <a:off x="0" y="0"/>
          <a:ext cx="0" cy="0"/>
          <a:chOff x="0" y="0"/>
          <a:chExt cx="0" cy="0"/>
        </a:xfrm>
      </p:grpSpPr>
      <p:sp>
        <p:nvSpPr>
          <p:cNvPr id="6608" name="Google Shape;6608;g240ed53c83f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9" name="Google Shape;6609;g240ed53c83f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7" name="Shape 6617"/>
        <p:cNvGrpSpPr/>
        <p:nvPr/>
      </p:nvGrpSpPr>
      <p:grpSpPr>
        <a:xfrm>
          <a:off x="0" y="0"/>
          <a:ext cx="0" cy="0"/>
          <a:chOff x="0" y="0"/>
          <a:chExt cx="0" cy="0"/>
        </a:xfrm>
      </p:grpSpPr>
      <p:sp>
        <p:nvSpPr>
          <p:cNvPr id="6618" name="Google Shape;6618;g240ed53c83f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9" name="Google Shape;6619;g240ed53c83f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9" name="Shape 6629"/>
        <p:cNvGrpSpPr/>
        <p:nvPr/>
      </p:nvGrpSpPr>
      <p:grpSpPr>
        <a:xfrm>
          <a:off x="0" y="0"/>
          <a:ext cx="0" cy="0"/>
          <a:chOff x="0" y="0"/>
          <a:chExt cx="0" cy="0"/>
        </a:xfrm>
      </p:grpSpPr>
      <p:sp>
        <p:nvSpPr>
          <p:cNvPr id="6630" name="Google Shape;6630;g240ed53c83f_0_7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1" name="Google Shape;6631;g240ed53c83f_0_7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we’ve covered how we performed our analysis, let’s cover our findings!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5" name="Shape 3545"/>
        <p:cNvGrpSpPr/>
        <p:nvPr/>
      </p:nvGrpSpPr>
      <p:grpSpPr>
        <a:xfrm>
          <a:off x="0" y="0"/>
          <a:ext cx="0" cy="0"/>
          <a:chOff x="0" y="0"/>
          <a:chExt cx="0" cy="0"/>
        </a:xfrm>
      </p:grpSpPr>
      <p:sp>
        <p:nvSpPr>
          <p:cNvPr id="3546" name="Google Shape;3546;g2778412bbfa_0_4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7" name="Google Shape;3547;g2778412bbfa_0_4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begin we’d like to </a:t>
            </a:r>
            <a:r>
              <a:rPr lang="en"/>
              <a:t>introduce</a:t>
            </a:r>
            <a:r>
              <a:rPr lang="en"/>
              <a:t> the main question we answered through this project: can you predict the quality rating a professional wine sommelier would give a wine based on the wines’ chemical components?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0" name="Shape 6640"/>
        <p:cNvGrpSpPr/>
        <p:nvPr/>
      </p:nvGrpSpPr>
      <p:grpSpPr>
        <a:xfrm>
          <a:off x="0" y="0"/>
          <a:ext cx="0" cy="0"/>
          <a:chOff x="0" y="0"/>
          <a:chExt cx="0" cy="0"/>
        </a:xfrm>
      </p:grpSpPr>
      <p:sp>
        <p:nvSpPr>
          <p:cNvPr id="6641" name="Google Shape;6641;g240ed53c83f_0_10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2" name="Google Shape;6642;g240ed53c83f_0_10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Remember our</a:t>
            </a:r>
            <a:r>
              <a:rPr lang="en">
                <a:solidFill>
                  <a:schemeClr val="dk1"/>
                </a:solidFill>
              </a:rPr>
              <a:t> overall goal was to compare our red and white models. Here we compared the accuracy of the models to one another.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a few reminders:</a:t>
            </a:r>
            <a:endParaRPr/>
          </a:p>
          <a:p>
            <a:pPr indent="-298450" lvl="0" marL="457200" rtl="0" algn="l">
              <a:spcBef>
                <a:spcPts val="0"/>
              </a:spcBef>
              <a:spcAft>
                <a:spcPts val="0"/>
              </a:spcAft>
              <a:buSzPts val="1100"/>
              <a:buAutoNum type="arabicPeriod"/>
            </a:pPr>
            <a:r>
              <a:rPr lang="en"/>
              <a:t>An R-Squared value can be </a:t>
            </a:r>
            <a:r>
              <a:rPr lang="en"/>
              <a:t>interpreted</a:t>
            </a:r>
            <a:r>
              <a:rPr lang="en"/>
              <a:t> as the amount of variability in the target value, in this case the quality rating, that can be explained by the linear regression model. The perfect model would have an r-squared value of 1.</a:t>
            </a:r>
            <a:endParaRPr/>
          </a:p>
          <a:p>
            <a:pPr indent="-298450" lvl="0" marL="457200" rtl="0" algn="l">
              <a:spcBef>
                <a:spcPts val="0"/>
              </a:spcBef>
              <a:spcAft>
                <a:spcPts val="0"/>
              </a:spcAft>
              <a:buSzPts val="1100"/>
              <a:buAutoNum type="arabicPeriod"/>
            </a:pPr>
            <a:r>
              <a:rPr lang="en"/>
              <a:t>A mean squared error can be </a:t>
            </a:r>
            <a:r>
              <a:rPr lang="en"/>
              <a:t>interpreted</a:t>
            </a:r>
            <a:r>
              <a:rPr lang="en"/>
              <a:t> as the difference between the observed values of the dataset and the predicted values of the linear regression model. </a:t>
            </a:r>
            <a:r>
              <a:rPr lang="en">
                <a:solidFill>
                  <a:schemeClr val="dk1"/>
                </a:solidFill>
              </a:rPr>
              <a:t>The perfect model would have a mean squared error value of zero.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red wine model, we found an R-squared value of .4032. This means that about 40 percent of the variability of our predicted quality rating can be explained by our red model. We found a mean squared error value of 0.3900 for this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For the white wine model, we found an R-squared value of .2652. This means that about 21 percent of the variability of our predicted quality rating can be explained by our white model. We found a mean squared error value of 0.5690 for this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By comparing the R2 and MSE’s of these models, we can say that our red wine model is more accurate than our white wine model.</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3" name="Shape 7623"/>
        <p:cNvGrpSpPr/>
        <p:nvPr/>
      </p:nvGrpSpPr>
      <p:grpSpPr>
        <a:xfrm>
          <a:off x="0" y="0"/>
          <a:ext cx="0" cy="0"/>
          <a:chOff x="0" y="0"/>
          <a:chExt cx="0" cy="0"/>
        </a:xfrm>
      </p:grpSpPr>
      <p:sp>
        <p:nvSpPr>
          <p:cNvPr id="7624" name="Google Shape;7624;g27b62a2f45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5" name="Google Shape;7625;g27b62a2f45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compare the models in more detail. To do so, we singled out the most influential features for accurate prediction.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Recall our tableau graphs depicting the top single and double features. The most significant features for both the white and red models in both analyses was alcohol content and density of the whites.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found that training the model on one of these features resulted in the following accuracies:</a:t>
            </a:r>
            <a:endParaRPr/>
          </a:p>
          <a:p>
            <a:pPr indent="-298450" lvl="0" marL="457200" rtl="0" algn="l">
              <a:spcBef>
                <a:spcPts val="0"/>
              </a:spcBef>
              <a:spcAft>
                <a:spcPts val="0"/>
              </a:spcAft>
              <a:buSzPts val="1100"/>
              <a:buChar char="-"/>
            </a:pPr>
            <a:r>
              <a:rPr lang="en"/>
              <a:t>Red trained on alcohol: 41%</a:t>
            </a:r>
            <a:endParaRPr/>
          </a:p>
          <a:p>
            <a:pPr indent="-298450" lvl="0" marL="457200" rtl="0" algn="l">
              <a:spcBef>
                <a:spcPts val="0"/>
              </a:spcBef>
              <a:spcAft>
                <a:spcPts val="0"/>
              </a:spcAft>
              <a:buClr>
                <a:schemeClr val="dk1"/>
              </a:buClr>
              <a:buSzPts val="1100"/>
              <a:buChar char="-"/>
            </a:pPr>
            <a:r>
              <a:rPr lang="en">
                <a:solidFill>
                  <a:schemeClr val="dk1"/>
                </a:solidFill>
              </a:rPr>
              <a:t>Red trained on density: 40%</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White trained on alcohol: 31%</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White trained on density: 32%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Compared to training the model on all features, a model trained only these two features only reduces the accuracy of the model by 15%.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t>
            </a:r>
            <a:r>
              <a:rPr lang="en"/>
              <a:t>interpreted</a:t>
            </a:r>
            <a:r>
              <a:rPr lang="en"/>
              <a:t> this to mean that alcohol and density were the most commonly important features between these models.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5" name="Shape 8605"/>
        <p:cNvGrpSpPr/>
        <p:nvPr/>
      </p:nvGrpSpPr>
      <p:grpSpPr>
        <a:xfrm>
          <a:off x="0" y="0"/>
          <a:ext cx="0" cy="0"/>
          <a:chOff x="0" y="0"/>
          <a:chExt cx="0" cy="0"/>
        </a:xfrm>
      </p:grpSpPr>
      <p:sp>
        <p:nvSpPr>
          <p:cNvPr id="8606" name="Google Shape;8606;g27b62a2f45c_0_2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7" name="Google Shape;8607;g27b62a2f45c_0_2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Again based on the </a:t>
            </a:r>
            <a:r>
              <a:rPr lang="en">
                <a:solidFill>
                  <a:schemeClr val="dk1"/>
                </a:solidFill>
              </a:rPr>
              <a:t>tableau graphs depicting the top single features, we found that certain features are more import to the red model than the white and vice versa.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Notably, pH is more influential to the red model than the white. Training the models on pH alone yielded an accuracy of 27% in the red model and 12% accuracy in the white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Similarly, residual sugar is more influential to the white model than the red. Training the models on residual sugar alone yielded an accuracy of 22% in the white model and 12% accuracy in the red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interpreted this to mean that pH was more important for predicting red than white quality ratings and that residual sugar was more important for predicting white than red quality ratings.</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6" name="Shape 9586"/>
        <p:cNvGrpSpPr/>
        <p:nvPr/>
      </p:nvGrpSpPr>
      <p:grpSpPr>
        <a:xfrm>
          <a:off x="0" y="0"/>
          <a:ext cx="0" cy="0"/>
          <a:chOff x="0" y="0"/>
          <a:chExt cx="0" cy="0"/>
        </a:xfrm>
      </p:grpSpPr>
      <p:sp>
        <p:nvSpPr>
          <p:cNvPr id="9587" name="Google Shape;9587;g27b62a2f45c_4_1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8" name="Google Shape;9588;g27b62a2f45c_4_1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could this information be used?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this model isn’t accurate enough to predict the quality rating of wine, it does provide us some insight. These insights could be used by a winemaker to prioritize the goal characteristics of their wine as such:</a:t>
            </a:r>
            <a:endParaRPr/>
          </a:p>
          <a:p>
            <a:pPr indent="-298450" lvl="0" marL="457200" rtl="0" algn="l">
              <a:spcBef>
                <a:spcPts val="0"/>
              </a:spcBef>
              <a:spcAft>
                <a:spcPts val="0"/>
              </a:spcAft>
              <a:buSzPts val="1100"/>
              <a:buAutoNum type="arabicPeriod"/>
            </a:pPr>
            <a:r>
              <a:rPr lang="en"/>
              <a:t>Whether white or red, achieve the perfect alcohol content and density of a wine should be the priority. </a:t>
            </a:r>
            <a:r>
              <a:rPr lang="en">
                <a:solidFill>
                  <a:schemeClr val="dk1"/>
                </a:solidFill>
              </a:rPr>
              <a:t>This can be achieved through a adjustment of the fermentation process.</a:t>
            </a:r>
            <a:endParaRPr/>
          </a:p>
          <a:p>
            <a:pPr indent="-298450" lvl="0" marL="457200" rtl="0" algn="l">
              <a:spcBef>
                <a:spcPts val="0"/>
              </a:spcBef>
              <a:spcAft>
                <a:spcPts val="0"/>
              </a:spcAft>
              <a:buSzPts val="1100"/>
              <a:buAutoNum type="arabicPeriod"/>
            </a:pPr>
            <a:r>
              <a:rPr lang="en"/>
              <a:t>For a red, the next priority should be the pH of the wine. This can be achieved through an adjustment of the addition of citric acid following the fermentation process.</a:t>
            </a:r>
            <a:endParaRPr/>
          </a:p>
          <a:p>
            <a:pPr indent="-298450" lvl="0" marL="457200" rtl="0" algn="l">
              <a:spcBef>
                <a:spcPts val="0"/>
              </a:spcBef>
              <a:spcAft>
                <a:spcPts val="0"/>
              </a:spcAft>
              <a:buSzPts val="1100"/>
              <a:buAutoNum type="arabicPeriod"/>
            </a:pPr>
            <a:r>
              <a:rPr lang="en">
                <a:solidFill>
                  <a:schemeClr val="dk1"/>
                </a:solidFill>
              </a:rPr>
              <a:t>For a white, the next priority should be the residual sugar of the wine. This can be achieved through a adjustment of the type of grape chosen for the wine.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4" name="Shape 9594"/>
        <p:cNvGrpSpPr/>
        <p:nvPr/>
      </p:nvGrpSpPr>
      <p:grpSpPr>
        <a:xfrm>
          <a:off x="0" y="0"/>
          <a:ext cx="0" cy="0"/>
          <a:chOff x="0" y="0"/>
          <a:chExt cx="0" cy="0"/>
        </a:xfrm>
      </p:grpSpPr>
      <p:sp>
        <p:nvSpPr>
          <p:cNvPr id="9595" name="Google Shape;9595;g2424392787b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6" name="Google Shape;9596;g2424392787b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listening!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1" name="Shape 3551"/>
        <p:cNvGrpSpPr/>
        <p:nvPr/>
      </p:nvGrpSpPr>
      <p:grpSpPr>
        <a:xfrm>
          <a:off x="0" y="0"/>
          <a:ext cx="0" cy="0"/>
          <a:chOff x="0" y="0"/>
          <a:chExt cx="0" cy="0"/>
        </a:xfrm>
      </p:grpSpPr>
      <p:sp>
        <p:nvSpPr>
          <p:cNvPr id="3552" name="Google Shape;3552;g2778412bbfa_0_4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3" name="Google Shape;3553;g2778412bbfa_0_4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answered this questions through the following </a:t>
            </a:r>
            <a:r>
              <a:rPr lang="en"/>
              <a:t>steps we will cover in greater detail later</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found a data source that contains </a:t>
            </a:r>
            <a:r>
              <a:rPr lang="en"/>
              <a:t>information</a:t>
            </a:r>
            <a:r>
              <a:rPr lang="en"/>
              <a:t> on the chemical components of wines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4" name="Shape 3574"/>
        <p:cNvGrpSpPr/>
        <p:nvPr/>
      </p:nvGrpSpPr>
      <p:grpSpPr>
        <a:xfrm>
          <a:off x="0" y="0"/>
          <a:ext cx="0" cy="0"/>
          <a:chOff x="0" y="0"/>
          <a:chExt cx="0" cy="0"/>
        </a:xfrm>
      </p:grpSpPr>
      <p:sp>
        <p:nvSpPr>
          <p:cNvPr id="3575" name="Google Shape;3575;g27956a2a2d5_0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6" name="Google Shape;3576;g27956a2a2d5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7" name="Shape 3597"/>
        <p:cNvGrpSpPr/>
        <p:nvPr/>
      </p:nvGrpSpPr>
      <p:grpSpPr>
        <a:xfrm>
          <a:off x="0" y="0"/>
          <a:ext cx="0" cy="0"/>
          <a:chOff x="0" y="0"/>
          <a:chExt cx="0" cy="0"/>
        </a:xfrm>
      </p:grpSpPr>
      <p:sp>
        <p:nvSpPr>
          <p:cNvPr id="3598" name="Google Shape;3598;g240ed53c83f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9" name="Google Shape;3599;g240ed53c83f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3" name="Shape 3603"/>
        <p:cNvGrpSpPr/>
        <p:nvPr/>
      </p:nvGrpSpPr>
      <p:grpSpPr>
        <a:xfrm>
          <a:off x="0" y="0"/>
          <a:ext cx="0" cy="0"/>
          <a:chOff x="0" y="0"/>
          <a:chExt cx="0" cy="0"/>
        </a:xfrm>
      </p:grpSpPr>
      <p:sp>
        <p:nvSpPr>
          <p:cNvPr id="3604" name="Google Shape;3604;g240ed53c83f_0_2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5" name="Google Shape;3605;g240ed53c83f_0_2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8" name="Shape 4568"/>
        <p:cNvGrpSpPr/>
        <p:nvPr/>
      </p:nvGrpSpPr>
      <p:grpSpPr>
        <a:xfrm>
          <a:off x="0" y="0"/>
          <a:ext cx="0" cy="0"/>
          <a:chOff x="0" y="0"/>
          <a:chExt cx="0" cy="0"/>
        </a:xfrm>
      </p:grpSpPr>
      <p:sp>
        <p:nvSpPr>
          <p:cNvPr id="4569" name="Google Shape;4569;g240ed53c83f_0_4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0" name="Google Shape;4570;g240ed53c83f_0_4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3" name="Shape 5533"/>
        <p:cNvGrpSpPr/>
        <p:nvPr/>
      </p:nvGrpSpPr>
      <p:grpSpPr>
        <a:xfrm>
          <a:off x="0" y="0"/>
          <a:ext cx="0" cy="0"/>
          <a:chOff x="0" y="0"/>
          <a:chExt cx="0" cy="0"/>
        </a:xfrm>
      </p:grpSpPr>
      <p:sp>
        <p:nvSpPr>
          <p:cNvPr id="5534" name="Google Shape;5534;g240ed53c83f_0_5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5" name="Google Shape;5535;g240ed53c83f_0_5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The amount of reacted Sulphur Dioxide, naturally produce by yeast fermentation.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8" name="Shape 6498"/>
        <p:cNvGrpSpPr/>
        <p:nvPr/>
      </p:nvGrpSpPr>
      <p:grpSpPr>
        <a:xfrm>
          <a:off x="0" y="0"/>
          <a:ext cx="0" cy="0"/>
          <a:chOff x="0" y="0"/>
          <a:chExt cx="0" cy="0"/>
        </a:xfrm>
      </p:grpSpPr>
      <p:sp>
        <p:nvSpPr>
          <p:cNvPr id="6499" name="Google Shape;6499;g240ed53c83f_0_6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0" name="Google Shape;6500;g240ed53c83f_0_6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3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3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20.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1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32.png"/><Relationship Id="rId4" Type="http://schemas.openxmlformats.org/officeDocument/2006/relationships/image" Target="../media/image6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4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38.png"/><Relationship Id="rId4" Type="http://schemas.openxmlformats.org/officeDocument/2006/relationships/image" Target="../media/image6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1.png"/><Relationship Id="rId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32.png"/><Relationship Id="rId4" Type="http://schemas.openxmlformats.org/officeDocument/2006/relationships/image" Target="../media/image6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16.png"/><Relationship Id="rId4" Type="http://schemas.openxmlformats.org/officeDocument/2006/relationships/image" Target="../media/image169.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5.png"/><Relationship Id="rId4" Type="http://schemas.openxmlformats.org/officeDocument/2006/relationships/image" Target="../media/image1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1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20.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37.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32.png"/><Relationship Id="rId4" Type="http://schemas.openxmlformats.org/officeDocument/2006/relationships/image" Target="../media/image8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2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4.png"/><Relationship Id="rId4" Type="http://schemas.openxmlformats.org/officeDocument/2006/relationships/image" Target="../media/image8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4.png"/><Relationship Id="rId4" Type="http://schemas.openxmlformats.org/officeDocument/2006/relationships/image" Target="../media/image6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14.png"/><Relationship Id="rId4" Type="http://schemas.openxmlformats.org/officeDocument/2006/relationships/image" Target="../media/image1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1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3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5.png"/><Relationship Id="rId4" Type="http://schemas.openxmlformats.org/officeDocument/2006/relationships/image" Target="../media/image1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38.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37.png"/><Relationship Id="rId4" Type="http://schemas.openxmlformats.org/officeDocument/2006/relationships/image" Target="../media/image1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85.png"/><Relationship Id="rId4" Type="http://schemas.openxmlformats.org/officeDocument/2006/relationships/image" Target="../media/image103.png"/><Relationship Id="rId5" Type="http://schemas.openxmlformats.org/officeDocument/2006/relationships/image" Target="../media/image6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32.png"/><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image" Target="../media/image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7.png"/><Relationship Id="rId3" Type="http://schemas.openxmlformats.org/officeDocument/2006/relationships/image" Target="../media/image215.png"/><Relationship Id="rId4" Type="http://schemas.openxmlformats.org/officeDocument/2006/relationships/image" Target="../media/image10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 Id="rId3" Type="http://schemas.openxmlformats.org/officeDocument/2006/relationships/image" Target="../media/image212.png"/><Relationship Id="rId4" Type="http://schemas.openxmlformats.org/officeDocument/2006/relationships/image" Target="../media/image49.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17.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34.png"/><Relationship Id="rId4" Type="http://schemas.openxmlformats.org/officeDocument/2006/relationships/image" Target="../media/image1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image" Target="../media/image6.png"/><Relationship Id="rId5"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3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6.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16.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16.png"/><Relationship Id="rId4" Type="http://schemas.openxmlformats.org/officeDocument/2006/relationships/image" Target="../media/image14.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1.png"/><Relationship Id="rId4" Type="http://schemas.openxmlformats.org/officeDocument/2006/relationships/image" Target="../media/image15.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 Id="rId3" Type="http://schemas.openxmlformats.org/officeDocument/2006/relationships/image" Target="../media/image20.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37.png"/><Relationship Id="rId4" Type="http://schemas.openxmlformats.org/officeDocument/2006/relationships/image" Target="../media/image20.png"/><Relationship Id="rId5" Type="http://schemas.openxmlformats.org/officeDocument/2006/relationships/image" Target="../media/image14.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png"/><Relationship Id="rId3" Type="http://schemas.openxmlformats.org/officeDocument/2006/relationships/image" Target="../media/image14.png"/><Relationship Id="rId4" Type="http://schemas.openxmlformats.org/officeDocument/2006/relationships/image" Target="../media/image32.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16.png"/><Relationship Id="rId4" Type="http://schemas.openxmlformats.org/officeDocument/2006/relationships/image" Target="../media/image32.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37.png"/><Relationship Id="rId4" Type="http://schemas.openxmlformats.org/officeDocument/2006/relationships/image" Target="../media/image6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6.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55.png"/><Relationship Id="rId4" Type="http://schemas.openxmlformats.org/officeDocument/2006/relationships/image" Target="../media/image52.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0.png"/><Relationship Id="rId3" Type="http://schemas.openxmlformats.org/officeDocument/2006/relationships/image" Target="../media/image32.png"/><Relationship Id="rId4" Type="http://schemas.openxmlformats.org/officeDocument/2006/relationships/image" Target="../media/image61.png"/><Relationship Id="rId5" Type="http://schemas.openxmlformats.org/officeDocument/2006/relationships/image" Target="../media/image37.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32.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32.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20.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 Id="rId3" Type="http://schemas.openxmlformats.org/officeDocument/2006/relationships/image" Target="../media/image11.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32.png"/><Relationship Id="rId4" Type="http://schemas.openxmlformats.org/officeDocument/2006/relationships/image" Target="../media/image6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49.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5.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38.png"/><Relationship Id="rId4" Type="http://schemas.openxmlformats.org/officeDocument/2006/relationships/image" Target="../media/image6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1.png"/><Relationship Id="rId4"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17.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 Id="rId3" Type="http://schemas.openxmlformats.org/officeDocument/2006/relationships/image" Target="../media/image32.png"/><Relationship Id="rId4" Type="http://schemas.openxmlformats.org/officeDocument/2006/relationships/image" Target="../media/image61.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16.png"/><Relationship Id="rId4" Type="http://schemas.openxmlformats.org/officeDocument/2006/relationships/image" Target="../media/image169.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5.png"/><Relationship Id="rId4" Type="http://schemas.openxmlformats.org/officeDocument/2006/relationships/image" Target="../media/image11.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16.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20.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37.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32.png"/><Relationship Id="rId4" Type="http://schemas.openxmlformats.org/officeDocument/2006/relationships/image" Target="../media/image85.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37.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20.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4.png"/><Relationship Id="rId4" Type="http://schemas.openxmlformats.org/officeDocument/2006/relationships/image" Target="../media/image8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34.png"/><Relationship Id="rId4" Type="http://schemas.openxmlformats.org/officeDocument/2006/relationships/image" Target="../media/image11.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4.png"/><Relationship Id="rId4" Type="http://schemas.openxmlformats.org/officeDocument/2006/relationships/image" Target="../media/image6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14.png"/><Relationship Id="rId4" Type="http://schemas.openxmlformats.org/officeDocument/2006/relationships/image" Target="../media/image16.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16.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37.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5.png"/><Relationship Id="rId4" Type="http://schemas.openxmlformats.org/officeDocument/2006/relationships/image" Target="../media/image11.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38.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37.png"/><Relationship Id="rId4" Type="http://schemas.openxmlformats.org/officeDocument/2006/relationships/image" Target="../media/image14.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85.png"/><Relationship Id="rId4" Type="http://schemas.openxmlformats.org/officeDocument/2006/relationships/image" Target="../media/image103.png"/><Relationship Id="rId5" Type="http://schemas.openxmlformats.org/officeDocument/2006/relationships/image" Target="../media/image61.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32.png"/><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image" Target="../media/image6.png"/><Relationship Id="rId5" Type="http://schemas.openxmlformats.org/officeDocument/2006/relationships/image" Target="../media/image1.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7.png"/><Relationship Id="rId3" Type="http://schemas.openxmlformats.org/officeDocument/2006/relationships/image" Target="../media/image215.png"/><Relationship Id="rId4" Type="http://schemas.openxmlformats.org/officeDocument/2006/relationships/image" Target="../media/image102.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1.png"/><Relationship Id="rId3" Type="http://schemas.openxmlformats.org/officeDocument/2006/relationships/image" Target="../media/image212.png"/><Relationship Id="rId4" Type="http://schemas.openxmlformats.org/officeDocument/2006/relationships/image" Target="../media/image49.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image" Target="../media/image6.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17.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34.png"/><Relationship Id="rId4" Type="http://schemas.openxmlformats.org/officeDocument/2006/relationships/image" Target="../media/image1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image" Target="../media/image6.png"/><Relationship Id="rId5"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3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34.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6.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16.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16.png"/><Relationship Id="rId4" Type="http://schemas.openxmlformats.org/officeDocument/2006/relationships/image" Target="../media/image14.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11.png"/><Relationship Id="rId4" Type="http://schemas.openxmlformats.org/officeDocument/2006/relationships/image" Target="../media/image15.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 Id="rId3" Type="http://schemas.openxmlformats.org/officeDocument/2006/relationships/image" Target="../media/image20.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11.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6.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openxmlformats.org/officeDocument/2006/relationships/image" Target="../media/image37.png"/><Relationship Id="rId4" Type="http://schemas.openxmlformats.org/officeDocument/2006/relationships/image" Target="../media/image20.png"/><Relationship Id="rId5" Type="http://schemas.openxmlformats.org/officeDocument/2006/relationships/image" Target="../media/image14.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 Id="rId3" Type="http://schemas.openxmlformats.org/officeDocument/2006/relationships/image" Target="../media/image14.png"/><Relationship Id="rId4" Type="http://schemas.openxmlformats.org/officeDocument/2006/relationships/image" Target="../media/image32.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 Id="rId3" Type="http://schemas.openxmlformats.org/officeDocument/2006/relationships/image" Target="../media/image16.png"/><Relationship Id="rId4" Type="http://schemas.openxmlformats.org/officeDocument/2006/relationships/image" Target="../media/image32.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37.png"/><Relationship Id="rId4" Type="http://schemas.openxmlformats.org/officeDocument/2006/relationships/image" Target="../media/image61.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6.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 Id="rId3" Type="http://schemas.openxmlformats.org/officeDocument/2006/relationships/image" Target="../media/image55.png"/><Relationship Id="rId4" Type="http://schemas.openxmlformats.org/officeDocument/2006/relationships/image" Target="../media/image52.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0.png"/><Relationship Id="rId3" Type="http://schemas.openxmlformats.org/officeDocument/2006/relationships/image" Target="../media/image32.png"/><Relationship Id="rId4" Type="http://schemas.openxmlformats.org/officeDocument/2006/relationships/image" Target="../media/image61.png"/><Relationship Id="rId5" Type="http://schemas.openxmlformats.org/officeDocument/2006/relationships/image" Target="../media/image37.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 Id="rId3"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32.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32.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20.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 Id="rId3" Type="http://schemas.openxmlformats.org/officeDocument/2006/relationships/image" Target="../media/image11.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32.png"/><Relationship Id="rId4" Type="http://schemas.openxmlformats.org/officeDocument/2006/relationships/image" Target="../media/image61.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49.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15.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38.png"/><Relationship Id="rId4" Type="http://schemas.openxmlformats.org/officeDocument/2006/relationships/image" Target="../media/image61.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11.png"/><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 Id="rId3" Type="http://schemas.openxmlformats.org/officeDocument/2006/relationships/image" Target="../media/image32.png"/><Relationship Id="rId4" Type="http://schemas.openxmlformats.org/officeDocument/2006/relationships/image" Target="../media/image61.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 Id="rId3" Type="http://schemas.openxmlformats.org/officeDocument/2006/relationships/image" Target="../media/image16.png"/><Relationship Id="rId4" Type="http://schemas.openxmlformats.org/officeDocument/2006/relationships/image" Target="../media/image169.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15.png"/><Relationship Id="rId4" Type="http://schemas.openxmlformats.org/officeDocument/2006/relationships/image" Target="../media/image11.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16.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 Id="rId3" Type="http://schemas.openxmlformats.org/officeDocument/2006/relationships/image" Target="../media/image20.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37.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32.png"/><Relationship Id="rId4" Type="http://schemas.openxmlformats.org/officeDocument/2006/relationships/image" Target="../media/image85.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37.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20.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14.png"/><Relationship Id="rId4" Type="http://schemas.openxmlformats.org/officeDocument/2006/relationships/image" Target="../media/image8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16.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14.png"/><Relationship Id="rId4" Type="http://schemas.openxmlformats.org/officeDocument/2006/relationships/image" Target="../media/image61.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 Id="rId3" Type="http://schemas.openxmlformats.org/officeDocument/2006/relationships/image" Target="../media/image14.png"/><Relationship Id="rId4" Type="http://schemas.openxmlformats.org/officeDocument/2006/relationships/image" Target="../media/image16.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16.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37.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15.png"/><Relationship Id="rId4" Type="http://schemas.openxmlformats.org/officeDocument/2006/relationships/image" Target="../media/image11.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38.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37.png"/><Relationship Id="rId4" Type="http://schemas.openxmlformats.org/officeDocument/2006/relationships/image" Target="../media/image14.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85.png"/><Relationship Id="rId4" Type="http://schemas.openxmlformats.org/officeDocument/2006/relationships/image" Target="../media/image103.png"/><Relationship Id="rId5" Type="http://schemas.openxmlformats.org/officeDocument/2006/relationships/image" Target="../media/image61.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32.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6.png"/><Relationship Id="rId4" Type="http://schemas.openxmlformats.org/officeDocument/2006/relationships/image" Target="../media/image14.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7.png"/><Relationship Id="rId3" Type="http://schemas.openxmlformats.org/officeDocument/2006/relationships/image" Target="../media/image215.png"/><Relationship Id="rId4" Type="http://schemas.openxmlformats.org/officeDocument/2006/relationships/image" Target="../media/image102.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1.png"/><Relationship Id="rId3" Type="http://schemas.openxmlformats.org/officeDocument/2006/relationships/image" Target="../media/image212.png"/><Relationship Id="rId4" Type="http://schemas.openxmlformats.org/officeDocument/2006/relationships/image" Target="../media/image49.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image" Target="../media/image6.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17.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34.png"/><Relationship Id="rId4" Type="http://schemas.openxmlformats.org/officeDocument/2006/relationships/image" Target="../media/image11.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image" Target="../media/image6.png"/><Relationship Id="rId5"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1.png"/><Relationship Id="rId4" Type="http://schemas.openxmlformats.org/officeDocument/2006/relationships/image" Target="../media/image15.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34.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6.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16.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16.png"/><Relationship Id="rId4" Type="http://schemas.openxmlformats.org/officeDocument/2006/relationships/image" Target="../media/image14.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 Id="rId3" Type="http://schemas.openxmlformats.org/officeDocument/2006/relationships/image" Target="../media/image11.png"/><Relationship Id="rId4" Type="http://schemas.openxmlformats.org/officeDocument/2006/relationships/image" Target="../media/image15.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png"/><Relationship Id="rId3" Type="http://schemas.openxmlformats.org/officeDocument/2006/relationships/image" Target="../media/image20.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 Id="rId3" Type="http://schemas.openxmlformats.org/officeDocument/2006/relationships/image" Target="../media/image11.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0.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openxmlformats.org/officeDocument/2006/relationships/image" Target="../media/image37.png"/><Relationship Id="rId4" Type="http://schemas.openxmlformats.org/officeDocument/2006/relationships/image" Target="../media/image20.png"/><Relationship Id="rId5" Type="http://schemas.openxmlformats.org/officeDocument/2006/relationships/image" Target="../media/image14.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9.png"/><Relationship Id="rId3" Type="http://schemas.openxmlformats.org/officeDocument/2006/relationships/image" Target="../media/image14.png"/><Relationship Id="rId4" Type="http://schemas.openxmlformats.org/officeDocument/2006/relationships/image" Target="../media/image32.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7.png"/><Relationship Id="rId3" Type="http://schemas.openxmlformats.org/officeDocument/2006/relationships/image" Target="../media/image16.png"/><Relationship Id="rId4" Type="http://schemas.openxmlformats.org/officeDocument/2006/relationships/image" Target="../media/image32.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37.png"/><Relationship Id="rId4" Type="http://schemas.openxmlformats.org/officeDocument/2006/relationships/image" Target="../media/image61.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6.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4.png"/><Relationship Id="rId3" Type="http://schemas.openxmlformats.org/officeDocument/2006/relationships/image" Target="../media/image55.png"/><Relationship Id="rId4" Type="http://schemas.openxmlformats.org/officeDocument/2006/relationships/image" Target="../media/image52.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0.png"/><Relationship Id="rId3" Type="http://schemas.openxmlformats.org/officeDocument/2006/relationships/image" Target="../media/image32.png"/><Relationship Id="rId4" Type="http://schemas.openxmlformats.org/officeDocument/2006/relationships/image" Target="../media/image61.png"/><Relationship Id="rId5" Type="http://schemas.openxmlformats.org/officeDocument/2006/relationships/image" Target="../media/image37.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7.png"/><Relationship Id="rId3"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1.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32.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32.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20.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5.png"/><Relationship Id="rId3" Type="http://schemas.openxmlformats.org/officeDocument/2006/relationships/image" Target="../media/image11.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32.png"/><Relationship Id="rId4" Type="http://schemas.openxmlformats.org/officeDocument/2006/relationships/image" Target="../media/image61.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49.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 Id="rId3" Type="http://schemas.openxmlformats.org/officeDocument/2006/relationships/image" Target="../media/image15.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 Id="rId3" Type="http://schemas.openxmlformats.org/officeDocument/2006/relationships/image" Target="../media/image38.png"/><Relationship Id="rId4" Type="http://schemas.openxmlformats.org/officeDocument/2006/relationships/image" Target="../media/image61.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 Id="rId3" Type="http://schemas.openxmlformats.org/officeDocument/2006/relationships/image" Target="../media/image11.png"/><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png"/><Relationship Id="rId3" Type="http://schemas.openxmlformats.org/officeDocument/2006/relationships/image" Target="../media/image32.png"/><Relationship Id="rId4" Type="http://schemas.openxmlformats.org/officeDocument/2006/relationships/image" Target="../media/image61.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7.png"/><Relationship Id="rId3" Type="http://schemas.openxmlformats.org/officeDocument/2006/relationships/image" Target="../media/image16.png"/><Relationship Id="rId4" Type="http://schemas.openxmlformats.org/officeDocument/2006/relationships/image" Target="../media/image169.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 Id="rId3" Type="http://schemas.openxmlformats.org/officeDocument/2006/relationships/image" Target="../media/image15.png"/><Relationship Id="rId4" Type="http://schemas.openxmlformats.org/officeDocument/2006/relationships/image" Target="../media/image11.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16.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7.png"/><Relationship Id="rId3" Type="http://schemas.openxmlformats.org/officeDocument/2006/relationships/image" Target="../media/image20.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37.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 Id="rId3" Type="http://schemas.openxmlformats.org/officeDocument/2006/relationships/image" Target="../media/image32.png"/><Relationship Id="rId4" Type="http://schemas.openxmlformats.org/officeDocument/2006/relationships/image" Target="../media/image85.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37.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20.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14.png"/><Relationship Id="rId4" Type="http://schemas.openxmlformats.org/officeDocument/2006/relationships/image" Target="../media/image8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7.png"/><Relationship Id="rId4" Type="http://schemas.openxmlformats.org/officeDocument/2006/relationships/image" Target="../media/image20.png"/><Relationship Id="rId5" Type="http://schemas.openxmlformats.org/officeDocument/2006/relationships/image" Target="../media/image14.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14.png"/><Relationship Id="rId4" Type="http://schemas.openxmlformats.org/officeDocument/2006/relationships/image" Target="../media/image61.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7.png"/><Relationship Id="rId3" Type="http://schemas.openxmlformats.org/officeDocument/2006/relationships/image" Target="../media/image14.png"/><Relationship Id="rId4" Type="http://schemas.openxmlformats.org/officeDocument/2006/relationships/image" Target="../media/image16.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16.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37.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 Id="rId3" Type="http://schemas.openxmlformats.org/officeDocument/2006/relationships/image" Target="../media/image15.png"/><Relationship Id="rId4" Type="http://schemas.openxmlformats.org/officeDocument/2006/relationships/image" Target="../media/image11.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38.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 Id="rId3" Type="http://schemas.openxmlformats.org/officeDocument/2006/relationships/image" Target="../media/image37.png"/><Relationship Id="rId4" Type="http://schemas.openxmlformats.org/officeDocument/2006/relationships/image" Target="../media/image14.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85.png"/><Relationship Id="rId4" Type="http://schemas.openxmlformats.org/officeDocument/2006/relationships/image" Target="../media/image103.png"/><Relationship Id="rId5" Type="http://schemas.openxmlformats.org/officeDocument/2006/relationships/image" Target="../media/image61.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 Id="rId3" Type="http://schemas.openxmlformats.org/officeDocument/2006/relationships/image" Target="../media/image32.png"/><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14.png"/><Relationship Id="rId4" Type="http://schemas.openxmlformats.org/officeDocument/2006/relationships/image" Target="../media/image32.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7.png"/><Relationship Id="rId3" Type="http://schemas.openxmlformats.org/officeDocument/2006/relationships/image" Target="../media/image215.png"/><Relationship Id="rId4" Type="http://schemas.openxmlformats.org/officeDocument/2006/relationships/image" Target="../media/image102.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1.png"/><Relationship Id="rId3" Type="http://schemas.openxmlformats.org/officeDocument/2006/relationships/image" Target="../media/image212.png"/><Relationship Id="rId4" Type="http://schemas.openxmlformats.org/officeDocument/2006/relationships/image" Target="../media/image49.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image" Target="../media/image6.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17.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8.png"/><Relationship Id="rId3" Type="http://schemas.openxmlformats.org/officeDocument/2006/relationships/image" Target="../media/image34.png"/><Relationship Id="rId4" Type="http://schemas.openxmlformats.org/officeDocument/2006/relationships/image" Target="../media/image11.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image" Target="../media/image6.png"/><Relationship Id="rId5"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6.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8.png"/><Relationship Id="rId3" Type="http://schemas.openxmlformats.org/officeDocument/2006/relationships/image" Target="../media/image34.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6.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16.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 Id="rId3" Type="http://schemas.openxmlformats.org/officeDocument/2006/relationships/image" Target="../media/image16.png"/><Relationship Id="rId4" Type="http://schemas.openxmlformats.org/officeDocument/2006/relationships/image" Target="../media/image14.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png"/><Relationship Id="rId3" Type="http://schemas.openxmlformats.org/officeDocument/2006/relationships/image" Target="../media/image11.png"/><Relationship Id="rId4" Type="http://schemas.openxmlformats.org/officeDocument/2006/relationships/image" Target="../media/image15.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2.png"/><Relationship Id="rId3" Type="http://schemas.openxmlformats.org/officeDocument/2006/relationships/image" Target="../media/image20.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png"/><Relationship Id="rId3" Type="http://schemas.openxmlformats.org/officeDocument/2006/relationships/image" Target="../media/image11.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 Id="rId3" Type="http://schemas.openxmlformats.org/officeDocument/2006/relationships/image" Target="../media/image37.png"/><Relationship Id="rId4" Type="http://schemas.openxmlformats.org/officeDocument/2006/relationships/image" Target="../media/image20.png"/><Relationship Id="rId5" Type="http://schemas.openxmlformats.org/officeDocument/2006/relationships/image" Target="../media/image14.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9.png"/><Relationship Id="rId3" Type="http://schemas.openxmlformats.org/officeDocument/2006/relationships/image" Target="../media/image14.png"/><Relationship Id="rId4" Type="http://schemas.openxmlformats.org/officeDocument/2006/relationships/image" Target="../media/image32.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7.png"/><Relationship Id="rId3" Type="http://schemas.openxmlformats.org/officeDocument/2006/relationships/image" Target="../media/image16.png"/><Relationship Id="rId4" Type="http://schemas.openxmlformats.org/officeDocument/2006/relationships/image" Target="../media/image32.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37.png"/><Relationship Id="rId4" Type="http://schemas.openxmlformats.org/officeDocument/2006/relationships/image" Target="../media/image61.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6.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4.png"/><Relationship Id="rId3" Type="http://schemas.openxmlformats.org/officeDocument/2006/relationships/image" Target="../media/image55.png"/><Relationship Id="rId4" Type="http://schemas.openxmlformats.org/officeDocument/2006/relationships/image" Target="../media/image52.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0.png"/><Relationship Id="rId3" Type="http://schemas.openxmlformats.org/officeDocument/2006/relationships/image" Target="../media/image32.png"/><Relationship Id="rId4" Type="http://schemas.openxmlformats.org/officeDocument/2006/relationships/image" Target="../media/image61.png"/><Relationship Id="rId5" Type="http://schemas.openxmlformats.org/officeDocument/2006/relationships/image" Target="../media/image37.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7.png"/><Relationship Id="rId3"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6.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 Id="rId3" Type="http://schemas.openxmlformats.org/officeDocument/2006/relationships/image" Target="../media/image32.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32.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20.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5.png"/><Relationship Id="rId3" Type="http://schemas.openxmlformats.org/officeDocument/2006/relationships/image" Target="../media/image11.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 Id="rId3" Type="http://schemas.openxmlformats.org/officeDocument/2006/relationships/image" Target="../media/image32.png"/><Relationship Id="rId4" Type="http://schemas.openxmlformats.org/officeDocument/2006/relationships/image" Target="../media/image61.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49.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png"/><Relationship Id="rId3" Type="http://schemas.openxmlformats.org/officeDocument/2006/relationships/image" Target="../media/image15.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 Id="rId3" Type="http://schemas.openxmlformats.org/officeDocument/2006/relationships/image" Target="../media/image38.png"/><Relationship Id="rId4" Type="http://schemas.openxmlformats.org/officeDocument/2006/relationships/image" Target="../media/image61.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png"/><Relationship Id="rId3" Type="http://schemas.openxmlformats.org/officeDocument/2006/relationships/image" Target="../media/image11.png"/><Relationship Id="rId4"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55.png"/><Relationship Id="rId4" Type="http://schemas.openxmlformats.org/officeDocument/2006/relationships/image" Target="../media/image52.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8.png"/><Relationship Id="rId3" Type="http://schemas.openxmlformats.org/officeDocument/2006/relationships/image" Target="../media/image32.png"/><Relationship Id="rId4" Type="http://schemas.openxmlformats.org/officeDocument/2006/relationships/image" Target="../media/image61.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7.png"/><Relationship Id="rId3" Type="http://schemas.openxmlformats.org/officeDocument/2006/relationships/image" Target="../media/image16.png"/><Relationship Id="rId4" Type="http://schemas.openxmlformats.org/officeDocument/2006/relationships/image" Target="../media/image169.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png"/><Relationship Id="rId3" Type="http://schemas.openxmlformats.org/officeDocument/2006/relationships/image" Target="../media/image15.png"/><Relationship Id="rId4" Type="http://schemas.openxmlformats.org/officeDocument/2006/relationships/image" Target="../media/image11.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16.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7.png"/><Relationship Id="rId3" Type="http://schemas.openxmlformats.org/officeDocument/2006/relationships/image" Target="../media/image20.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 Id="rId3" Type="http://schemas.openxmlformats.org/officeDocument/2006/relationships/image" Target="../media/image37.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 Id="rId3" Type="http://schemas.openxmlformats.org/officeDocument/2006/relationships/image" Target="../media/image32.png"/><Relationship Id="rId4" Type="http://schemas.openxmlformats.org/officeDocument/2006/relationships/image" Target="../media/image85.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37.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20.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14.png"/><Relationship Id="rId4" Type="http://schemas.openxmlformats.org/officeDocument/2006/relationships/image" Target="../media/image8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14.png"/><Relationship Id="rId4" Type="http://schemas.openxmlformats.org/officeDocument/2006/relationships/image" Target="../media/image61.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7.png"/><Relationship Id="rId3" Type="http://schemas.openxmlformats.org/officeDocument/2006/relationships/image" Target="../media/image14.png"/><Relationship Id="rId4" Type="http://schemas.openxmlformats.org/officeDocument/2006/relationships/image" Target="../media/image16.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16.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37.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png"/><Relationship Id="rId3" Type="http://schemas.openxmlformats.org/officeDocument/2006/relationships/image" Target="../media/image15.png"/><Relationship Id="rId4" Type="http://schemas.openxmlformats.org/officeDocument/2006/relationships/image" Target="../media/image11.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38.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 Id="rId3" Type="http://schemas.openxmlformats.org/officeDocument/2006/relationships/image" Target="../media/image37.png"/><Relationship Id="rId4" Type="http://schemas.openxmlformats.org/officeDocument/2006/relationships/image" Target="../media/image14.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85.png"/><Relationship Id="rId4" Type="http://schemas.openxmlformats.org/officeDocument/2006/relationships/image" Target="../media/image103.png"/><Relationship Id="rId5" Type="http://schemas.openxmlformats.org/officeDocument/2006/relationships/image" Target="../media/image61.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 Id="rId3" Type="http://schemas.openxmlformats.org/officeDocument/2006/relationships/image" Target="../media/image32.png"/><Relationship Id="rId4"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7.png"/><Relationship Id="rId3" Type="http://schemas.openxmlformats.org/officeDocument/2006/relationships/image" Target="../media/image215.png"/><Relationship Id="rId4" Type="http://schemas.openxmlformats.org/officeDocument/2006/relationships/image" Target="../media/image102.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1.png"/><Relationship Id="rId3" Type="http://schemas.openxmlformats.org/officeDocument/2006/relationships/image" Target="../media/image212.png"/><Relationship Id="rId4" Type="http://schemas.openxmlformats.org/officeDocument/2006/relationships/image" Target="../media/image49.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image" Target="../media/image6.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17.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png"/><Relationship Id="rId3" Type="http://schemas.openxmlformats.org/officeDocument/2006/relationships/image" Target="../media/image34.png"/><Relationship Id="rId4" Type="http://schemas.openxmlformats.org/officeDocument/2006/relationships/image" Target="../media/image11.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image" Target="../media/image6.png"/><Relationship Id="rId5"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png"/><Relationship Id="rId3" Type="http://schemas.openxmlformats.org/officeDocument/2006/relationships/image" Target="../media/image34.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6.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16.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png"/><Relationship Id="rId3" Type="http://schemas.openxmlformats.org/officeDocument/2006/relationships/image" Target="../media/image16.png"/><Relationship Id="rId4" Type="http://schemas.openxmlformats.org/officeDocument/2006/relationships/image" Target="../media/image14.pn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png"/><Relationship Id="rId3" Type="http://schemas.openxmlformats.org/officeDocument/2006/relationships/image" Target="../media/image11.png"/><Relationship Id="rId4" Type="http://schemas.openxmlformats.org/officeDocument/2006/relationships/image" Target="../media/image15.pn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2.png"/><Relationship Id="rId3" Type="http://schemas.openxmlformats.org/officeDocument/2006/relationships/image" Target="../media/image20.pn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png"/><Relationship Id="rId3" Type="http://schemas.openxmlformats.org/officeDocument/2006/relationships/image" Target="../media/image11.pn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 Id="rId3" Type="http://schemas.openxmlformats.org/officeDocument/2006/relationships/image" Target="../media/image37.png"/><Relationship Id="rId4" Type="http://schemas.openxmlformats.org/officeDocument/2006/relationships/image" Target="../media/image20.png"/><Relationship Id="rId5" Type="http://schemas.openxmlformats.org/officeDocument/2006/relationships/image" Target="../media/image14.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9.png"/><Relationship Id="rId3" Type="http://schemas.openxmlformats.org/officeDocument/2006/relationships/image" Target="../media/image14.png"/><Relationship Id="rId4" Type="http://schemas.openxmlformats.org/officeDocument/2006/relationships/image" Target="../media/image32.pn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7.png"/><Relationship Id="rId3" Type="http://schemas.openxmlformats.org/officeDocument/2006/relationships/image" Target="../media/image16.png"/><Relationship Id="rId4" Type="http://schemas.openxmlformats.org/officeDocument/2006/relationships/image" Target="../media/image32.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png"/><Relationship Id="rId3" Type="http://schemas.openxmlformats.org/officeDocument/2006/relationships/image" Target="../media/image37.png"/><Relationship Id="rId4" Type="http://schemas.openxmlformats.org/officeDocument/2006/relationships/image" Target="../media/image61.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6.pn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4.png"/><Relationship Id="rId3" Type="http://schemas.openxmlformats.org/officeDocument/2006/relationships/image" Target="../media/image55.png"/><Relationship Id="rId4" Type="http://schemas.openxmlformats.org/officeDocument/2006/relationships/image" Target="../media/image52.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0.png"/><Relationship Id="rId3" Type="http://schemas.openxmlformats.org/officeDocument/2006/relationships/image" Target="../media/image32.png"/><Relationship Id="rId4" Type="http://schemas.openxmlformats.org/officeDocument/2006/relationships/image" Target="../media/image61.png"/><Relationship Id="rId5" Type="http://schemas.openxmlformats.org/officeDocument/2006/relationships/image" Target="../media/image37.pn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7.png"/><Relationship Id="rId3"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32.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png"/><Relationship Id="rId3" Type="http://schemas.openxmlformats.org/officeDocument/2006/relationships/image" Target="../media/image32.pn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32.pn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20.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5.png"/><Relationship Id="rId3" Type="http://schemas.openxmlformats.org/officeDocument/2006/relationships/image" Target="../media/image11.pn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png"/><Relationship Id="rId3" Type="http://schemas.openxmlformats.org/officeDocument/2006/relationships/image" Target="../media/image32.png"/><Relationship Id="rId4" Type="http://schemas.openxmlformats.org/officeDocument/2006/relationships/image" Target="../media/image61.pn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49.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png"/><Relationship Id="rId3" Type="http://schemas.openxmlformats.org/officeDocument/2006/relationships/image" Target="../media/image15.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png"/><Relationship Id="rId3" Type="http://schemas.openxmlformats.org/officeDocument/2006/relationships/image" Target="../media/image38.png"/><Relationship Id="rId4" Type="http://schemas.openxmlformats.org/officeDocument/2006/relationships/image" Target="../media/image61.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png"/><Relationship Id="rId3" Type="http://schemas.openxmlformats.org/officeDocument/2006/relationships/image" Target="../media/image11.png"/><Relationship Id="rId4"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8.png"/><Relationship Id="rId3" Type="http://schemas.openxmlformats.org/officeDocument/2006/relationships/image" Target="../media/image32.png"/><Relationship Id="rId4" Type="http://schemas.openxmlformats.org/officeDocument/2006/relationships/image" Target="../media/image61.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7.png"/><Relationship Id="rId3" Type="http://schemas.openxmlformats.org/officeDocument/2006/relationships/image" Target="../media/image16.png"/><Relationship Id="rId4" Type="http://schemas.openxmlformats.org/officeDocument/2006/relationships/image" Target="../media/image169.pn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png"/><Relationship Id="rId3" Type="http://schemas.openxmlformats.org/officeDocument/2006/relationships/image" Target="../media/image15.png"/><Relationship Id="rId4" Type="http://schemas.openxmlformats.org/officeDocument/2006/relationships/image" Target="../media/image11.pn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16.pn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7.png"/><Relationship Id="rId3" Type="http://schemas.openxmlformats.org/officeDocument/2006/relationships/image" Target="../media/image20.pn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png"/><Relationship Id="rId3" Type="http://schemas.openxmlformats.org/officeDocument/2006/relationships/image" Target="../media/image37.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png"/><Relationship Id="rId3" Type="http://schemas.openxmlformats.org/officeDocument/2006/relationships/image" Target="../media/image32.png"/><Relationship Id="rId4" Type="http://schemas.openxmlformats.org/officeDocument/2006/relationships/image" Target="../media/image85.pn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37.pn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20.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png"/><Relationship Id="rId3" Type="http://schemas.openxmlformats.org/officeDocument/2006/relationships/image" Target="../media/image14.png"/><Relationship Id="rId4" Type="http://schemas.openxmlformats.org/officeDocument/2006/relationships/image" Target="../media/image8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png"/><Relationship Id="rId3" Type="http://schemas.openxmlformats.org/officeDocument/2006/relationships/image" Target="../media/image14.png"/><Relationship Id="rId4" Type="http://schemas.openxmlformats.org/officeDocument/2006/relationships/image" Target="../media/image61.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7.png"/><Relationship Id="rId3" Type="http://schemas.openxmlformats.org/officeDocument/2006/relationships/image" Target="../media/image14.png"/><Relationship Id="rId4" Type="http://schemas.openxmlformats.org/officeDocument/2006/relationships/image" Target="../media/image16.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16.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37.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png"/><Relationship Id="rId3" Type="http://schemas.openxmlformats.org/officeDocument/2006/relationships/image" Target="../media/image15.png"/><Relationship Id="rId4" Type="http://schemas.openxmlformats.org/officeDocument/2006/relationships/image" Target="../media/image11.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38.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png"/><Relationship Id="rId3" Type="http://schemas.openxmlformats.org/officeDocument/2006/relationships/image" Target="../media/image37.png"/><Relationship Id="rId4" Type="http://schemas.openxmlformats.org/officeDocument/2006/relationships/image" Target="../media/image14.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 Id="rId3" Type="http://schemas.openxmlformats.org/officeDocument/2006/relationships/image" Target="../media/image85.png"/><Relationship Id="rId4" Type="http://schemas.openxmlformats.org/officeDocument/2006/relationships/image" Target="../media/image103.png"/><Relationship Id="rId5" Type="http://schemas.openxmlformats.org/officeDocument/2006/relationships/image" Target="../media/image61.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png"/><Relationship Id="rId3" Type="http://schemas.openxmlformats.org/officeDocument/2006/relationships/image" Target="../media/image32.png"/><Relationship Id="rId4"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0.pn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7.png"/><Relationship Id="rId3" Type="http://schemas.openxmlformats.org/officeDocument/2006/relationships/image" Target="../media/image215.png"/><Relationship Id="rId4" Type="http://schemas.openxmlformats.org/officeDocument/2006/relationships/image" Target="../media/image102.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1.png"/><Relationship Id="rId3" Type="http://schemas.openxmlformats.org/officeDocument/2006/relationships/image" Target="../media/image212.png"/><Relationship Id="rId4" Type="http://schemas.openxmlformats.org/officeDocument/2006/relationships/image" Target="../media/image49.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image" Target="../media/image6.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17.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8.png"/><Relationship Id="rId3" Type="http://schemas.openxmlformats.org/officeDocument/2006/relationships/image" Target="../media/image34.png"/><Relationship Id="rId4" Type="http://schemas.openxmlformats.org/officeDocument/2006/relationships/image" Target="../media/image11.pn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image" Target="../media/image6.png"/><Relationship Id="rId5"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8.png"/><Relationship Id="rId3" Type="http://schemas.openxmlformats.org/officeDocument/2006/relationships/image" Target="../media/image34.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6.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16.png"/></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png"/><Relationship Id="rId3" Type="http://schemas.openxmlformats.org/officeDocument/2006/relationships/image" Target="../media/image16.png"/><Relationship Id="rId4" Type="http://schemas.openxmlformats.org/officeDocument/2006/relationships/image" Target="../media/image14.pn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png"/><Relationship Id="rId3" Type="http://schemas.openxmlformats.org/officeDocument/2006/relationships/image" Target="../media/image11.png"/><Relationship Id="rId4" Type="http://schemas.openxmlformats.org/officeDocument/2006/relationships/image" Target="../media/image15.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png"/><Relationship Id="rId3" Type="http://schemas.openxmlformats.org/officeDocument/2006/relationships/image" Target="../media/image20.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png"/><Relationship Id="rId3" Type="http://schemas.openxmlformats.org/officeDocument/2006/relationships/image" Target="../media/image11.png"/></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61.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png"/><Relationship Id="rId3" Type="http://schemas.openxmlformats.org/officeDocument/2006/relationships/image" Target="../media/image37.png"/><Relationship Id="rId4" Type="http://schemas.openxmlformats.org/officeDocument/2006/relationships/image" Target="../media/image20.png"/><Relationship Id="rId5" Type="http://schemas.openxmlformats.org/officeDocument/2006/relationships/image" Target="../media/image14.pn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9.png"/><Relationship Id="rId3" Type="http://schemas.openxmlformats.org/officeDocument/2006/relationships/image" Target="../media/image14.png"/><Relationship Id="rId4" Type="http://schemas.openxmlformats.org/officeDocument/2006/relationships/image" Target="../media/image32.png"/></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7.png"/><Relationship Id="rId3" Type="http://schemas.openxmlformats.org/officeDocument/2006/relationships/image" Target="../media/image16.png"/><Relationship Id="rId4" Type="http://schemas.openxmlformats.org/officeDocument/2006/relationships/image" Target="../media/image32.png"/></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png"/><Relationship Id="rId3" Type="http://schemas.openxmlformats.org/officeDocument/2006/relationships/image" Target="../media/image37.png"/><Relationship Id="rId4" Type="http://schemas.openxmlformats.org/officeDocument/2006/relationships/image" Target="../media/image61.png"/></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6.pn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4.png"/><Relationship Id="rId3" Type="http://schemas.openxmlformats.org/officeDocument/2006/relationships/image" Target="../media/image55.png"/><Relationship Id="rId4" Type="http://schemas.openxmlformats.org/officeDocument/2006/relationships/image" Target="../media/image52.png"/></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0.png"/><Relationship Id="rId3" Type="http://schemas.openxmlformats.org/officeDocument/2006/relationships/image" Target="../media/image32.png"/><Relationship Id="rId4" Type="http://schemas.openxmlformats.org/officeDocument/2006/relationships/image" Target="../media/image61.png"/><Relationship Id="rId5" Type="http://schemas.openxmlformats.org/officeDocument/2006/relationships/image" Target="../media/image37.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7.png"/><Relationship Id="rId3"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49.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png"/><Relationship Id="rId3" Type="http://schemas.openxmlformats.org/officeDocument/2006/relationships/image" Target="../media/image32.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32.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20.pn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5.png"/><Relationship Id="rId3" Type="http://schemas.openxmlformats.org/officeDocument/2006/relationships/image" Target="../media/image11.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png"/><Relationship Id="rId3" Type="http://schemas.openxmlformats.org/officeDocument/2006/relationships/image" Target="../media/image32.png"/><Relationship Id="rId4" Type="http://schemas.openxmlformats.org/officeDocument/2006/relationships/image" Target="../media/image61.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png"/><Relationship Id="rId3" Type="http://schemas.openxmlformats.org/officeDocument/2006/relationships/image" Target="../media/image49.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png"/><Relationship Id="rId3" Type="http://schemas.openxmlformats.org/officeDocument/2006/relationships/image" Target="../media/image15.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38.png"/><Relationship Id="rId4" Type="http://schemas.openxmlformats.org/officeDocument/2006/relationships/image" Target="../media/image61.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png"/><Relationship Id="rId3" Type="http://schemas.openxmlformats.org/officeDocument/2006/relationships/image" Target="../media/image11.png"/><Relationship Id="rId4" Type="http://schemas.openxmlformats.org/officeDocument/2006/relationships/image" Target="../media/image1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8.png"/><Relationship Id="rId3" Type="http://schemas.openxmlformats.org/officeDocument/2006/relationships/image" Target="../media/image32.png"/><Relationship Id="rId4" Type="http://schemas.openxmlformats.org/officeDocument/2006/relationships/image" Target="../media/image61.png"/></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7.png"/><Relationship Id="rId3" Type="http://schemas.openxmlformats.org/officeDocument/2006/relationships/image" Target="../media/image16.png"/><Relationship Id="rId4" Type="http://schemas.openxmlformats.org/officeDocument/2006/relationships/image" Target="../media/image169.pn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png"/><Relationship Id="rId3" Type="http://schemas.openxmlformats.org/officeDocument/2006/relationships/image" Target="../media/image15.png"/><Relationship Id="rId4" Type="http://schemas.openxmlformats.org/officeDocument/2006/relationships/image" Target="../media/image11.png"/></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16.png"/></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7.png"/><Relationship Id="rId3" Type="http://schemas.openxmlformats.org/officeDocument/2006/relationships/image" Target="../media/image20.pn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png"/><Relationship Id="rId3" Type="http://schemas.openxmlformats.org/officeDocument/2006/relationships/image" Target="../media/image37.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32.png"/><Relationship Id="rId4" Type="http://schemas.openxmlformats.org/officeDocument/2006/relationships/image" Target="../media/image85.pn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png"/><Relationship Id="rId3" Type="http://schemas.openxmlformats.org/officeDocument/2006/relationships/image" Target="../media/image37.png"/></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20.png"/></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png"/><Relationship Id="rId3" Type="http://schemas.openxmlformats.org/officeDocument/2006/relationships/image" Target="../media/image14.png"/><Relationship Id="rId4" Type="http://schemas.openxmlformats.org/officeDocument/2006/relationships/image" Target="../media/image8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png"/><Relationship Id="rId3" Type="http://schemas.openxmlformats.org/officeDocument/2006/relationships/image" Target="../media/image14.png"/><Relationship Id="rId4" Type="http://schemas.openxmlformats.org/officeDocument/2006/relationships/image" Target="../media/image61.png"/></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7.png"/><Relationship Id="rId3" Type="http://schemas.openxmlformats.org/officeDocument/2006/relationships/image" Target="../media/image14.png"/><Relationship Id="rId4" Type="http://schemas.openxmlformats.org/officeDocument/2006/relationships/image" Target="../media/image16.png"/></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16.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37.png"/></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png"/><Relationship Id="rId3" Type="http://schemas.openxmlformats.org/officeDocument/2006/relationships/image" Target="../media/image15.png"/><Relationship Id="rId4" Type="http://schemas.openxmlformats.org/officeDocument/2006/relationships/image" Target="../media/image11.png"/></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38.png"/></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37.png"/><Relationship Id="rId4" Type="http://schemas.openxmlformats.org/officeDocument/2006/relationships/image" Target="../media/image14.png"/></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 Id="rId3" Type="http://schemas.openxmlformats.org/officeDocument/2006/relationships/image" Target="../media/image85.png"/><Relationship Id="rId4" Type="http://schemas.openxmlformats.org/officeDocument/2006/relationships/image" Target="../media/image103.png"/><Relationship Id="rId5" Type="http://schemas.openxmlformats.org/officeDocument/2006/relationships/image" Target="../media/image61.png"/></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 Id="rId3" Type="http://schemas.openxmlformats.org/officeDocument/2006/relationships/image" Target="../media/image32.png"/><Relationship Id="rId4"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1.png"/><Relationship Id="rId4" Type="http://schemas.openxmlformats.org/officeDocument/2006/relationships/image" Target="../media/image15.png"/></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7.png"/><Relationship Id="rId3" Type="http://schemas.openxmlformats.org/officeDocument/2006/relationships/image" Target="../media/image215.png"/><Relationship Id="rId4" Type="http://schemas.openxmlformats.org/officeDocument/2006/relationships/image" Target="../media/image102.png"/></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1.png"/><Relationship Id="rId3" Type="http://schemas.openxmlformats.org/officeDocument/2006/relationships/image" Target="../media/image212.png"/><Relationship Id="rId4" Type="http://schemas.openxmlformats.org/officeDocument/2006/relationships/image" Target="../media/image4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3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4.png"/><Relationship Id="rId4" Type="http://schemas.openxmlformats.org/officeDocument/2006/relationships/image" Target="../media/image8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4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image" Target="../media/image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1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34.png"/><Relationship Id="rId4" Type="http://schemas.openxmlformats.org/officeDocument/2006/relationships/image" Target="../media/image1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image" Target="../media/image6.png"/><Relationship Id="rId5"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3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1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6.png"/><Relationship Id="rId4" Type="http://schemas.openxmlformats.org/officeDocument/2006/relationships/image" Target="../media/image1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1.png"/><Relationship Id="rId4" Type="http://schemas.openxmlformats.org/officeDocument/2006/relationships/image" Target="../media/image1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2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37.png"/><Relationship Id="rId4" Type="http://schemas.openxmlformats.org/officeDocument/2006/relationships/image" Target="../media/image20.png"/><Relationship Id="rId5" Type="http://schemas.openxmlformats.org/officeDocument/2006/relationships/image" Target="../media/image1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14.png"/><Relationship Id="rId4" Type="http://schemas.openxmlformats.org/officeDocument/2006/relationships/image" Target="../media/image3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16.png"/><Relationship Id="rId4" Type="http://schemas.openxmlformats.org/officeDocument/2006/relationships/image" Target="../media/image3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37.png"/><Relationship Id="rId4" Type="http://schemas.openxmlformats.org/officeDocument/2006/relationships/image" Target="../media/image6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55.png"/><Relationship Id="rId4" Type="http://schemas.openxmlformats.org/officeDocument/2006/relationships/image" Target="../media/image5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0.png"/><Relationship Id="rId3" Type="http://schemas.openxmlformats.org/officeDocument/2006/relationships/image" Target="../media/image32.png"/><Relationship Id="rId4" Type="http://schemas.openxmlformats.org/officeDocument/2006/relationships/image" Target="../media/image61.png"/><Relationship Id="rId5" Type="http://schemas.openxmlformats.org/officeDocument/2006/relationships/image" Target="../media/image3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6_1">
    <p:spTree>
      <p:nvGrpSpPr>
        <p:cNvPr id="703" name="Shape 703"/>
        <p:cNvGrpSpPr/>
        <p:nvPr/>
      </p:nvGrpSpPr>
      <p:grpSpPr>
        <a:xfrm>
          <a:off x="0" y="0"/>
          <a:ext cx="0" cy="0"/>
          <a:chOff x="0" y="0"/>
          <a:chExt cx="0" cy="0"/>
        </a:xfrm>
      </p:grpSpPr>
      <p:sp>
        <p:nvSpPr>
          <p:cNvPr id="704" name="Google Shape;704;p103"/>
          <p:cNvSpPr txBox="1"/>
          <p:nvPr>
            <p:ph idx="1" type="subTitle"/>
          </p:nvPr>
        </p:nvSpPr>
        <p:spPr>
          <a:xfrm>
            <a:off x="6300374" y="3040380"/>
            <a:ext cx="1641600" cy="502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0"/>
              </a:spcBef>
              <a:spcAft>
                <a:spcPts val="0"/>
              </a:spcAft>
              <a:buNone/>
              <a:defRPr sz="1800">
                <a:solidFill>
                  <a:schemeClr val="accent1"/>
                </a:solidFill>
                <a:latin typeface="Oswald"/>
                <a:ea typeface="Oswald"/>
                <a:cs typeface="Oswald"/>
                <a:sym typeface="Oswald"/>
              </a:defRPr>
            </a:lvl2pPr>
            <a:lvl3pPr lvl="2" rtl="0" algn="r">
              <a:spcBef>
                <a:spcPts val="0"/>
              </a:spcBef>
              <a:spcAft>
                <a:spcPts val="0"/>
              </a:spcAft>
              <a:buNone/>
              <a:defRPr sz="1800">
                <a:solidFill>
                  <a:schemeClr val="accent1"/>
                </a:solidFill>
                <a:latin typeface="Oswald"/>
                <a:ea typeface="Oswald"/>
                <a:cs typeface="Oswald"/>
                <a:sym typeface="Oswald"/>
              </a:defRPr>
            </a:lvl3pPr>
            <a:lvl4pPr lvl="3" rtl="0" algn="r">
              <a:spcBef>
                <a:spcPts val="0"/>
              </a:spcBef>
              <a:spcAft>
                <a:spcPts val="0"/>
              </a:spcAft>
              <a:buNone/>
              <a:defRPr sz="1800">
                <a:solidFill>
                  <a:schemeClr val="accent1"/>
                </a:solidFill>
                <a:latin typeface="Oswald"/>
                <a:ea typeface="Oswald"/>
                <a:cs typeface="Oswald"/>
                <a:sym typeface="Oswald"/>
              </a:defRPr>
            </a:lvl4pPr>
            <a:lvl5pPr lvl="4" rtl="0" algn="r">
              <a:spcBef>
                <a:spcPts val="0"/>
              </a:spcBef>
              <a:spcAft>
                <a:spcPts val="0"/>
              </a:spcAft>
              <a:buNone/>
              <a:defRPr sz="1800">
                <a:solidFill>
                  <a:schemeClr val="accent1"/>
                </a:solidFill>
                <a:latin typeface="Oswald"/>
                <a:ea typeface="Oswald"/>
                <a:cs typeface="Oswald"/>
                <a:sym typeface="Oswald"/>
              </a:defRPr>
            </a:lvl5pPr>
            <a:lvl6pPr lvl="5" rtl="0" algn="r">
              <a:spcBef>
                <a:spcPts val="0"/>
              </a:spcBef>
              <a:spcAft>
                <a:spcPts val="0"/>
              </a:spcAft>
              <a:buNone/>
              <a:defRPr sz="1800">
                <a:solidFill>
                  <a:schemeClr val="accent1"/>
                </a:solidFill>
                <a:latin typeface="Oswald"/>
                <a:ea typeface="Oswald"/>
                <a:cs typeface="Oswald"/>
                <a:sym typeface="Oswald"/>
              </a:defRPr>
            </a:lvl6pPr>
            <a:lvl7pPr lvl="6" rtl="0" algn="r">
              <a:spcBef>
                <a:spcPts val="0"/>
              </a:spcBef>
              <a:spcAft>
                <a:spcPts val="0"/>
              </a:spcAft>
              <a:buNone/>
              <a:defRPr sz="1800">
                <a:solidFill>
                  <a:schemeClr val="accent1"/>
                </a:solidFill>
                <a:latin typeface="Oswald"/>
                <a:ea typeface="Oswald"/>
                <a:cs typeface="Oswald"/>
                <a:sym typeface="Oswald"/>
              </a:defRPr>
            </a:lvl7pPr>
            <a:lvl8pPr lvl="7" rtl="0" algn="r">
              <a:spcBef>
                <a:spcPts val="0"/>
              </a:spcBef>
              <a:spcAft>
                <a:spcPts val="0"/>
              </a:spcAft>
              <a:buNone/>
              <a:defRPr sz="1800">
                <a:solidFill>
                  <a:schemeClr val="accent1"/>
                </a:solidFill>
                <a:latin typeface="Oswald"/>
                <a:ea typeface="Oswald"/>
                <a:cs typeface="Oswald"/>
                <a:sym typeface="Oswald"/>
              </a:defRPr>
            </a:lvl8pPr>
            <a:lvl9pPr lvl="8" rtl="0" algn="r">
              <a:spcBef>
                <a:spcPts val="0"/>
              </a:spcBef>
              <a:spcAft>
                <a:spcPts val="0"/>
              </a:spcAft>
              <a:buNone/>
              <a:defRPr sz="1800">
                <a:solidFill>
                  <a:schemeClr val="accent1"/>
                </a:solidFill>
                <a:latin typeface="Oswald"/>
                <a:ea typeface="Oswald"/>
                <a:cs typeface="Oswald"/>
                <a:sym typeface="Oswald"/>
              </a:defRPr>
            </a:lvl9pPr>
          </a:lstStyle>
          <a:p/>
        </p:txBody>
      </p:sp>
      <p:sp>
        <p:nvSpPr>
          <p:cNvPr id="705" name="Google Shape;705;p103"/>
          <p:cNvSpPr txBox="1"/>
          <p:nvPr>
            <p:ph idx="2" type="subTitle"/>
          </p:nvPr>
        </p:nvSpPr>
        <p:spPr>
          <a:xfrm>
            <a:off x="3944753" y="3547725"/>
            <a:ext cx="3997200" cy="8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706" name="Google Shape;706;p103"/>
          <p:cNvSpPr txBox="1"/>
          <p:nvPr>
            <p:ph idx="3" type="subTitle"/>
          </p:nvPr>
        </p:nvSpPr>
        <p:spPr>
          <a:xfrm>
            <a:off x="1202037" y="1664780"/>
            <a:ext cx="1641600" cy="502800"/>
          </a:xfrm>
          <a:prstGeom prst="rect">
            <a:avLst/>
          </a:prstGeom>
          <a:noFill/>
        </p:spPr>
        <p:txBody>
          <a:bodyPr anchorCtr="0" anchor="ctr" bIns="91425" lIns="91425" spcFirstLastPara="1" rIns="91425" wrap="square" tIns="91425">
            <a:noAutofit/>
          </a:bodyPr>
          <a:lstStyle>
            <a:lvl1pPr lvl="0" rtl="0">
              <a:spcBef>
                <a:spcPts val="0"/>
              </a:spcBef>
              <a:spcAft>
                <a:spcPts val="0"/>
              </a:spcAft>
              <a:buNone/>
              <a:defRPr sz="1800">
                <a:solidFill>
                  <a:schemeClr val="accent1"/>
                </a:solidFill>
                <a:latin typeface="Oswald"/>
                <a:ea typeface="Oswald"/>
                <a:cs typeface="Oswald"/>
                <a:sym typeface="Oswald"/>
              </a:defRPr>
            </a:lvl1pPr>
            <a:lvl2pPr lvl="1" rtl="0">
              <a:spcBef>
                <a:spcPts val="0"/>
              </a:spcBef>
              <a:spcAft>
                <a:spcPts val="0"/>
              </a:spcAft>
              <a:buNone/>
              <a:defRPr sz="1800">
                <a:solidFill>
                  <a:schemeClr val="accent1"/>
                </a:solidFill>
                <a:latin typeface="Oswald"/>
                <a:ea typeface="Oswald"/>
                <a:cs typeface="Oswald"/>
                <a:sym typeface="Oswald"/>
              </a:defRPr>
            </a:lvl2pPr>
            <a:lvl3pPr lvl="2" rtl="0">
              <a:spcBef>
                <a:spcPts val="0"/>
              </a:spcBef>
              <a:spcAft>
                <a:spcPts val="0"/>
              </a:spcAft>
              <a:buNone/>
              <a:defRPr sz="1800">
                <a:solidFill>
                  <a:schemeClr val="accent1"/>
                </a:solidFill>
                <a:latin typeface="Oswald"/>
                <a:ea typeface="Oswald"/>
                <a:cs typeface="Oswald"/>
                <a:sym typeface="Oswald"/>
              </a:defRPr>
            </a:lvl3pPr>
            <a:lvl4pPr lvl="3" rtl="0">
              <a:spcBef>
                <a:spcPts val="0"/>
              </a:spcBef>
              <a:spcAft>
                <a:spcPts val="0"/>
              </a:spcAft>
              <a:buNone/>
              <a:defRPr sz="1800">
                <a:solidFill>
                  <a:schemeClr val="accent1"/>
                </a:solidFill>
                <a:latin typeface="Oswald"/>
                <a:ea typeface="Oswald"/>
                <a:cs typeface="Oswald"/>
                <a:sym typeface="Oswald"/>
              </a:defRPr>
            </a:lvl4pPr>
            <a:lvl5pPr lvl="4" rtl="0">
              <a:spcBef>
                <a:spcPts val="0"/>
              </a:spcBef>
              <a:spcAft>
                <a:spcPts val="0"/>
              </a:spcAft>
              <a:buNone/>
              <a:defRPr sz="1800">
                <a:solidFill>
                  <a:schemeClr val="accent1"/>
                </a:solidFill>
                <a:latin typeface="Oswald"/>
                <a:ea typeface="Oswald"/>
                <a:cs typeface="Oswald"/>
                <a:sym typeface="Oswald"/>
              </a:defRPr>
            </a:lvl5pPr>
            <a:lvl6pPr lvl="5" rtl="0">
              <a:spcBef>
                <a:spcPts val="0"/>
              </a:spcBef>
              <a:spcAft>
                <a:spcPts val="0"/>
              </a:spcAft>
              <a:buNone/>
              <a:defRPr sz="1800">
                <a:solidFill>
                  <a:schemeClr val="accent1"/>
                </a:solidFill>
                <a:latin typeface="Oswald"/>
                <a:ea typeface="Oswald"/>
                <a:cs typeface="Oswald"/>
                <a:sym typeface="Oswald"/>
              </a:defRPr>
            </a:lvl6pPr>
            <a:lvl7pPr lvl="6" rtl="0">
              <a:spcBef>
                <a:spcPts val="0"/>
              </a:spcBef>
              <a:spcAft>
                <a:spcPts val="0"/>
              </a:spcAft>
              <a:buNone/>
              <a:defRPr sz="1800">
                <a:solidFill>
                  <a:schemeClr val="accent1"/>
                </a:solidFill>
                <a:latin typeface="Oswald"/>
                <a:ea typeface="Oswald"/>
                <a:cs typeface="Oswald"/>
                <a:sym typeface="Oswald"/>
              </a:defRPr>
            </a:lvl7pPr>
            <a:lvl8pPr lvl="7" rtl="0">
              <a:spcBef>
                <a:spcPts val="0"/>
              </a:spcBef>
              <a:spcAft>
                <a:spcPts val="0"/>
              </a:spcAft>
              <a:buNone/>
              <a:defRPr sz="1800">
                <a:solidFill>
                  <a:schemeClr val="accent1"/>
                </a:solidFill>
                <a:latin typeface="Oswald"/>
                <a:ea typeface="Oswald"/>
                <a:cs typeface="Oswald"/>
                <a:sym typeface="Oswald"/>
              </a:defRPr>
            </a:lvl8pPr>
            <a:lvl9pPr lvl="8" rtl="0">
              <a:spcBef>
                <a:spcPts val="0"/>
              </a:spcBef>
              <a:spcAft>
                <a:spcPts val="0"/>
              </a:spcAft>
              <a:buNone/>
              <a:defRPr sz="1800">
                <a:solidFill>
                  <a:schemeClr val="accent1"/>
                </a:solidFill>
                <a:latin typeface="Oswald"/>
                <a:ea typeface="Oswald"/>
                <a:cs typeface="Oswald"/>
                <a:sym typeface="Oswald"/>
              </a:defRPr>
            </a:lvl9pPr>
          </a:lstStyle>
          <a:p/>
        </p:txBody>
      </p:sp>
      <p:sp>
        <p:nvSpPr>
          <p:cNvPr id="707" name="Google Shape;707;p103"/>
          <p:cNvSpPr txBox="1"/>
          <p:nvPr>
            <p:ph idx="4" type="subTitle"/>
          </p:nvPr>
        </p:nvSpPr>
        <p:spPr>
          <a:xfrm>
            <a:off x="1202026" y="2176125"/>
            <a:ext cx="3997200" cy="877800"/>
          </a:xfrm>
          <a:prstGeom prst="rect">
            <a:avLst/>
          </a:prstGeom>
          <a:noFill/>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103"/>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709" name="Google Shape;709;p103"/>
          <p:cNvPicPr preferRelativeResize="0"/>
          <p:nvPr/>
        </p:nvPicPr>
        <p:blipFill rotWithShape="1">
          <a:blip r:embed="rId2">
            <a:alphaModFix/>
          </a:blip>
          <a:srcRect b="35337" l="13934" r="0" t="0"/>
          <a:stretch/>
        </p:blipFill>
        <p:spPr>
          <a:xfrm>
            <a:off x="0" y="3396075"/>
            <a:ext cx="2304450" cy="1747425"/>
          </a:xfrm>
          <a:prstGeom prst="rect">
            <a:avLst/>
          </a:prstGeom>
          <a:noFill/>
          <a:ln>
            <a:noFill/>
          </a:ln>
        </p:spPr>
      </p:pic>
      <p:pic>
        <p:nvPicPr>
          <p:cNvPr id="710" name="Google Shape;710;p103"/>
          <p:cNvPicPr preferRelativeResize="0"/>
          <p:nvPr/>
        </p:nvPicPr>
        <p:blipFill rotWithShape="1">
          <a:blip r:embed="rId3">
            <a:alphaModFix/>
          </a:blip>
          <a:srcRect b="0" l="0" r="43016" t="6933"/>
          <a:stretch/>
        </p:blipFill>
        <p:spPr>
          <a:xfrm>
            <a:off x="7489425" y="0"/>
            <a:ext cx="1654575" cy="271302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CUSTOM_21">
    <p:spTree>
      <p:nvGrpSpPr>
        <p:cNvPr id="711" name="Shape 711"/>
        <p:cNvGrpSpPr/>
        <p:nvPr/>
      </p:nvGrpSpPr>
      <p:grpSpPr>
        <a:xfrm>
          <a:off x="0" y="0"/>
          <a:ext cx="0" cy="0"/>
          <a:chOff x="0" y="0"/>
          <a:chExt cx="0" cy="0"/>
        </a:xfrm>
      </p:grpSpPr>
      <p:sp>
        <p:nvSpPr>
          <p:cNvPr id="712" name="Google Shape;712;p104"/>
          <p:cNvSpPr txBox="1"/>
          <p:nvPr>
            <p:ph type="title"/>
          </p:nvPr>
        </p:nvSpPr>
        <p:spPr>
          <a:xfrm>
            <a:off x="1227300" y="546500"/>
            <a:ext cx="6689400" cy="582000"/>
          </a:xfrm>
          <a:prstGeom prst="rect">
            <a:avLst/>
          </a:prstGeom>
        </p:spPr>
        <p:txBody>
          <a:bodyPr anchorCtr="0" anchor="t" bIns="91425" lIns="91425" spcFirstLastPara="1" rIns="91425" wrap="square" tIns="91425">
            <a:noAutofit/>
          </a:bodyPr>
          <a:lstStyle>
            <a:lvl1pPr indent="-222250" lvl="0" marL="0" marR="0" rtl="0" algn="ctr">
              <a:lnSpc>
                <a:spcPct val="100000"/>
              </a:lnSpc>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713" name="Google Shape;713;p104"/>
          <p:cNvSpPr txBox="1"/>
          <p:nvPr>
            <p:ph idx="1" type="subTitle"/>
          </p:nvPr>
        </p:nvSpPr>
        <p:spPr>
          <a:xfrm>
            <a:off x="1728600" y="1305175"/>
            <a:ext cx="5686800" cy="110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Font typeface="Anaheim"/>
              <a:buAutoNum type="arabicPeriod"/>
              <a:defRPr/>
            </a:lvl1pPr>
            <a:lvl2pPr lvl="1" rtl="0">
              <a:spcBef>
                <a:spcPts val="0"/>
              </a:spcBef>
              <a:spcAft>
                <a:spcPts val="0"/>
              </a:spcAft>
              <a:buSzPts val="1400"/>
              <a:buFont typeface="Anaheim"/>
              <a:buAutoNum type="alphaLcPeriod"/>
              <a:defRPr/>
            </a:lvl2pPr>
            <a:lvl3pPr lvl="2" rtl="0">
              <a:spcBef>
                <a:spcPts val="1600"/>
              </a:spcBef>
              <a:spcAft>
                <a:spcPts val="0"/>
              </a:spcAft>
              <a:buSzPts val="1400"/>
              <a:buFont typeface="Anaheim"/>
              <a:buAutoNum type="romanLcPeriod"/>
              <a:defRPr/>
            </a:lvl3pPr>
            <a:lvl4pPr lvl="3" rtl="0">
              <a:spcBef>
                <a:spcPts val="1600"/>
              </a:spcBef>
              <a:spcAft>
                <a:spcPts val="0"/>
              </a:spcAft>
              <a:buSzPts val="1400"/>
              <a:buFont typeface="Anaheim"/>
              <a:buAutoNum type="arabicPeriod"/>
              <a:defRPr/>
            </a:lvl4pPr>
            <a:lvl5pPr lvl="4" rtl="0">
              <a:spcBef>
                <a:spcPts val="1600"/>
              </a:spcBef>
              <a:spcAft>
                <a:spcPts val="0"/>
              </a:spcAft>
              <a:buSzPts val="1400"/>
              <a:buFont typeface="Anaheim"/>
              <a:buAutoNum type="alphaLcPeriod"/>
              <a:defRPr/>
            </a:lvl5pPr>
            <a:lvl6pPr lvl="5" rtl="0">
              <a:spcBef>
                <a:spcPts val="1600"/>
              </a:spcBef>
              <a:spcAft>
                <a:spcPts val="0"/>
              </a:spcAft>
              <a:buSzPts val="1400"/>
              <a:buFont typeface="Anaheim"/>
              <a:buAutoNum type="romanLcPeriod"/>
              <a:defRPr/>
            </a:lvl6pPr>
            <a:lvl7pPr lvl="6" rtl="0">
              <a:spcBef>
                <a:spcPts val="1600"/>
              </a:spcBef>
              <a:spcAft>
                <a:spcPts val="0"/>
              </a:spcAft>
              <a:buSzPts val="1400"/>
              <a:buFont typeface="Anaheim"/>
              <a:buAutoNum type="arabicPeriod"/>
              <a:defRPr/>
            </a:lvl7pPr>
            <a:lvl8pPr lvl="7" rtl="0">
              <a:spcBef>
                <a:spcPts val="1600"/>
              </a:spcBef>
              <a:spcAft>
                <a:spcPts val="0"/>
              </a:spcAft>
              <a:buSzPts val="1400"/>
              <a:buFont typeface="Anaheim"/>
              <a:buAutoNum type="alphaLcPeriod"/>
              <a:defRPr/>
            </a:lvl8pPr>
            <a:lvl9pPr lvl="8" rtl="0">
              <a:spcBef>
                <a:spcPts val="1600"/>
              </a:spcBef>
              <a:spcAft>
                <a:spcPts val="1600"/>
              </a:spcAft>
              <a:buSzPts val="1400"/>
              <a:buFont typeface="Anaheim"/>
              <a:buAutoNum type="romanLcPeriod"/>
              <a:defRPr/>
            </a:lvl9pPr>
          </a:lstStyle>
          <a:p/>
        </p:txBody>
      </p:sp>
      <p:pic>
        <p:nvPicPr>
          <p:cNvPr id="714" name="Google Shape;714;p104"/>
          <p:cNvPicPr preferRelativeResize="0"/>
          <p:nvPr/>
        </p:nvPicPr>
        <p:blipFill rotWithShape="1">
          <a:blip r:embed="rId2">
            <a:alphaModFix/>
          </a:blip>
          <a:srcRect b="0" l="0" r="56415" t="15746"/>
          <a:stretch/>
        </p:blipFill>
        <p:spPr>
          <a:xfrm>
            <a:off x="7994125" y="0"/>
            <a:ext cx="1165399" cy="2021625"/>
          </a:xfrm>
          <a:prstGeom prst="rect">
            <a:avLst/>
          </a:prstGeom>
          <a:noFill/>
          <a:ln>
            <a:noFill/>
          </a:ln>
        </p:spPr>
      </p:pic>
      <p:pic>
        <p:nvPicPr>
          <p:cNvPr id="715" name="Google Shape;715;p104"/>
          <p:cNvPicPr preferRelativeResize="0"/>
          <p:nvPr/>
        </p:nvPicPr>
        <p:blipFill rotWithShape="1">
          <a:blip r:embed="rId3">
            <a:alphaModFix/>
          </a:blip>
          <a:srcRect b="45646" l="0" r="50975" t="0"/>
          <a:stretch/>
        </p:blipFill>
        <p:spPr>
          <a:xfrm>
            <a:off x="7994125" y="3839300"/>
            <a:ext cx="1165399" cy="1304201"/>
          </a:xfrm>
          <a:prstGeom prst="rect">
            <a:avLst/>
          </a:prstGeom>
          <a:noFill/>
          <a:ln>
            <a:noFill/>
          </a:ln>
        </p:spPr>
      </p:pic>
      <p:pic>
        <p:nvPicPr>
          <p:cNvPr id="716" name="Google Shape;716;p104"/>
          <p:cNvPicPr preferRelativeResize="0"/>
          <p:nvPr/>
        </p:nvPicPr>
        <p:blipFill rotWithShape="1">
          <a:blip r:embed="rId4">
            <a:alphaModFix/>
          </a:blip>
          <a:srcRect b="0" l="27891" r="0" t="0"/>
          <a:stretch/>
        </p:blipFill>
        <p:spPr>
          <a:xfrm>
            <a:off x="-17351" y="1820900"/>
            <a:ext cx="1998941" cy="278309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3">
    <p:spTree>
      <p:nvGrpSpPr>
        <p:cNvPr id="717" name="Shape 717"/>
        <p:cNvGrpSpPr/>
        <p:nvPr/>
      </p:nvGrpSpPr>
      <p:grpSpPr>
        <a:xfrm>
          <a:off x="0" y="0"/>
          <a:ext cx="0" cy="0"/>
          <a:chOff x="0" y="0"/>
          <a:chExt cx="0" cy="0"/>
        </a:xfrm>
      </p:grpSpPr>
      <p:pic>
        <p:nvPicPr>
          <p:cNvPr id="718" name="Google Shape;718;p105"/>
          <p:cNvPicPr preferRelativeResize="0"/>
          <p:nvPr/>
        </p:nvPicPr>
        <p:blipFill rotWithShape="1">
          <a:blip r:embed="rId2">
            <a:alphaModFix/>
          </a:blip>
          <a:srcRect b="0" l="219" r="209" t="0"/>
          <a:stretch/>
        </p:blipFill>
        <p:spPr>
          <a:xfrm rot="10800000">
            <a:off x="8225021" y="4351019"/>
            <a:ext cx="731520" cy="731520"/>
          </a:xfrm>
          <a:prstGeom prst="rect">
            <a:avLst/>
          </a:prstGeom>
          <a:noFill/>
          <a:ln>
            <a:noFill/>
          </a:ln>
        </p:spPr>
      </p:pic>
      <p:sp>
        <p:nvSpPr>
          <p:cNvPr id="719" name="Google Shape;719;p105"/>
          <p:cNvSpPr txBox="1"/>
          <p:nvPr>
            <p:ph idx="1" type="subTitle"/>
          </p:nvPr>
        </p:nvSpPr>
        <p:spPr>
          <a:xfrm>
            <a:off x="6074675" y="786958"/>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105"/>
          <p:cNvSpPr txBox="1"/>
          <p:nvPr>
            <p:ph idx="2" type="subTitle"/>
          </p:nvPr>
        </p:nvSpPr>
        <p:spPr>
          <a:xfrm>
            <a:off x="6074675" y="211455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105"/>
          <p:cNvSpPr txBox="1"/>
          <p:nvPr>
            <p:ph idx="3" type="subTitle"/>
          </p:nvPr>
        </p:nvSpPr>
        <p:spPr>
          <a:xfrm>
            <a:off x="6074675" y="3442142"/>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105"/>
          <p:cNvSpPr txBox="1"/>
          <p:nvPr>
            <p:ph type="title"/>
          </p:nvPr>
        </p:nvSpPr>
        <p:spPr>
          <a:xfrm>
            <a:off x="713225" y="2571750"/>
            <a:ext cx="3145800" cy="20277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sz="6000">
                <a:solidFill>
                  <a:schemeClr val="lt1"/>
                </a:solidFill>
                <a:latin typeface="Oswald"/>
                <a:ea typeface="Oswald"/>
                <a:cs typeface="Oswald"/>
                <a:sym typeface="Oswald"/>
              </a:defRPr>
            </a:lvl2pPr>
            <a:lvl3pPr lvl="2" rtl="0" algn="r">
              <a:spcBef>
                <a:spcPts val="0"/>
              </a:spcBef>
              <a:spcAft>
                <a:spcPts val="0"/>
              </a:spcAft>
              <a:buNone/>
              <a:defRPr sz="6000">
                <a:solidFill>
                  <a:schemeClr val="lt1"/>
                </a:solidFill>
                <a:latin typeface="Oswald"/>
                <a:ea typeface="Oswald"/>
                <a:cs typeface="Oswald"/>
                <a:sym typeface="Oswald"/>
              </a:defRPr>
            </a:lvl3pPr>
            <a:lvl4pPr lvl="3" rtl="0" algn="r">
              <a:spcBef>
                <a:spcPts val="0"/>
              </a:spcBef>
              <a:spcAft>
                <a:spcPts val="0"/>
              </a:spcAft>
              <a:buNone/>
              <a:defRPr sz="6000">
                <a:solidFill>
                  <a:schemeClr val="lt1"/>
                </a:solidFill>
                <a:latin typeface="Oswald"/>
                <a:ea typeface="Oswald"/>
                <a:cs typeface="Oswald"/>
                <a:sym typeface="Oswald"/>
              </a:defRPr>
            </a:lvl4pPr>
            <a:lvl5pPr lvl="4" rtl="0" algn="r">
              <a:spcBef>
                <a:spcPts val="0"/>
              </a:spcBef>
              <a:spcAft>
                <a:spcPts val="0"/>
              </a:spcAft>
              <a:buNone/>
              <a:defRPr sz="6000">
                <a:solidFill>
                  <a:schemeClr val="lt1"/>
                </a:solidFill>
                <a:latin typeface="Oswald"/>
                <a:ea typeface="Oswald"/>
                <a:cs typeface="Oswald"/>
                <a:sym typeface="Oswald"/>
              </a:defRPr>
            </a:lvl5pPr>
            <a:lvl6pPr lvl="5" rtl="0" algn="r">
              <a:spcBef>
                <a:spcPts val="0"/>
              </a:spcBef>
              <a:spcAft>
                <a:spcPts val="0"/>
              </a:spcAft>
              <a:buNone/>
              <a:defRPr sz="6000">
                <a:solidFill>
                  <a:schemeClr val="lt1"/>
                </a:solidFill>
                <a:latin typeface="Oswald"/>
                <a:ea typeface="Oswald"/>
                <a:cs typeface="Oswald"/>
                <a:sym typeface="Oswald"/>
              </a:defRPr>
            </a:lvl6pPr>
            <a:lvl7pPr lvl="6" rtl="0" algn="r">
              <a:spcBef>
                <a:spcPts val="0"/>
              </a:spcBef>
              <a:spcAft>
                <a:spcPts val="0"/>
              </a:spcAft>
              <a:buNone/>
              <a:defRPr sz="6000">
                <a:solidFill>
                  <a:schemeClr val="lt1"/>
                </a:solidFill>
                <a:latin typeface="Oswald"/>
                <a:ea typeface="Oswald"/>
                <a:cs typeface="Oswald"/>
                <a:sym typeface="Oswald"/>
              </a:defRPr>
            </a:lvl7pPr>
            <a:lvl8pPr lvl="7" rtl="0" algn="r">
              <a:spcBef>
                <a:spcPts val="0"/>
              </a:spcBef>
              <a:spcAft>
                <a:spcPts val="0"/>
              </a:spcAft>
              <a:buNone/>
              <a:defRPr sz="6000">
                <a:solidFill>
                  <a:schemeClr val="lt1"/>
                </a:solidFill>
                <a:latin typeface="Oswald"/>
                <a:ea typeface="Oswald"/>
                <a:cs typeface="Oswald"/>
                <a:sym typeface="Oswald"/>
              </a:defRPr>
            </a:lvl8pPr>
            <a:lvl9pPr lvl="8" rtl="0" algn="r">
              <a:spcBef>
                <a:spcPts val="0"/>
              </a:spcBef>
              <a:spcAft>
                <a:spcPts val="0"/>
              </a:spcAft>
              <a:buNone/>
              <a:defRPr sz="6000">
                <a:solidFill>
                  <a:schemeClr val="lt1"/>
                </a:solidFill>
                <a:latin typeface="Oswald"/>
                <a:ea typeface="Oswald"/>
                <a:cs typeface="Oswald"/>
                <a:sym typeface="Oswald"/>
              </a:defRPr>
            </a:lvl9pPr>
          </a:lstStyle>
          <a:p/>
        </p:txBody>
      </p:sp>
      <p:sp>
        <p:nvSpPr>
          <p:cNvPr id="723" name="Google Shape;723;p105"/>
          <p:cNvSpPr txBox="1"/>
          <p:nvPr>
            <p:ph idx="4" type="subTitle"/>
          </p:nvPr>
        </p:nvSpPr>
        <p:spPr>
          <a:xfrm>
            <a:off x="4846320" y="1102408"/>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724" name="Google Shape;724;p105"/>
          <p:cNvSpPr txBox="1"/>
          <p:nvPr>
            <p:ph idx="5" type="subTitle"/>
          </p:nvPr>
        </p:nvSpPr>
        <p:spPr>
          <a:xfrm>
            <a:off x="4846320" y="2430000"/>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725" name="Google Shape;725;p105"/>
          <p:cNvSpPr txBox="1"/>
          <p:nvPr>
            <p:ph idx="6" type="subTitle"/>
          </p:nvPr>
        </p:nvSpPr>
        <p:spPr>
          <a:xfrm>
            <a:off x="4846320" y="3757592"/>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726" name="Google Shape;726;p105"/>
          <p:cNvPicPr preferRelativeResize="0"/>
          <p:nvPr/>
        </p:nvPicPr>
        <p:blipFill rotWithShape="1">
          <a:blip r:embed="rId3">
            <a:alphaModFix/>
          </a:blip>
          <a:srcRect b="0" l="17462" r="-3313" t="0"/>
          <a:stretch/>
        </p:blipFill>
        <p:spPr>
          <a:xfrm rot="10800000">
            <a:off x="7955276" y="1"/>
            <a:ext cx="1188724" cy="987624"/>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13_1">
    <p:spTree>
      <p:nvGrpSpPr>
        <p:cNvPr id="727" name="Shape 727"/>
        <p:cNvGrpSpPr/>
        <p:nvPr/>
      </p:nvGrpSpPr>
      <p:grpSpPr>
        <a:xfrm>
          <a:off x="0" y="0"/>
          <a:ext cx="0" cy="0"/>
          <a:chOff x="0" y="0"/>
          <a:chExt cx="0" cy="0"/>
        </a:xfrm>
      </p:grpSpPr>
      <p:sp>
        <p:nvSpPr>
          <p:cNvPr id="728" name="Google Shape;728;p106"/>
          <p:cNvSpPr txBox="1"/>
          <p:nvPr>
            <p:ph idx="1" type="subTitle"/>
          </p:nvPr>
        </p:nvSpPr>
        <p:spPr>
          <a:xfrm>
            <a:off x="717500" y="3765536"/>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29" name="Google Shape;729;p106"/>
          <p:cNvSpPr txBox="1"/>
          <p:nvPr>
            <p:ph idx="2" type="subTitle"/>
          </p:nvPr>
        </p:nvSpPr>
        <p:spPr>
          <a:xfrm>
            <a:off x="3396125" y="3765530"/>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30" name="Google Shape;730;p106"/>
          <p:cNvSpPr txBox="1"/>
          <p:nvPr>
            <p:ph idx="3" type="subTitle"/>
          </p:nvPr>
        </p:nvSpPr>
        <p:spPr>
          <a:xfrm>
            <a:off x="6074750" y="3765523"/>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31" name="Google Shape;731;p106"/>
          <p:cNvSpPr txBox="1"/>
          <p:nvPr>
            <p:ph idx="4" type="subTitle"/>
          </p:nvPr>
        </p:nvSpPr>
        <p:spPr>
          <a:xfrm>
            <a:off x="6407602"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732" name="Google Shape;732;p106"/>
          <p:cNvSpPr txBox="1"/>
          <p:nvPr>
            <p:ph idx="5" type="subTitle"/>
          </p:nvPr>
        </p:nvSpPr>
        <p:spPr>
          <a:xfrm>
            <a:off x="1050352"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733" name="Google Shape;733;p106"/>
          <p:cNvSpPr txBox="1"/>
          <p:nvPr>
            <p:ph idx="6" type="subTitle"/>
          </p:nvPr>
        </p:nvSpPr>
        <p:spPr>
          <a:xfrm>
            <a:off x="3728977"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734" name="Google Shape;734;p106"/>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735" name="Google Shape;735;p106"/>
          <p:cNvPicPr preferRelativeResize="0"/>
          <p:nvPr/>
        </p:nvPicPr>
        <p:blipFill rotWithShape="1">
          <a:blip r:embed="rId2">
            <a:alphaModFix/>
          </a:blip>
          <a:srcRect b="0" l="55100" r="0" t="0"/>
          <a:stretch/>
        </p:blipFill>
        <p:spPr>
          <a:xfrm>
            <a:off x="0" y="2353225"/>
            <a:ext cx="886950" cy="1810775"/>
          </a:xfrm>
          <a:prstGeom prst="rect">
            <a:avLst/>
          </a:prstGeom>
          <a:noFill/>
          <a:ln>
            <a:noFill/>
          </a:ln>
        </p:spPr>
      </p:pic>
      <p:pic>
        <p:nvPicPr>
          <p:cNvPr id="736" name="Google Shape;736;p106"/>
          <p:cNvPicPr preferRelativeResize="0"/>
          <p:nvPr/>
        </p:nvPicPr>
        <p:blipFill rotWithShape="1">
          <a:blip r:embed="rId3">
            <a:alphaModFix/>
          </a:blip>
          <a:srcRect b="51200" l="0" r="51264" t="0"/>
          <a:stretch/>
        </p:blipFill>
        <p:spPr>
          <a:xfrm>
            <a:off x="8174225" y="4259825"/>
            <a:ext cx="969776" cy="883674"/>
          </a:xfrm>
          <a:prstGeom prst="rect">
            <a:avLst/>
          </a:prstGeom>
          <a:noFill/>
          <a:ln>
            <a:noFill/>
          </a:ln>
        </p:spPr>
      </p:pic>
      <p:pic>
        <p:nvPicPr>
          <p:cNvPr id="737" name="Google Shape;737;p106"/>
          <p:cNvPicPr preferRelativeResize="0"/>
          <p:nvPr/>
        </p:nvPicPr>
        <p:blipFill rotWithShape="1">
          <a:blip r:embed="rId4">
            <a:alphaModFix/>
          </a:blip>
          <a:srcRect b="0" l="0" r="0" t="49023"/>
          <a:stretch/>
        </p:blipFill>
        <p:spPr>
          <a:xfrm>
            <a:off x="4447550" y="2"/>
            <a:ext cx="2751499" cy="126607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738" name="Shape 738"/>
        <p:cNvGrpSpPr/>
        <p:nvPr/>
      </p:nvGrpSpPr>
      <p:grpSpPr>
        <a:xfrm>
          <a:off x="0" y="0"/>
          <a:ext cx="0" cy="0"/>
          <a:chOff x="0" y="0"/>
          <a:chExt cx="0" cy="0"/>
        </a:xfrm>
      </p:grpSpPr>
      <p:sp>
        <p:nvSpPr>
          <p:cNvPr id="739" name="Google Shape;739;p107"/>
          <p:cNvSpPr txBox="1"/>
          <p:nvPr>
            <p:ph type="title"/>
          </p:nvPr>
        </p:nvSpPr>
        <p:spPr>
          <a:xfrm>
            <a:off x="5253023" y="2929125"/>
            <a:ext cx="2997900" cy="12618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a:solidFill>
                  <a:schemeClr val="lt1"/>
                </a:solidFill>
              </a:defRPr>
            </a:lvl1pPr>
            <a:lvl2pPr lvl="1" rtl="0" algn="ctr">
              <a:spcBef>
                <a:spcPts val="0"/>
              </a:spcBef>
              <a:spcAft>
                <a:spcPts val="0"/>
              </a:spcAft>
              <a:buNone/>
              <a:defRPr>
                <a:latin typeface="Open Sans"/>
                <a:ea typeface="Open Sans"/>
                <a:cs typeface="Open Sans"/>
                <a:sym typeface="Open Sans"/>
              </a:defRPr>
            </a:lvl2pPr>
            <a:lvl3pPr lvl="2" rtl="0" algn="ctr">
              <a:spcBef>
                <a:spcPts val="0"/>
              </a:spcBef>
              <a:spcAft>
                <a:spcPts val="0"/>
              </a:spcAft>
              <a:buNone/>
              <a:defRPr>
                <a:latin typeface="Open Sans"/>
                <a:ea typeface="Open Sans"/>
                <a:cs typeface="Open Sans"/>
                <a:sym typeface="Open Sans"/>
              </a:defRPr>
            </a:lvl3pPr>
            <a:lvl4pPr lvl="3" rtl="0" algn="ctr">
              <a:spcBef>
                <a:spcPts val="0"/>
              </a:spcBef>
              <a:spcAft>
                <a:spcPts val="0"/>
              </a:spcAft>
              <a:buNone/>
              <a:defRPr>
                <a:latin typeface="Open Sans"/>
                <a:ea typeface="Open Sans"/>
                <a:cs typeface="Open Sans"/>
                <a:sym typeface="Open Sans"/>
              </a:defRPr>
            </a:lvl4pPr>
            <a:lvl5pPr lvl="4" rtl="0" algn="ctr">
              <a:spcBef>
                <a:spcPts val="0"/>
              </a:spcBef>
              <a:spcAft>
                <a:spcPts val="0"/>
              </a:spcAft>
              <a:buNone/>
              <a:defRPr>
                <a:latin typeface="Open Sans"/>
                <a:ea typeface="Open Sans"/>
                <a:cs typeface="Open Sans"/>
                <a:sym typeface="Open Sans"/>
              </a:defRPr>
            </a:lvl5pPr>
            <a:lvl6pPr lvl="5" rtl="0" algn="ctr">
              <a:spcBef>
                <a:spcPts val="0"/>
              </a:spcBef>
              <a:spcAft>
                <a:spcPts val="0"/>
              </a:spcAft>
              <a:buNone/>
              <a:defRPr>
                <a:latin typeface="Open Sans"/>
                <a:ea typeface="Open Sans"/>
                <a:cs typeface="Open Sans"/>
                <a:sym typeface="Open Sans"/>
              </a:defRPr>
            </a:lvl6pPr>
            <a:lvl7pPr lvl="6" rtl="0" algn="ctr">
              <a:spcBef>
                <a:spcPts val="0"/>
              </a:spcBef>
              <a:spcAft>
                <a:spcPts val="0"/>
              </a:spcAft>
              <a:buNone/>
              <a:defRPr>
                <a:latin typeface="Open Sans"/>
                <a:ea typeface="Open Sans"/>
                <a:cs typeface="Open Sans"/>
                <a:sym typeface="Open Sans"/>
              </a:defRPr>
            </a:lvl7pPr>
            <a:lvl8pPr lvl="7" rtl="0" algn="ctr">
              <a:spcBef>
                <a:spcPts val="0"/>
              </a:spcBef>
              <a:spcAft>
                <a:spcPts val="0"/>
              </a:spcAft>
              <a:buNone/>
              <a:defRPr>
                <a:latin typeface="Open Sans"/>
                <a:ea typeface="Open Sans"/>
                <a:cs typeface="Open Sans"/>
                <a:sym typeface="Open Sans"/>
              </a:defRPr>
            </a:lvl8pPr>
            <a:lvl9pPr lvl="8" rtl="0" algn="ctr">
              <a:spcBef>
                <a:spcPts val="0"/>
              </a:spcBef>
              <a:spcAft>
                <a:spcPts val="0"/>
              </a:spcAft>
              <a:buNone/>
              <a:defRPr>
                <a:latin typeface="Open Sans"/>
                <a:ea typeface="Open Sans"/>
                <a:cs typeface="Open Sans"/>
                <a:sym typeface="Open Sans"/>
              </a:defRPr>
            </a:lvl9pPr>
          </a:lstStyle>
          <a:p/>
        </p:txBody>
      </p:sp>
      <p:pic>
        <p:nvPicPr>
          <p:cNvPr id="740" name="Google Shape;740;p107"/>
          <p:cNvPicPr preferRelativeResize="0"/>
          <p:nvPr/>
        </p:nvPicPr>
        <p:blipFill rotWithShape="1">
          <a:blip r:embed="rId2">
            <a:alphaModFix/>
          </a:blip>
          <a:srcRect b="0" l="19" r="29" t="0"/>
          <a:stretch/>
        </p:blipFill>
        <p:spPr>
          <a:xfrm rot="10800000">
            <a:off x="-11699" y="-141374"/>
            <a:ext cx="1097279" cy="995389"/>
          </a:xfrm>
          <a:prstGeom prst="rect">
            <a:avLst/>
          </a:prstGeom>
          <a:noFill/>
          <a:ln>
            <a:noFill/>
          </a:ln>
        </p:spPr>
      </p:pic>
      <p:pic>
        <p:nvPicPr>
          <p:cNvPr id="741" name="Google Shape;741;p107"/>
          <p:cNvPicPr preferRelativeResize="0"/>
          <p:nvPr/>
        </p:nvPicPr>
        <p:blipFill rotWithShape="1">
          <a:blip r:embed="rId3">
            <a:alphaModFix/>
          </a:blip>
          <a:srcRect b="0" l="19" r="19" t="0"/>
          <a:stretch/>
        </p:blipFill>
        <p:spPr>
          <a:xfrm>
            <a:off x="253469" y="4414100"/>
            <a:ext cx="566927" cy="564704"/>
          </a:xfrm>
          <a:prstGeom prst="rect">
            <a:avLst/>
          </a:prstGeom>
          <a:noFill/>
          <a:ln>
            <a:noFill/>
          </a:ln>
        </p:spPr>
      </p:pic>
      <p:sp>
        <p:nvSpPr>
          <p:cNvPr id="742" name="Google Shape;742;p107"/>
          <p:cNvSpPr txBox="1"/>
          <p:nvPr>
            <p:ph idx="1" type="subTitle"/>
          </p:nvPr>
        </p:nvSpPr>
        <p:spPr>
          <a:xfrm>
            <a:off x="842050" y="104316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743" name="Google Shape;743;p107"/>
          <p:cNvSpPr txBox="1"/>
          <p:nvPr>
            <p:ph idx="2" type="subTitle"/>
          </p:nvPr>
        </p:nvSpPr>
        <p:spPr>
          <a:xfrm>
            <a:off x="842050" y="139672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744" name="Google Shape;744;p107"/>
          <p:cNvSpPr txBox="1"/>
          <p:nvPr>
            <p:ph idx="3" type="subTitle"/>
          </p:nvPr>
        </p:nvSpPr>
        <p:spPr>
          <a:xfrm>
            <a:off x="842050" y="3003024"/>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745" name="Google Shape;745;p107"/>
          <p:cNvSpPr txBox="1"/>
          <p:nvPr>
            <p:ph idx="4" type="subTitle"/>
          </p:nvPr>
        </p:nvSpPr>
        <p:spPr>
          <a:xfrm>
            <a:off x="842050" y="3359640"/>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746" name="Google Shape;746;p107"/>
          <p:cNvSpPr txBox="1"/>
          <p:nvPr>
            <p:ph idx="5" type="subTitle"/>
          </p:nvPr>
        </p:nvSpPr>
        <p:spPr>
          <a:xfrm flipH="1">
            <a:off x="2615950" y="104316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747" name="Google Shape;747;p107"/>
          <p:cNvSpPr txBox="1"/>
          <p:nvPr>
            <p:ph idx="6" type="subTitle"/>
          </p:nvPr>
        </p:nvSpPr>
        <p:spPr>
          <a:xfrm flipH="1">
            <a:off x="2616022" y="139672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748" name="Google Shape;748;p107"/>
          <p:cNvSpPr txBox="1"/>
          <p:nvPr>
            <p:ph idx="7" type="subTitle"/>
          </p:nvPr>
        </p:nvSpPr>
        <p:spPr>
          <a:xfrm flipH="1">
            <a:off x="2615950" y="3003024"/>
            <a:ext cx="14265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749" name="Google Shape;749;p107"/>
          <p:cNvSpPr txBox="1"/>
          <p:nvPr>
            <p:ph idx="8" type="subTitle"/>
          </p:nvPr>
        </p:nvSpPr>
        <p:spPr>
          <a:xfrm flipH="1">
            <a:off x="2616022" y="3359640"/>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
    <p:spTree>
      <p:nvGrpSpPr>
        <p:cNvPr id="750" name="Shape 750"/>
        <p:cNvGrpSpPr/>
        <p:nvPr/>
      </p:nvGrpSpPr>
      <p:grpSpPr>
        <a:xfrm>
          <a:off x="0" y="0"/>
          <a:ext cx="0" cy="0"/>
          <a:chOff x="0" y="0"/>
          <a:chExt cx="0" cy="0"/>
        </a:xfrm>
      </p:grpSpPr>
      <p:sp>
        <p:nvSpPr>
          <p:cNvPr id="751" name="Google Shape;751;p108"/>
          <p:cNvSpPr txBox="1"/>
          <p:nvPr>
            <p:ph idx="1" type="subTitle"/>
          </p:nvPr>
        </p:nvSpPr>
        <p:spPr>
          <a:xfrm>
            <a:off x="466340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752" name="Google Shape;752;p108"/>
          <p:cNvSpPr txBox="1"/>
          <p:nvPr>
            <p:ph idx="2" type="subTitle"/>
          </p:nvPr>
        </p:nvSpPr>
        <p:spPr>
          <a:xfrm>
            <a:off x="4663437"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753" name="Google Shape;753;p108"/>
          <p:cNvSpPr txBox="1"/>
          <p:nvPr>
            <p:ph idx="3" type="subTitle"/>
          </p:nvPr>
        </p:nvSpPr>
        <p:spPr>
          <a:xfrm>
            <a:off x="95090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754" name="Google Shape;754;p108"/>
          <p:cNvSpPr txBox="1"/>
          <p:nvPr>
            <p:ph idx="4" type="subTitle"/>
          </p:nvPr>
        </p:nvSpPr>
        <p:spPr>
          <a:xfrm>
            <a:off x="950888"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755" name="Google Shape;755;p108"/>
          <p:cNvSpPr txBox="1"/>
          <p:nvPr>
            <p:ph idx="5" type="subTitle"/>
          </p:nvPr>
        </p:nvSpPr>
        <p:spPr>
          <a:xfrm flipH="1">
            <a:off x="651965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756" name="Google Shape;756;p108"/>
          <p:cNvSpPr txBox="1"/>
          <p:nvPr>
            <p:ph idx="6" type="subTitle"/>
          </p:nvPr>
        </p:nvSpPr>
        <p:spPr>
          <a:xfrm flipH="1">
            <a:off x="6519713"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757" name="Google Shape;757;p108"/>
          <p:cNvSpPr txBox="1"/>
          <p:nvPr>
            <p:ph idx="7" type="subTitle"/>
          </p:nvPr>
        </p:nvSpPr>
        <p:spPr>
          <a:xfrm flipH="1">
            <a:off x="2807150" y="2570230"/>
            <a:ext cx="14265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758" name="Google Shape;758;p108"/>
          <p:cNvSpPr txBox="1"/>
          <p:nvPr>
            <p:ph idx="8" type="subTitle"/>
          </p:nvPr>
        </p:nvSpPr>
        <p:spPr>
          <a:xfrm flipH="1">
            <a:off x="2807163"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759" name="Google Shape;759;p108"/>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760" name="Google Shape;760;p108"/>
          <p:cNvPicPr preferRelativeResize="0"/>
          <p:nvPr/>
        </p:nvPicPr>
        <p:blipFill rotWithShape="1">
          <a:blip r:embed="rId2">
            <a:alphaModFix/>
          </a:blip>
          <a:srcRect b="0" l="0" r="50541" t="43284"/>
          <a:stretch/>
        </p:blipFill>
        <p:spPr>
          <a:xfrm>
            <a:off x="7354350" y="0"/>
            <a:ext cx="1789650" cy="1881223"/>
          </a:xfrm>
          <a:prstGeom prst="rect">
            <a:avLst/>
          </a:prstGeom>
          <a:noFill/>
          <a:ln>
            <a:noFill/>
          </a:ln>
        </p:spPr>
      </p:pic>
      <p:pic>
        <p:nvPicPr>
          <p:cNvPr id="761" name="Google Shape;761;p108"/>
          <p:cNvPicPr preferRelativeResize="0"/>
          <p:nvPr/>
        </p:nvPicPr>
        <p:blipFill rotWithShape="1">
          <a:blip r:embed="rId3">
            <a:alphaModFix/>
          </a:blip>
          <a:srcRect b="38141" l="0" r="42052" t="0"/>
          <a:stretch/>
        </p:blipFill>
        <p:spPr>
          <a:xfrm>
            <a:off x="7661875" y="3555025"/>
            <a:ext cx="1482124" cy="1588476"/>
          </a:xfrm>
          <a:prstGeom prst="rect">
            <a:avLst/>
          </a:prstGeom>
          <a:noFill/>
          <a:ln>
            <a:noFill/>
          </a:ln>
        </p:spPr>
      </p:pic>
      <p:pic>
        <p:nvPicPr>
          <p:cNvPr id="762" name="Google Shape;762;p108"/>
          <p:cNvPicPr preferRelativeResize="0"/>
          <p:nvPr/>
        </p:nvPicPr>
        <p:blipFill rotWithShape="1">
          <a:blip r:embed="rId4">
            <a:alphaModFix/>
          </a:blip>
          <a:srcRect b="0" l="32863" r="0" t="28810"/>
          <a:stretch/>
        </p:blipFill>
        <p:spPr>
          <a:xfrm>
            <a:off x="-225" y="0"/>
            <a:ext cx="1593424" cy="172576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_1">
    <p:spTree>
      <p:nvGrpSpPr>
        <p:cNvPr id="763" name="Shape 763"/>
        <p:cNvGrpSpPr/>
        <p:nvPr/>
      </p:nvGrpSpPr>
      <p:grpSpPr>
        <a:xfrm>
          <a:off x="0" y="0"/>
          <a:ext cx="0" cy="0"/>
          <a:chOff x="0" y="0"/>
          <a:chExt cx="0" cy="0"/>
        </a:xfrm>
      </p:grpSpPr>
      <p:sp>
        <p:nvSpPr>
          <p:cNvPr id="764" name="Google Shape;764;p109"/>
          <p:cNvSpPr txBox="1"/>
          <p:nvPr>
            <p:ph idx="1" type="subTitle"/>
          </p:nvPr>
        </p:nvSpPr>
        <p:spPr>
          <a:xfrm>
            <a:off x="5576100" y="1746384"/>
            <a:ext cx="1426500" cy="35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765" name="Google Shape;765;p109"/>
          <p:cNvSpPr txBox="1"/>
          <p:nvPr>
            <p:ph idx="2" type="subTitle"/>
          </p:nvPr>
        </p:nvSpPr>
        <p:spPr>
          <a:xfrm>
            <a:off x="5576100" y="210057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766" name="Google Shape;766;p109"/>
          <p:cNvSpPr txBox="1"/>
          <p:nvPr>
            <p:ph idx="3" type="subTitle"/>
          </p:nvPr>
        </p:nvSpPr>
        <p:spPr>
          <a:xfrm>
            <a:off x="2141400" y="1743975"/>
            <a:ext cx="1426500" cy="35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800">
                <a:solidFill>
                  <a:schemeClr val="accent1"/>
                </a:solidFill>
                <a:latin typeface="Oswald"/>
                <a:ea typeface="Oswald"/>
                <a:cs typeface="Oswald"/>
                <a:sym typeface="Oswald"/>
              </a:defRPr>
            </a:lvl1pPr>
            <a:lvl2pPr lvl="1" rtl="0" algn="r">
              <a:lnSpc>
                <a:spcPct val="100000"/>
              </a:lnSpc>
              <a:spcBef>
                <a:spcPts val="1600"/>
              </a:spcBef>
              <a:spcAft>
                <a:spcPts val="0"/>
              </a:spcAft>
              <a:buNone/>
              <a:defRPr sz="1800">
                <a:solidFill>
                  <a:schemeClr val="accent1"/>
                </a:solidFill>
                <a:latin typeface="Oswald"/>
                <a:ea typeface="Oswald"/>
                <a:cs typeface="Oswald"/>
                <a:sym typeface="Oswald"/>
              </a:defRPr>
            </a:lvl2pPr>
            <a:lvl3pPr lvl="2" rtl="0" algn="r">
              <a:lnSpc>
                <a:spcPct val="100000"/>
              </a:lnSpc>
              <a:spcBef>
                <a:spcPts val="1600"/>
              </a:spcBef>
              <a:spcAft>
                <a:spcPts val="0"/>
              </a:spcAft>
              <a:buNone/>
              <a:defRPr sz="1800">
                <a:solidFill>
                  <a:schemeClr val="accent1"/>
                </a:solidFill>
                <a:latin typeface="Oswald"/>
                <a:ea typeface="Oswald"/>
                <a:cs typeface="Oswald"/>
                <a:sym typeface="Oswald"/>
              </a:defRPr>
            </a:lvl3pPr>
            <a:lvl4pPr lvl="3" rtl="0" algn="r">
              <a:lnSpc>
                <a:spcPct val="100000"/>
              </a:lnSpc>
              <a:spcBef>
                <a:spcPts val="1600"/>
              </a:spcBef>
              <a:spcAft>
                <a:spcPts val="0"/>
              </a:spcAft>
              <a:buNone/>
              <a:defRPr sz="1800">
                <a:solidFill>
                  <a:schemeClr val="accent1"/>
                </a:solidFill>
                <a:latin typeface="Oswald"/>
                <a:ea typeface="Oswald"/>
                <a:cs typeface="Oswald"/>
                <a:sym typeface="Oswald"/>
              </a:defRPr>
            </a:lvl4pPr>
            <a:lvl5pPr lvl="4" rtl="0" algn="r">
              <a:lnSpc>
                <a:spcPct val="100000"/>
              </a:lnSpc>
              <a:spcBef>
                <a:spcPts val="1600"/>
              </a:spcBef>
              <a:spcAft>
                <a:spcPts val="0"/>
              </a:spcAft>
              <a:buNone/>
              <a:defRPr sz="1800">
                <a:solidFill>
                  <a:schemeClr val="accent1"/>
                </a:solidFill>
                <a:latin typeface="Oswald"/>
                <a:ea typeface="Oswald"/>
                <a:cs typeface="Oswald"/>
                <a:sym typeface="Oswald"/>
              </a:defRPr>
            </a:lvl5pPr>
            <a:lvl6pPr lvl="5" rtl="0" algn="r">
              <a:lnSpc>
                <a:spcPct val="100000"/>
              </a:lnSpc>
              <a:spcBef>
                <a:spcPts val="1600"/>
              </a:spcBef>
              <a:spcAft>
                <a:spcPts val="0"/>
              </a:spcAft>
              <a:buNone/>
              <a:defRPr sz="1800">
                <a:solidFill>
                  <a:schemeClr val="accent1"/>
                </a:solidFill>
                <a:latin typeface="Oswald"/>
                <a:ea typeface="Oswald"/>
                <a:cs typeface="Oswald"/>
                <a:sym typeface="Oswald"/>
              </a:defRPr>
            </a:lvl6pPr>
            <a:lvl7pPr lvl="6" rtl="0" algn="r">
              <a:lnSpc>
                <a:spcPct val="100000"/>
              </a:lnSpc>
              <a:spcBef>
                <a:spcPts val="1600"/>
              </a:spcBef>
              <a:spcAft>
                <a:spcPts val="0"/>
              </a:spcAft>
              <a:buNone/>
              <a:defRPr sz="1800">
                <a:solidFill>
                  <a:schemeClr val="accent1"/>
                </a:solidFill>
                <a:latin typeface="Oswald"/>
                <a:ea typeface="Oswald"/>
                <a:cs typeface="Oswald"/>
                <a:sym typeface="Oswald"/>
              </a:defRPr>
            </a:lvl7pPr>
            <a:lvl8pPr lvl="7" rtl="0" algn="r">
              <a:lnSpc>
                <a:spcPct val="100000"/>
              </a:lnSpc>
              <a:spcBef>
                <a:spcPts val="1600"/>
              </a:spcBef>
              <a:spcAft>
                <a:spcPts val="0"/>
              </a:spcAft>
              <a:buNone/>
              <a:defRPr sz="1800">
                <a:solidFill>
                  <a:schemeClr val="accent1"/>
                </a:solidFill>
                <a:latin typeface="Oswald"/>
                <a:ea typeface="Oswald"/>
                <a:cs typeface="Oswald"/>
                <a:sym typeface="Oswald"/>
              </a:defRPr>
            </a:lvl8pPr>
            <a:lvl9pPr lvl="8" rtl="0" algn="r">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767" name="Google Shape;767;p109"/>
          <p:cNvSpPr txBox="1"/>
          <p:nvPr>
            <p:ph idx="4" type="subTitle"/>
          </p:nvPr>
        </p:nvSpPr>
        <p:spPr>
          <a:xfrm>
            <a:off x="1894500" y="2100590"/>
            <a:ext cx="1673400" cy="74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defRPr>
            </a:lvl1pPr>
            <a:lvl2pPr lvl="1" rtl="0" algn="r">
              <a:lnSpc>
                <a:spcPct val="100000"/>
              </a:lnSpc>
              <a:spcBef>
                <a:spcPts val="1600"/>
              </a:spcBef>
              <a:spcAft>
                <a:spcPts val="0"/>
              </a:spcAft>
              <a:buNone/>
              <a:defRPr>
                <a:solidFill>
                  <a:schemeClr val="dk2"/>
                </a:solidFill>
              </a:defRPr>
            </a:lvl2pPr>
            <a:lvl3pPr lvl="2" rtl="0" algn="r">
              <a:lnSpc>
                <a:spcPct val="100000"/>
              </a:lnSpc>
              <a:spcBef>
                <a:spcPts val="1600"/>
              </a:spcBef>
              <a:spcAft>
                <a:spcPts val="0"/>
              </a:spcAft>
              <a:buNone/>
              <a:defRPr>
                <a:solidFill>
                  <a:schemeClr val="dk2"/>
                </a:solidFill>
              </a:defRPr>
            </a:lvl3pPr>
            <a:lvl4pPr lvl="3" rtl="0" algn="r">
              <a:lnSpc>
                <a:spcPct val="100000"/>
              </a:lnSpc>
              <a:spcBef>
                <a:spcPts val="1600"/>
              </a:spcBef>
              <a:spcAft>
                <a:spcPts val="0"/>
              </a:spcAft>
              <a:buNone/>
              <a:defRPr>
                <a:solidFill>
                  <a:schemeClr val="dk2"/>
                </a:solidFill>
              </a:defRPr>
            </a:lvl4pPr>
            <a:lvl5pPr lvl="4" rtl="0" algn="r">
              <a:lnSpc>
                <a:spcPct val="100000"/>
              </a:lnSpc>
              <a:spcBef>
                <a:spcPts val="1600"/>
              </a:spcBef>
              <a:spcAft>
                <a:spcPts val="0"/>
              </a:spcAft>
              <a:buNone/>
              <a:defRPr>
                <a:solidFill>
                  <a:schemeClr val="dk2"/>
                </a:solidFill>
              </a:defRPr>
            </a:lvl5pPr>
            <a:lvl6pPr lvl="5" rtl="0" algn="r">
              <a:lnSpc>
                <a:spcPct val="100000"/>
              </a:lnSpc>
              <a:spcBef>
                <a:spcPts val="1600"/>
              </a:spcBef>
              <a:spcAft>
                <a:spcPts val="0"/>
              </a:spcAft>
              <a:buNone/>
              <a:defRPr>
                <a:solidFill>
                  <a:schemeClr val="dk2"/>
                </a:solidFill>
              </a:defRPr>
            </a:lvl6pPr>
            <a:lvl7pPr lvl="6" rtl="0" algn="r">
              <a:lnSpc>
                <a:spcPct val="100000"/>
              </a:lnSpc>
              <a:spcBef>
                <a:spcPts val="1600"/>
              </a:spcBef>
              <a:spcAft>
                <a:spcPts val="0"/>
              </a:spcAft>
              <a:buNone/>
              <a:defRPr>
                <a:solidFill>
                  <a:schemeClr val="dk2"/>
                </a:solidFill>
              </a:defRPr>
            </a:lvl7pPr>
            <a:lvl8pPr lvl="7" rtl="0" algn="r">
              <a:lnSpc>
                <a:spcPct val="100000"/>
              </a:lnSpc>
              <a:spcBef>
                <a:spcPts val="1600"/>
              </a:spcBef>
              <a:spcAft>
                <a:spcPts val="0"/>
              </a:spcAft>
              <a:buNone/>
              <a:defRPr>
                <a:solidFill>
                  <a:schemeClr val="dk2"/>
                </a:solidFill>
              </a:defRPr>
            </a:lvl8pPr>
            <a:lvl9pPr lvl="8" rtl="0" algn="r">
              <a:lnSpc>
                <a:spcPct val="100000"/>
              </a:lnSpc>
              <a:spcBef>
                <a:spcPts val="1600"/>
              </a:spcBef>
              <a:spcAft>
                <a:spcPts val="1600"/>
              </a:spcAft>
              <a:buNone/>
              <a:defRPr>
                <a:solidFill>
                  <a:schemeClr val="dk2"/>
                </a:solidFill>
              </a:defRPr>
            </a:lvl9pPr>
          </a:lstStyle>
          <a:p/>
        </p:txBody>
      </p:sp>
      <p:sp>
        <p:nvSpPr>
          <p:cNvPr id="768" name="Google Shape;768;p109"/>
          <p:cNvSpPr txBox="1"/>
          <p:nvPr>
            <p:ph idx="5" type="subTitle"/>
          </p:nvPr>
        </p:nvSpPr>
        <p:spPr>
          <a:xfrm flipH="1">
            <a:off x="5576100" y="3280507"/>
            <a:ext cx="1426500" cy="35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769" name="Google Shape;769;p109"/>
          <p:cNvSpPr txBox="1"/>
          <p:nvPr>
            <p:ph idx="6" type="subTitle"/>
          </p:nvPr>
        </p:nvSpPr>
        <p:spPr>
          <a:xfrm flipH="1">
            <a:off x="5576100" y="3634703"/>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770" name="Google Shape;770;p109"/>
          <p:cNvSpPr txBox="1"/>
          <p:nvPr>
            <p:ph idx="7" type="subTitle"/>
          </p:nvPr>
        </p:nvSpPr>
        <p:spPr>
          <a:xfrm flipH="1">
            <a:off x="2141400" y="3278075"/>
            <a:ext cx="1426500" cy="35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800">
                <a:solidFill>
                  <a:schemeClr val="accent1"/>
                </a:solidFill>
                <a:latin typeface="Oswald"/>
                <a:ea typeface="Oswald"/>
                <a:cs typeface="Oswald"/>
                <a:sym typeface="Oswald"/>
              </a:defRPr>
            </a:lvl1pPr>
            <a:lvl2pPr lvl="1" rtl="0" algn="r">
              <a:lnSpc>
                <a:spcPct val="100000"/>
              </a:lnSpc>
              <a:spcBef>
                <a:spcPts val="1600"/>
              </a:spcBef>
              <a:spcAft>
                <a:spcPts val="0"/>
              </a:spcAft>
              <a:buNone/>
              <a:defRPr sz="1800">
                <a:solidFill>
                  <a:schemeClr val="accent1"/>
                </a:solidFill>
                <a:latin typeface="Oswald"/>
                <a:ea typeface="Oswald"/>
                <a:cs typeface="Oswald"/>
                <a:sym typeface="Oswald"/>
              </a:defRPr>
            </a:lvl2pPr>
            <a:lvl3pPr lvl="2" rtl="0" algn="r">
              <a:lnSpc>
                <a:spcPct val="100000"/>
              </a:lnSpc>
              <a:spcBef>
                <a:spcPts val="1600"/>
              </a:spcBef>
              <a:spcAft>
                <a:spcPts val="0"/>
              </a:spcAft>
              <a:buNone/>
              <a:defRPr sz="1800">
                <a:solidFill>
                  <a:schemeClr val="accent1"/>
                </a:solidFill>
                <a:latin typeface="Oswald"/>
                <a:ea typeface="Oswald"/>
                <a:cs typeface="Oswald"/>
                <a:sym typeface="Oswald"/>
              </a:defRPr>
            </a:lvl3pPr>
            <a:lvl4pPr lvl="3" rtl="0" algn="r">
              <a:lnSpc>
                <a:spcPct val="100000"/>
              </a:lnSpc>
              <a:spcBef>
                <a:spcPts val="1600"/>
              </a:spcBef>
              <a:spcAft>
                <a:spcPts val="0"/>
              </a:spcAft>
              <a:buNone/>
              <a:defRPr sz="1800">
                <a:solidFill>
                  <a:schemeClr val="accent1"/>
                </a:solidFill>
                <a:latin typeface="Oswald"/>
                <a:ea typeface="Oswald"/>
                <a:cs typeface="Oswald"/>
                <a:sym typeface="Oswald"/>
              </a:defRPr>
            </a:lvl4pPr>
            <a:lvl5pPr lvl="4" rtl="0" algn="r">
              <a:lnSpc>
                <a:spcPct val="100000"/>
              </a:lnSpc>
              <a:spcBef>
                <a:spcPts val="1600"/>
              </a:spcBef>
              <a:spcAft>
                <a:spcPts val="0"/>
              </a:spcAft>
              <a:buNone/>
              <a:defRPr sz="1800">
                <a:solidFill>
                  <a:schemeClr val="accent1"/>
                </a:solidFill>
                <a:latin typeface="Oswald"/>
                <a:ea typeface="Oswald"/>
                <a:cs typeface="Oswald"/>
                <a:sym typeface="Oswald"/>
              </a:defRPr>
            </a:lvl5pPr>
            <a:lvl6pPr lvl="5" rtl="0" algn="r">
              <a:lnSpc>
                <a:spcPct val="100000"/>
              </a:lnSpc>
              <a:spcBef>
                <a:spcPts val="1600"/>
              </a:spcBef>
              <a:spcAft>
                <a:spcPts val="0"/>
              </a:spcAft>
              <a:buNone/>
              <a:defRPr sz="1800">
                <a:solidFill>
                  <a:schemeClr val="accent1"/>
                </a:solidFill>
                <a:latin typeface="Oswald"/>
                <a:ea typeface="Oswald"/>
                <a:cs typeface="Oswald"/>
                <a:sym typeface="Oswald"/>
              </a:defRPr>
            </a:lvl6pPr>
            <a:lvl7pPr lvl="6" rtl="0" algn="r">
              <a:lnSpc>
                <a:spcPct val="100000"/>
              </a:lnSpc>
              <a:spcBef>
                <a:spcPts val="1600"/>
              </a:spcBef>
              <a:spcAft>
                <a:spcPts val="0"/>
              </a:spcAft>
              <a:buNone/>
              <a:defRPr sz="1800">
                <a:solidFill>
                  <a:schemeClr val="accent1"/>
                </a:solidFill>
                <a:latin typeface="Oswald"/>
                <a:ea typeface="Oswald"/>
                <a:cs typeface="Oswald"/>
                <a:sym typeface="Oswald"/>
              </a:defRPr>
            </a:lvl7pPr>
            <a:lvl8pPr lvl="7" rtl="0" algn="r">
              <a:lnSpc>
                <a:spcPct val="100000"/>
              </a:lnSpc>
              <a:spcBef>
                <a:spcPts val="1600"/>
              </a:spcBef>
              <a:spcAft>
                <a:spcPts val="0"/>
              </a:spcAft>
              <a:buNone/>
              <a:defRPr sz="1800">
                <a:solidFill>
                  <a:schemeClr val="accent1"/>
                </a:solidFill>
                <a:latin typeface="Oswald"/>
                <a:ea typeface="Oswald"/>
                <a:cs typeface="Oswald"/>
                <a:sym typeface="Oswald"/>
              </a:defRPr>
            </a:lvl8pPr>
            <a:lvl9pPr lvl="8" rtl="0" algn="r">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771" name="Google Shape;771;p109"/>
          <p:cNvSpPr txBox="1"/>
          <p:nvPr>
            <p:ph idx="8" type="subTitle"/>
          </p:nvPr>
        </p:nvSpPr>
        <p:spPr>
          <a:xfrm flipH="1">
            <a:off x="1894500" y="3634690"/>
            <a:ext cx="1673400" cy="74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defRPr>
            </a:lvl1pPr>
            <a:lvl2pPr lvl="1" rtl="0" algn="r">
              <a:lnSpc>
                <a:spcPct val="100000"/>
              </a:lnSpc>
              <a:spcBef>
                <a:spcPts val="1600"/>
              </a:spcBef>
              <a:spcAft>
                <a:spcPts val="0"/>
              </a:spcAft>
              <a:buNone/>
              <a:defRPr>
                <a:solidFill>
                  <a:schemeClr val="dk2"/>
                </a:solidFill>
              </a:defRPr>
            </a:lvl2pPr>
            <a:lvl3pPr lvl="2" rtl="0" algn="r">
              <a:lnSpc>
                <a:spcPct val="100000"/>
              </a:lnSpc>
              <a:spcBef>
                <a:spcPts val="1600"/>
              </a:spcBef>
              <a:spcAft>
                <a:spcPts val="0"/>
              </a:spcAft>
              <a:buNone/>
              <a:defRPr>
                <a:solidFill>
                  <a:schemeClr val="dk2"/>
                </a:solidFill>
              </a:defRPr>
            </a:lvl3pPr>
            <a:lvl4pPr lvl="3" rtl="0" algn="r">
              <a:lnSpc>
                <a:spcPct val="100000"/>
              </a:lnSpc>
              <a:spcBef>
                <a:spcPts val="1600"/>
              </a:spcBef>
              <a:spcAft>
                <a:spcPts val="0"/>
              </a:spcAft>
              <a:buNone/>
              <a:defRPr>
                <a:solidFill>
                  <a:schemeClr val="dk2"/>
                </a:solidFill>
              </a:defRPr>
            </a:lvl4pPr>
            <a:lvl5pPr lvl="4" rtl="0" algn="r">
              <a:lnSpc>
                <a:spcPct val="100000"/>
              </a:lnSpc>
              <a:spcBef>
                <a:spcPts val="1600"/>
              </a:spcBef>
              <a:spcAft>
                <a:spcPts val="0"/>
              </a:spcAft>
              <a:buNone/>
              <a:defRPr>
                <a:solidFill>
                  <a:schemeClr val="dk2"/>
                </a:solidFill>
              </a:defRPr>
            </a:lvl5pPr>
            <a:lvl6pPr lvl="5" rtl="0" algn="r">
              <a:lnSpc>
                <a:spcPct val="100000"/>
              </a:lnSpc>
              <a:spcBef>
                <a:spcPts val="1600"/>
              </a:spcBef>
              <a:spcAft>
                <a:spcPts val="0"/>
              </a:spcAft>
              <a:buNone/>
              <a:defRPr>
                <a:solidFill>
                  <a:schemeClr val="dk2"/>
                </a:solidFill>
              </a:defRPr>
            </a:lvl6pPr>
            <a:lvl7pPr lvl="6" rtl="0" algn="r">
              <a:lnSpc>
                <a:spcPct val="100000"/>
              </a:lnSpc>
              <a:spcBef>
                <a:spcPts val="1600"/>
              </a:spcBef>
              <a:spcAft>
                <a:spcPts val="0"/>
              </a:spcAft>
              <a:buNone/>
              <a:defRPr>
                <a:solidFill>
                  <a:schemeClr val="dk2"/>
                </a:solidFill>
              </a:defRPr>
            </a:lvl7pPr>
            <a:lvl8pPr lvl="7" rtl="0" algn="r">
              <a:lnSpc>
                <a:spcPct val="100000"/>
              </a:lnSpc>
              <a:spcBef>
                <a:spcPts val="1600"/>
              </a:spcBef>
              <a:spcAft>
                <a:spcPts val="0"/>
              </a:spcAft>
              <a:buNone/>
              <a:defRPr>
                <a:solidFill>
                  <a:schemeClr val="dk2"/>
                </a:solidFill>
              </a:defRPr>
            </a:lvl8pPr>
            <a:lvl9pPr lvl="8" rtl="0" algn="r">
              <a:lnSpc>
                <a:spcPct val="100000"/>
              </a:lnSpc>
              <a:spcBef>
                <a:spcPts val="1600"/>
              </a:spcBef>
              <a:spcAft>
                <a:spcPts val="1600"/>
              </a:spcAft>
              <a:buNone/>
              <a:defRPr>
                <a:solidFill>
                  <a:schemeClr val="dk2"/>
                </a:solidFill>
              </a:defRPr>
            </a:lvl9pPr>
          </a:lstStyle>
          <a:p/>
        </p:txBody>
      </p:sp>
      <p:sp>
        <p:nvSpPr>
          <p:cNvPr id="772" name="Google Shape;772;p109"/>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773" name="Google Shape;773;p109"/>
          <p:cNvPicPr preferRelativeResize="0"/>
          <p:nvPr/>
        </p:nvPicPr>
        <p:blipFill rotWithShape="1">
          <a:blip r:embed="rId2">
            <a:alphaModFix/>
          </a:blip>
          <a:srcRect b="0" l="0" r="48828" t="0"/>
          <a:stretch/>
        </p:blipFill>
        <p:spPr>
          <a:xfrm>
            <a:off x="7609400" y="1965325"/>
            <a:ext cx="1534601" cy="2691001"/>
          </a:xfrm>
          <a:prstGeom prst="rect">
            <a:avLst/>
          </a:prstGeom>
          <a:noFill/>
          <a:ln>
            <a:noFill/>
          </a:ln>
        </p:spPr>
      </p:pic>
      <p:pic>
        <p:nvPicPr>
          <p:cNvPr id="774" name="Google Shape;774;p109"/>
          <p:cNvPicPr preferRelativeResize="0"/>
          <p:nvPr/>
        </p:nvPicPr>
        <p:blipFill rotWithShape="1">
          <a:blip r:embed="rId3">
            <a:alphaModFix/>
          </a:blip>
          <a:srcRect b="0" l="26481" r="0" t="0"/>
          <a:stretch/>
        </p:blipFill>
        <p:spPr>
          <a:xfrm>
            <a:off x="0" y="157325"/>
            <a:ext cx="2624749" cy="2944224"/>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775" name="Shape 775"/>
        <p:cNvGrpSpPr/>
        <p:nvPr/>
      </p:nvGrpSpPr>
      <p:grpSpPr>
        <a:xfrm>
          <a:off x="0" y="0"/>
          <a:ext cx="0" cy="0"/>
          <a:chOff x="0" y="0"/>
          <a:chExt cx="0" cy="0"/>
        </a:xfrm>
      </p:grpSpPr>
      <p:pic>
        <p:nvPicPr>
          <p:cNvPr id="776" name="Google Shape;776;p110"/>
          <p:cNvPicPr preferRelativeResize="0"/>
          <p:nvPr/>
        </p:nvPicPr>
        <p:blipFill rotWithShape="1">
          <a:blip r:embed="rId2">
            <a:alphaModFix/>
          </a:blip>
          <a:srcRect b="49" l="0" r="0" t="59"/>
          <a:stretch/>
        </p:blipFill>
        <p:spPr>
          <a:xfrm flipH="1" rot="10800000">
            <a:off x="5863777" y="3440457"/>
            <a:ext cx="3355847" cy="2171980"/>
          </a:xfrm>
          <a:prstGeom prst="rect">
            <a:avLst/>
          </a:prstGeom>
          <a:noFill/>
          <a:ln>
            <a:noFill/>
          </a:ln>
        </p:spPr>
      </p:pic>
      <p:sp>
        <p:nvSpPr>
          <p:cNvPr id="777" name="Google Shape;777;p110"/>
          <p:cNvSpPr txBox="1"/>
          <p:nvPr>
            <p:ph type="title"/>
          </p:nvPr>
        </p:nvSpPr>
        <p:spPr>
          <a:xfrm>
            <a:off x="5980176" y="1803600"/>
            <a:ext cx="2450700" cy="1536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3500"/>
              <a:buNone/>
              <a:defRPr sz="3500">
                <a:solidFill>
                  <a:schemeClr val="accent4"/>
                </a:solidFill>
              </a:defRPr>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778" name="Google Shape;778;p110"/>
          <p:cNvSpPr txBox="1"/>
          <p:nvPr>
            <p:ph idx="1" type="subTitle"/>
          </p:nvPr>
        </p:nvSpPr>
        <p:spPr>
          <a:xfrm>
            <a:off x="1481328" y="640829"/>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779" name="Google Shape;779;p110"/>
          <p:cNvSpPr txBox="1"/>
          <p:nvPr>
            <p:ph idx="2" type="subTitle"/>
          </p:nvPr>
        </p:nvSpPr>
        <p:spPr>
          <a:xfrm>
            <a:off x="1481328" y="1003541"/>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780" name="Google Shape;780;p110"/>
          <p:cNvSpPr txBox="1"/>
          <p:nvPr>
            <p:ph idx="3" type="subTitle"/>
          </p:nvPr>
        </p:nvSpPr>
        <p:spPr>
          <a:xfrm>
            <a:off x="1481328" y="2067293"/>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781" name="Google Shape;781;p110"/>
          <p:cNvSpPr txBox="1"/>
          <p:nvPr>
            <p:ph idx="4" type="subTitle"/>
          </p:nvPr>
        </p:nvSpPr>
        <p:spPr>
          <a:xfrm>
            <a:off x="1481328" y="2430016"/>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782" name="Google Shape;782;p110"/>
          <p:cNvSpPr txBox="1"/>
          <p:nvPr>
            <p:ph idx="5" type="subTitle"/>
          </p:nvPr>
        </p:nvSpPr>
        <p:spPr>
          <a:xfrm>
            <a:off x="1481328" y="3493757"/>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783" name="Google Shape;783;p110"/>
          <p:cNvSpPr txBox="1"/>
          <p:nvPr>
            <p:ph idx="6" type="subTitle"/>
          </p:nvPr>
        </p:nvSpPr>
        <p:spPr>
          <a:xfrm>
            <a:off x="1481328" y="3856491"/>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784" name="Google Shape;784;p110"/>
          <p:cNvSpPr txBox="1"/>
          <p:nvPr>
            <p:ph idx="7" type="subTitle"/>
          </p:nvPr>
        </p:nvSpPr>
        <p:spPr>
          <a:xfrm>
            <a:off x="4072104" y="640829"/>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785" name="Google Shape;785;p110"/>
          <p:cNvSpPr txBox="1"/>
          <p:nvPr>
            <p:ph idx="8" type="subTitle"/>
          </p:nvPr>
        </p:nvSpPr>
        <p:spPr>
          <a:xfrm>
            <a:off x="4069080" y="1005878"/>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786" name="Google Shape;786;p110"/>
          <p:cNvSpPr txBox="1"/>
          <p:nvPr>
            <p:ph idx="9" type="subTitle"/>
          </p:nvPr>
        </p:nvSpPr>
        <p:spPr>
          <a:xfrm>
            <a:off x="4072104" y="2067293"/>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787" name="Google Shape;787;p110"/>
          <p:cNvSpPr txBox="1"/>
          <p:nvPr>
            <p:ph idx="13" type="subTitle"/>
          </p:nvPr>
        </p:nvSpPr>
        <p:spPr>
          <a:xfrm>
            <a:off x="4069080" y="2432353"/>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788" name="Google Shape;788;p110"/>
          <p:cNvSpPr txBox="1"/>
          <p:nvPr>
            <p:ph idx="14" type="subTitle"/>
          </p:nvPr>
        </p:nvSpPr>
        <p:spPr>
          <a:xfrm>
            <a:off x="4072104" y="3493757"/>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789" name="Google Shape;789;p110"/>
          <p:cNvSpPr txBox="1"/>
          <p:nvPr>
            <p:ph idx="15" type="subTitle"/>
          </p:nvPr>
        </p:nvSpPr>
        <p:spPr>
          <a:xfrm>
            <a:off x="4069080" y="3858828"/>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pic>
        <p:nvPicPr>
          <p:cNvPr id="790" name="Google Shape;790;p110"/>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_1">
    <p:spTree>
      <p:nvGrpSpPr>
        <p:cNvPr id="791" name="Shape 791"/>
        <p:cNvGrpSpPr/>
        <p:nvPr/>
      </p:nvGrpSpPr>
      <p:grpSpPr>
        <a:xfrm>
          <a:off x="0" y="0"/>
          <a:ext cx="0" cy="0"/>
          <a:chOff x="0" y="0"/>
          <a:chExt cx="0" cy="0"/>
        </a:xfrm>
      </p:grpSpPr>
      <p:sp>
        <p:nvSpPr>
          <p:cNvPr id="792" name="Google Shape;792;p111"/>
          <p:cNvSpPr txBox="1"/>
          <p:nvPr>
            <p:ph idx="1" type="subTitle"/>
          </p:nvPr>
        </p:nvSpPr>
        <p:spPr>
          <a:xfrm>
            <a:off x="1132375" y="2012925"/>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793" name="Google Shape;793;p111"/>
          <p:cNvSpPr txBox="1"/>
          <p:nvPr>
            <p:ph idx="2" type="subTitle"/>
          </p:nvPr>
        </p:nvSpPr>
        <p:spPr>
          <a:xfrm>
            <a:off x="1132675"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794" name="Google Shape;794;p111"/>
          <p:cNvSpPr txBox="1"/>
          <p:nvPr>
            <p:ph idx="3" type="subTitle"/>
          </p:nvPr>
        </p:nvSpPr>
        <p:spPr>
          <a:xfrm>
            <a:off x="2427762" y="3771343"/>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795" name="Google Shape;795;p111"/>
          <p:cNvSpPr txBox="1"/>
          <p:nvPr>
            <p:ph idx="4" type="subTitle"/>
          </p:nvPr>
        </p:nvSpPr>
        <p:spPr>
          <a:xfrm>
            <a:off x="2427750" y="4135225"/>
            <a:ext cx="2071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796" name="Google Shape;796;p111"/>
          <p:cNvSpPr txBox="1"/>
          <p:nvPr>
            <p:ph idx="5" type="subTitle"/>
          </p:nvPr>
        </p:nvSpPr>
        <p:spPr>
          <a:xfrm>
            <a:off x="6310925" y="2012925"/>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797" name="Google Shape;797;p111"/>
          <p:cNvSpPr txBox="1"/>
          <p:nvPr>
            <p:ph idx="6" type="subTitle"/>
          </p:nvPr>
        </p:nvSpPr>
        <p:spPr>
          <a:xfrm>
            <a:off x="6311225"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798" name="Google Shape;798;p111"/>
          <p:cNvSpPr txBox="1"/>
          <p:nvPr>
            <p:ph idx="7" type="subTitle"/>
          </p:nvPr>
        </p:nvSpPr>
        <p:spPr>
          <a:xfrm>
            <a:off x="3723150" y="2012925"/>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799" name="Google Shape;799;p111"/>
          <p:cNvSpPr txBox="1"/>
          <p:nvPr>
            <p:ph idx="8" type="subTitle"/>
          </p:nvPr>
        </p:nvSpPr>
        <p:spPr>
          <a:xfrm>
            <a:off x="3723600"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800" name="Google Shape;800;p111"/>
          <p:cNvSpPr txBox="1"/>
          <p:nvPr>
            <p:ph idx="9" type="subTitle"/>
          </p:nvPr>
        </p:nvSpPr>
        <p:spPr>
          <a:xfrm>
            <a:off x="5018538" y="3771343"/>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801" name="Google Shape;801;p111"/>
          <p:cNvSpPr txBox="1"/>
          <p:nvPr>
            <p:ph idx="13" type="subTitle"/>
          </p:nvPr>
        </p:nvSpPr>
        <p:spPr>
          <a:xfrm>
            <a:off x="5015527" y="4135225"/>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802" name="Google Shape;802;p111"/>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803" name="Google Shape;803;p111"/>
          <p:cNvPicPr preferRelativeResize="0"/>
          <p:nvPr/>
        </p:nvPicPr>
        <p:blipFill rotWithShape="1">
          <a:blip r:embed="rId2">
            <a:alphaModFix/>
          </a:blip>
          <a:srcRect b="0" l="0" r="46794" t="17844"/>
          <a:stretch/>
        </p:blipFill>
        <p:spPr>
          <a:xfrm>
            <a:off x="7994125" y="0"/>
            <a:ext cx="1149874" cy="1753000"/>
          </a:xfrm>
          <a:prstGeom prst="rect">
            <a:avLst/>
          </a:prstGeom>
          <a:noFill/>
          <a:ln>
            <a:noFill/>
          </a:ln>
        </p:spPr>
      </p:pic>
      <p:pic>
        <p:nvPicPr>
          <p:cNvPr id="804" name="Google Shape;804;p111"/>
          <p:cNvPicPr preferRelativeResize="0"/>
          <p:nvPr/>
        </p:nvPicPr>
        <p:blipFill rotWithShape="1">
          <a:blip r:embed="rId3">
            <a:alphaModFix/>
          </a:blip>
          <a:srcRect b="22684" l="35975" r="0" t="0"/>
          <a:stretch/>
        </p:blipFill>
        <p:spPr>
          <a:xfrm>
            <a:off x="0" y="3185325"/>
            <a:ext cx="1621650" cy="1958175"/>
          </a:xfrm>
          <a:prstGeom prst="rect">
            <a:avLst/>
          </a:prstGeom>
          <a:noFill/>
          <a:ln>
            <a:noFill/>
          </a:ln>
        </p:spPr>
      </p:pic>
      <p:pic>
        <p:nvPicPr>
          <p:cNvPr id="805" name="Google Shape;805;p111"/>
          <p:cNvPicPr preferRelativeResize="0"/>
          <p:nvPr/>
        </p:nvPicPr>
        <p:blipFill rotWithShape="1">
          <a:blip r:embed="rId4">
            <a:alphaModFix/>
          </a:blip>
          <a:srcRect b="26519" l="0" r="28073" t="0"/>
          <a:stretch/>
        </p:blipFill>
        <p:spPr>
          <a:xfrm>
            <a:off x="7299000" y="3285350"/>
            <a:ext cx="1845000" cy="1925023"/>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806" name="Shape 806"/>
        <p:cNvGrpSpPr/>
        <p:nvPr/>
      </p:nvGrpSpPr>
      <p:grpSpPr>
        <a:xfrm>
          <a:off x="0" y="0"/>
          <a:ext cx="0" cy="0"/>
          <a:chOff x="0" y="0"/>
          <a:chExt cx="0" cy="0"/>
        </a:xfrm>
      </p:grpSpPr>
      <p:sp>
        <p:nvSpPr>
          <p:cNvPr id="807" name="Google Shape;807;p112"/>
          <p:cNvSpPr txBox="1"/>
          <p:nvPr>
            <p:ph type="title"/>
          </p:nvPr>
        </p:nvSpPr>
        <p:spPr>
          <a:xfrm>
            <a:off x="4572000" y="539496"/>
            <a:ext cx="3858900" cy="841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500"/>
            </a:lvl1pPr>
            <a:lvl2pPr lvl="1" rtl="0" algn="ctr">
              <a:spcBef>
                <a:spcPts val="0"/>
              </a:spcBef>
              <a:spcAft>
                <a:spcPts val="0"/>
              </a:spcAft>
              <a:buNone/>
              <a:defRPr>
                <a:latin typeface="Open Sans"/>
                <a:ea typeface="Open Sans"/>
                <a:cs typeface="Open Sans"/>
                <a:sym typeface="Open Sans"/>
              </a:defRPr>
            </a:lvl2pPr>
            <a:lvl3pPr lvl="2" rtl="0" algn="ctr">
              <a:spcBef>
                <a:spcPts val="0"/>
              </a:spcBef>
              <a:spcAft>
                <a:spcPts val="0"/>
              </a:spcAft>
              <a:buNone/>
              <a:defRPr>
                <a:latin typeface="Open Sans"/>
                <a:ea typeface="Open Sans"/>
                <a:cs typeface="Open Sans"/>
                <a:sym typeface="Open Sans"/>
              </a:defRPr>
            </a:lvl3pPr>
            <a:lvl4pPr lvl="3" rtl="0" algn="ctr">
              <a:spcBef>
                <a:spcPts val="0"/>
              </a:spcBef>
              <a:spcAft>
                <a:spcPts val="0"/>
              </a:spcAft>
              <a:buNone/>
              <a:defRPr>
                <a:latin typeface="Open Sans"/>
                <a:ea typeface="Open Sans"/>
                <a:cs typeface="Open Sans"/>
                <a:sym typeface="Open Sans"/>
              </a:defRPr>
            </a:lvl4pPr>
            <a:lvl5pPr lvl="4" rtl="0" algn="ctr">
              <a:spcBef>
                <a:spcPts val="0"/>
              </a:spcBef>
              <a:spcAft>
                <a:spcPts val="0"/>
              </a:spcAft>
              <a:buNone/>
              <a:defRPr>
                <a:latin typeface="Open Sans"/>
                <a:ea typeface="Open Sans"/>
                <a:cs typeface="Open Sans"/>
                <a:sym typeface="Open Sans"/>
              </a:defRPr>
            </a:lvl5pPr>
            <a:lvl6pPr lvl="5" rtl="0" algn="ctr">
              <a:spcBef>
                <a:spcPts val="0"/>
              </a:spcBef>
              <a:spcAft>
                <a:spcPts val="0"/>
              </a:spcAft>
              <a:buNone/>
              <a:defRPr>
                <a:latin typeface="Open Sans"/>
                <a:ea typeface="Open Sans"/>
                <a:cs typeface="Open Sans"/>
                <a:sym typeface="Open Sans"/>
              </a:defRPr>
            </a:lvl6pPr>
            <a:lvl7pPr lvl="6" rtl="0" algn="ctr">
              <a:spcBef>
                <a:spcPts val="0"/>
              </a:spcBef>
              <a:spcAft>
                <a:spcPts val="0"/>
              </a:spcAft>
              <a:buNone/>
              <a:defRPr>
                <a:latin typeface="Open Sans"/>
                <a:ea typeface="Open Sans"/>
                <a:cs typeface="Open Sans"/>
                <a:sym typeface="Open Sans"/>
              </a:defRPr>
            </a:lvl7pPr>
            <a:lvl8pPr lvl="7" rtl="0" algn="ctr">
              <a:spcBef>
                <a:spcPts val="0"/>
              </a:spcBef>
              <a:spcAft>
                <a:spcPts val="0"/>
              </a:spcAft>
              <a:buNone/>
              <a:defRPr>
                <a:latin typeface="Open Sans"/>
                <a:ea typeface="Open Sans"/>
                <a:cs typeface="Open Sans"/>
                <a:sym typeface="Open Sans"/>
              </a:defRPr>
            </a:lvl8pPr>
            <a:lvl9pPr lvl="8" rtl="0" algn="ctr">
              <a:spcBef>
                <a:spcPts val="0"/>
              </a:spcBef>
              <a:spcAft>
                <a:spcPts val="0"/>
              </a:spcAft>
              <a:buNone/>
              <a:defRPr>
                <a:latin typeface="Open Sans"/>
                <a:ea typeface="Open Sans"/>
                <a:cs typeface="Open Sans"/>
                <a:sym typeface="Open Sans"/>
              </a:defRPr>
            </a:lvl9pPr>
          </a:lstStyle>
          <a:p/>
        </p:txBody>
      </p:sp>
      <p:pic>
        <p:nvPicPr>
          <p:cNvPr id="808" name="Google Shape;808;p112"/>
          <p:cNvPicPr preferRelativeResize="0"/>
          <p:nvPr/>
        </p:nvPicPr>
        <p:blipFill rotWithShape="1">
          <a:blip r:embed="rId2">
            <a:alphaModFix/>
          </a:blip>
          <a:srcRect b="99" l="0" r="0" t="109"/>
          <a:stretch/>
        </p:blipFill>
        <p:spPr>
          <a:xfrm>
            <a:off x="0" y="-35412"/>
            <a:ext cx="3314701" cy="2143124"/>
          </a:xfrm>
          <a:prstGeom prst="rect">
            <a:avLst/>
          </a:prstGeom>
          <a:noFill/>
          <a:ln>
            <a:noFill/>
          </a:ln>
        </p:spPr>
      </p:pic>
      <p:pic>
        <p:nvPicPr>
          <p:cNvPr id="809" name="Google Shape;809;p112"/>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810" name="Google Shape;810;p112"/>
          <p:cNvPicPr preferRelativeResize="0"/>
          <p:nvPr/>
        </p:nvPicPr>
        <p:blipFill rotWithShape="1">
          <a:blip r:embed="rId4">
            <a:alphaModFix/>
          </a:blip>
          <a:srcRect b="11505" l="0" r="0" t="-4972"/>
          <a:stretch/>
        </p:blipFill>
        <p:spPr>
          <a:xfrm rot="10800000">
            <a:off x="7701639" y="0"/>
            <a:ext cx="1458274" cy="9721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
    <p:spTree>
      <p:nvGrpSpPr>
        <p:cNvPr id="811" name="Shape 811"/>
        <p:cNvGrpSpPr/>
        <p:nvPr/>
      </p:nvGrpSpPr>
      <p:grpSpPr>
        <a:xfrm>
          <a:off x="0" y="0"/>
          <a:ext cx="0" cy="0"/>
          <a:chOff x="0" y="0"/>
          <a:chExt cx="0" cy="0"/>
        </a:xfrm>
      </p:grpSpPr>
      <p:sp>
        <p:nvSpPr>
          <p:cNvPr id="812" name="Google Shape;812;p113"/>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813" name="Google Shape;813;p113"/>
          <p:cNvPicPr preferRelativeResize="0"/>
          <p:nvPr/>
        </p:nvPicPr>
        <p:blipFill rotWithShape="1">
          <a:blip r:embed="rId2">
            <a:alphaModFix/>
          </a:blip>
          <a:srcRect b="0" l="0" r="51930" t="0"/>
          <a:stretch/>
        </p:blipFill>
        <p:spPr>
          <a:xfrm>
            <a:off x="8165875" y="397150"/>
            <a:ext cx="978124" cy="2034776"/>
          </a:xfrm>
          <a:prstGeom prst="rect">
            <a:avLst/>
          </a:prstGeom>
          <a:noFill/>
          <a:ln>
            <a:noFill/>
          </a:ln>
        </p:spPr>
      </p:pic>
      <p:pic>
        <p:nvPicPr>
          <p:cNvPr id="814" name="Google Shape;814;p113"/>
          <p:cNvPicPr preferRelativeResize="0"/>
          <p:nvPr/>
        </p:nvPicPr>
        <p:blipFill rotWithShape="1">
          <a:blip r:embed="rId3">
            <a:alphaModFix/>
          </a:blip>
          <a:srcRect b="0" l="35711" r="0" t="0"/>
          <a:stretch/>
        </p:blipFill>
        <p:spPr>
          <a:xfrm>
            <a:off x="0" y="1657175"/>
            <a:ext cx="1393399" cy="2176050"/>
          </a:xfrm>
          <a:prstGeom prst="rect">
            <a:avLst/>
          </a:prstGeom>
          <a:noFill/>
          <a:ln>
            <a:noFill/>
          </a:ln>
        </p:spPr>
      </p:pic>
      <p:pic>
        <p:nvPicPr>
          <p:cNvPr id="815" name="Google Shape;815;p113"/>
          <p:cNvPicPr preferRelativeResize="0"/>
          <p:nvPr/>
        </p:nvPicPr>
        <p:blipFill rotWithShape="1">
          <a:blip r:embed="rId4">
            <a:alphaModFix/>
          </a:blip>
          <a:srcRect b="31986" l="0" r="31707" t="0"/>
          <a:stretch/>
        </p:blipFill>
        <p:spPr>
          <a:xfrm>
            <a:off x="7517925" y="3501950"/>
            <a:ext cx="1613850" cy="1641549"/>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1">
    <p:spTree>
      <p:nvGrpSpPr>
        <p:cNvPr id="816" name="Shape 816"/>
        <p:cNvGrpSpPr/>
        <p:nvPr/>
      </p:nvGrpSpPr>
      <p:grpSpPr>
        <a:xfrm>
          <a:off x="0" y="0"/>
          <a:ext cx="0" cy="0"/>
          <a:chOff x="0" y="0"/>
          <a:chExt cx="0" cy="0"/>
        </a:xfrm>
      </p:grpSpPr>
      <p:sp>
        <p:nvSpPr>
          <p:cNvPr id="817" name="Google Shape;817;p114"/>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818" name="Google Shape;818;p114"/>
          <p:cNvPicPr preferRelativeResize="0"/>
          <p:nvPr/>
        </p:nvPicPr>
        <p:blipFill rotWithShape="1">
          <a:blip r:embed="rId2">
            <a:alphaModFix/>
          </a:blip>
          <a:srcRect b="40740" l="0" r="0" t="0"/>
          <a:stretch/>
        </p:blipFill>
        <p:spPr>
          <a:xfrm>
            <a:off x="929475" y="4329249"/>
            <a:ext cx="1526025" cy="822900"/>
          </a:xfrm>
          <a:prstGeom prst="rect">
            <a:avLst/>
          </a:prstGeom>
          <a:noFill/>
          <a:ln>
            <a:noFill/>
          </a:ln>
        </p:spPr>
      </p:pic>
      <p:pic>
        <p:nvPicPr>
          <p:cNvPr id="819" name="Google Shape;819;p114"/>
          <p:cNvPicPr preferRelativeResize="0"/>
          <p:nvPr/>
        </p:nvPicPr>
        <p:blipFill rotWithShape="1">
          <a:blip r:embed="rId3">
            <a:alphaModFix/>
          </a:blip>
          <a:srcRect b="0" l="31459" r="0" t="33801"/>
          <a:stretch/>
        </p:blipFill>
        <p:spPr>
          <a:xfrm>
            <a:off x="0" y="0"/>
            <a:ext cx="1351249" cy="1317241"/>
          </a:xfrm>
          <a:prstGeom prst="rect">
            <a:avLst/>
          </a:prstGeom>
          <a:noFill/>
          <a:ln>
            <a:noFill/>
          </a:ln>
        </p:spPr>
      </p:pic>
      <p:pic>
        <p:nvPicPr>
          <p:cNvPr id="820" name="Google Shape;820;p114"/>
          <p:cNvPicPr preferRelativeResize="0"/>
          <p:nvPr/>
        </p:nvPicPr>
        <p:blipFill>
          <a:blip r:embed="rId4">
            <a:alphaModFix/>
          </a:blip>
          <a:stretch>
            <a:fillRect/>
          </a:stretch>
        </p:blipFill>
        <p:spPr>
          <a:xfrm>
            <a:off x="7254000" y="437350"/>
            <a:ext cx="1119049" cy="1094426"/>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1_1">
    <p:spTree>
      <p:nvGrpSpPr>
        <p:cNvPr id="821" name="Shape 821"/>
        <p:cNvGrpSpPr/>
        <p:nvPr/>
      </p:nvGrpSpPr>
      <p:grpSpPr>
        <a:xfrm>
          <a:off x="0" y="0"/>
          <a:ext cx="0" cy="0"/>
          <a:chOff x="0" y="0"/>
          <a:chExt cx="0" cy="0"/>
        </a:xfrm>
      </p:grpSpPr>
      <p:pic>
        <p:nvPicPr>
          <p:cNvPr id="822" name="Google Shape;822;p115"/>
          <p:cNvPicPr preferRelativeResize="0"/>
          <p:nvPr/>
        </p:nvPicPr>
        <p:blipFill rotWithShape="1">
          <a:blip r:embed="rId2">
            <a:alphaModFix/>
          </a:blip>
          <a:srcRect b="-2424" l="0" r="0" t="22148"/>
          <a:stretch/>
        </p:blipFill>
        <p:spPr>
          <a:xfrm rot="10800000">
            <a:off x="713224" y="3907948"/>
            <a:ext cx="3314701" cy="1724075"/>
          </a:xfrm>
          <a:prstGeom prst="rect">
            <a:avLst/>
          </a:prstGeom>
          <a:noFill/>
          <a:ln>
            <a:noFill/>
          </a:ln>
        </p:spPr>
      </p:pic>
      <p:sp>
        <p:nvSpPr>
          <p:cNvPr id="823" name="Google Shape;823;p115"/>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824" name="Google Shape;824;p115"/>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pic>
        <p:nvPicPr>
          <p:cNvPr id="825" name="Google Shape;825;p115"/>
          <p:cNvPicPr preferRelativeResize="0"/>
          <p:nvPr/>
        </p:nvPicPr>
        <p:blipFill rotWithShape="1">
          <a:blip r:embed="rId4">
            <a:alphaModFix/>
          </a:blip>
          <a:srcRect b="0" l="219" r="209" t="0"/>
          <a:stretch/>
        </p:blipFill>
        <p:spPr>
          <a:xfrm rot="10800000">
            <a:off x="8129025" y="4297675"/>
            <a:ext cx="603504" cy="603504"/>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_1_1_1">
    <p:spTree>
      <p:nvGrpSpPr>
        <p:cNvPr id="826" name="Shape 826"/>
        <p:cNvGrpSpPr/>
        <p:nvPr/>
      </p:nvGrpSpPr>
      <p:grpSpPr>
        <a:xfrm>
          <a:off x="0" y="0"/>
          <a:ext cx="0" cy="0"/>
          <a:chOff x="0" y="0"/>
          <a:chExt cx="0" cy="0"/>
        </a:xfrm>
      </p:grpSpPr>
      <p:sp>
        <p:nvSpPr>
          <p:cNvPr id="827" name="Google Shape;827;p116"/>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828" name="Google Shape;828;p116"/>
          <p:cNvPicPr preferRelativeResize="0"/>
          <p:nvPr/>
        </p:nvPicPr>
        <p:blipFill rotWithShape="1">
          <a:blip r:embed="rId2">
            <a:alphaModFix/>
          </a:blip>
          <a:srcRect b="48903" l="54489" r="0" t="0"/>
          <a:stretch/>
        </p:blipFill>
        <p:spPr>
          <a:xfrm>
            <a:off x="0" y="3973075"/>
            <a:ext cx="1137251" cy="1170424"/>
          </a:xfrm>
          <a:prstGeom prst="rect">
            <a:avLst/>
          </a:prstGeom>
          <a:noFill/>
          <a:ln>
            <a:noFill/>
          </a:ln>
        </p:spPr>
      </p:pic>
      <p:pic>
        <p:nvPicPr>
          <p:cNvPr id="829" name="Google Shape;829;p116"/>
          <p:cNvPicPr preferRelativeResize="0"/>
          <p:nvPr/>
        </p:nvPicPr>
        <p:blipFill rotWithShape="1">
          <a:blip r:embed="rId3">
            <a:alphaModFix/>
          </a:blip>
          <a:srcRect b="0" l="58051" r="0" t="14067"/>
          <a:stretch/>
        </p:blipFill>
        <p:spPr>
          <a:xfrm>
            <a:off x="0" y="0"/>
            <a:ext cx="1055876" cy="1968299"/>
          </a:xfrm>
          <a:prstGeom prst="rect">
            <a:avLst/>
          </a:prstGeom>
          <a:noFill/>
          <a:ln>
            <a:noFill/>
          </a:ln>
        </p:spPr>
      </p:pic>
      <p:pic>
        <p:nvPicPr>
          <p:cNvPr id="830" name="Google Shape;830;p116"/>
          <p:cNvPicPr preferRelativeResize="0"/>
          <p:nvPr/>
        </p:nvPicPr>
        <p:blipFill rotWithShape="1">
          <a:blip r:embed="rId4">
            <a:alphaModFix/>
          </a:blip>
          <a:srcRect b="0" l="0" r="21098" t="17850"/>
          <a:stretch/>
        </p:blipFill>
        <p:spPr>
          <a:xfrm>
            <a:off x="7386025" y="0"/>
            <a:ext cx="1790550" cy="18816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5_1_1_1_1">
    <p:spTree>
      <p:nvGrpSpPr>
        <p:cNvPr id="831" name="Shape 831"/>
        <p:cNvGrpSpPr/>
        <p:nvPr/>
      </p:nvGrpSpPr>
      <p:grpSpPr>
        <a:xfrm>
          <a:off x="0" y="0"/>
          <a:ext cx="0" cy="0"/>
          <a:chOff x="0" y="0"/>
          <a:chExt cx="0" cy="0"/>
        </a:xfrm>
      </p:grpSpPr>
      <p:sp>
        <p:nvSpPr>
          <p:cNvPr id="832" name="Google Shape;832;p117"/>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833" name="Google Shape;833;p117"/>
          <p:cNvPicPr preferRelativeResize="0"/>
          <p:nvPr/>
        </p:nvPicPr>
        <p:blipFill rotWithShape="1">
          <a:blip r:embed="rId2">
            <a:alphaModFix/>
          </a:blip>
          <a:srcRect b="0" l="0" r="64691" t="0"/>
          <a:stretch/>
        </p:blipFill>
        <p:spPr>
          <a:xfrm>
            <a:off x="8283475" y="712000"/>
            <a:ext cx="891825" cy="2298523"/>
          </a:xfrm>
          <a:prstGeom prst="rect">
            <a:avLst/>
          </a:prstGeom>
          <a:noFill/>
          <a:ln>
            <a:noFill/>
          </a:ln>
        </p:spPr>
      </p:pic>
      <p:pic>
        <p:nvPicPr>
          <p:cNvPr id="834" name="Google Shape;834;p117"/>
          <p:cNvPicPr preferRelativeResize="0"/>
          <p:nvPr/>
        </p:nvPicPr>
        <p:blipFill rotWithShape="1">
          <a:blip r:embed="rId3">
            <a:alphaModFix/>
          </a:blip>
          <a:srcRect b="0" l="36620" r="0" t="42604"/>
          <a:stretch/>
        </p:blipFill>
        <p:spPr>
          <a:xfrm>
            <a:off x="0" y="0"/>
            <a:ext cx="1895700" cy="1549673"/>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5_1_1_1_1_1">
    <p:spTree>
      <p:nvGrpSpPr>
        <p:cNvPr id="835" name="Shape 835"/>
        <p:cNvGrpSpPr/>
        <p:nvPr/>
      </p:nvGrpSpPr>
      <p:grpSpPr>
        <a:xfrm>
          <a:off x="0" y="0"/>
          <a:ext cx="0" cy="0"/>
          <a:chOff x="0" y="0"/>
          <a:chExt cx="0" cy="0"/>
        </a:xfrm>
      </p:grpSpPr>
      <p:sp>
        <p:nvSpPr>
          <p:cNvPr id="836" name="Google Shape;836;p118"/>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837" name="Google Shape;837;p118"/>
          <p:cNvPicPr preferRelativeResize="0"/>
          <p:nvPr/>
        </p:nvPicPr>
        <p:blipFill rotWithShape="1">
          <a:blip r:embed="rId2">
            <a:alphaModFix/>
          </a:blip>
          <a:srcRect b="0" l="0" r="0" t="54790"/>
          <a:stretch/>
        </p:blipFill>
        <p:spPr>
          <a:xfrm>
            <a:off x="6689775" y="-3163"/>
            <a:ext cx="2378524" cy="1085326"/>
          </a:xfrm>
          <a:prstGeom prst="rect">
            <a:avLst/>
          </a:prstGeom>
          <a:noFill/>
          <a:ln>
            <a:noFill/>
          </a:ln>
        </p:spPr>
      </p:pic>
      <p:pic>
        <p:nvPicPr>
          <p:cNvPr id="838" name="Google Shape;838;p118"/>
          <p:cNvPicPr preferRelativeResize="0"/>
          <p:nvPr/>
        </p:nvPicPr>
        <p:blipFill rotWithShape="1">
          <a:blip r:embed="rId3">
            <a:alphaModFix/>
          </a:blip>
          <a:srcRect b="0" l="28129" r="0" t="25144"/>
          <a:stretch/>
        </p:blipFill>
        <p:spPr>
          <a:xfrm>
            <a:off x="0" y="0"/>
            <a:ext cx="1714350" cy="1624824"/>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5_1_1_1_1_1_1">
    <p:spTree>
      <p:nvGrpSpPr>
        <p:cNvPr id="839" name="Shape 839"/>
        <p:cNvGrpSpPr/>
        <p:nvPr/>
      </p:nvGrpSpPr>
      <p:grpSpPr>
        <a:xfrm>
          <a:off x="0" y="0"/>
          <a:ext cx="0" cy="0"/>
          <a:chOff x="0" y="0"/>
          <a:chExt cx="0" cy="0"/>
        </a:xfrm>
      </p:grpSpPr>
      <p:sp>
        <p:nvSpPr>
          <p:cNvPr id="840" name="Google Shape;840;p119"/>
          <p:cNvSpPr txBox="1"/>
          <p:nvPr>
            <p:ph type="title"/>
          </p:nvPr>
        </p:nvSpPr>
        <p:spPr>
          <a:xfrm>
            <a:off x="713225" y="539500"/>
            <a:ext cx="29334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841" name="Google Shape;841;p119"/>
          <p:cNvPicPr preferRelativeResize="0"/>
          <p:nvPr/>
        </p:nvPicPr>
        <p:blipFill rotWithShape="1">
          <a:blip r:embed="rId2">
            <a:alphaModFix/>
          </a:blip>
          <a:srcRect b="0" l="41434" r="0" t="0"/>
          <a:stretch/>
        </p:blipFill>
        <p:spPr>
          <a:xfrm>
            <a:off x="-3" y="1700050"/>
            <a:ext cx="1114624" cy="1879126"/>
          </a:xfrm>
          <a:prstGeom prst="rect">
            <a:avLst/>
          </a:prstGeom>
          <a:noFill/>
          <a:ln>
            <a:noFill/>
          </a:ln>
        </p:spPr>
      </p:pic>
      <p:pic>
        <p:nvPicPr>
          <p:cNvPr id="842" name="Google Shape;842;p119"/>
          <p:cNvPicPr preferRelativeResize="0"/>
          <p:nvPr/>
        </p:nvPicPr>
        <p:blipFill rotWithShape="1">
          <a:blip r:embed="rId3">
            <a:alphaModFix/>
          </a:blip>
          <a:srcRect b="34636" l="0" r="0" t="0"/>
          <a:stretch/>
        </p:blipFill>
        <p:spPr>
          <a:xfrm>
            <a:off x="6122475" y="3947825"/>
            <a:ext cx="1871651" cy="1228275"/>
          </a:xfrm>
          <a:prstGeom prst="rect">
            <a:avLst/>
          </a:prstGeom>
          <a:noFill/>
          <a:ln>
            <a:noFill/>
          </a:ln>
        </p:spPr>
      </p:pic>
      <p:pic>
        <p:nvPicPr>
          <p:cNvPr id="843" name="Google Shape;843;p119"/>
          <p:cNvPicPr preferRelativeResize="0"/>
          <p:nvPr/>
        </p:nvPicPr>
        <p:blipFill rotWithShape="1">
          <a:blip r:embed="rId4">
            <a:alphaModFix/>
          </a:blip>
          <a:srcRect b="8792" l="0" r="8958" t="0"/>
          <a:stretch/>
        </p:blipFill>
        <p:spPr>
          <a:xfrm>
            <a:off x="7517900" y="3582825"/>
            <a:ext cx="1626101" cy="1593276"/>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5_1_1_1_1_1_1_1">
    <p:spTree>
      <p:nvGrpSpPr>
        <p:cNvPr id="844" name="Shape 844"/>
        <p:cNvGrpSpPr/>
        <p:nvPr/>
      </p:nvGrpSpPr>
      <p:grpSpPr>
        <a:xfrm>
          <a:off x="0" y="0"/>
          <a:ext cx="0" cy="0"/>
          <a:chOff x="0" y="0"/>
          <a:chExt cx="0" cy="0"/>
        </a:xfrm>
      </p:grpSpPr>
      <p:sp>
        <p:nvSpPr>
          <p:cNvPr id="845" name="Google Shape;845;p120"/>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846" name="Google Shape;846;p120"/>
          <p:cNvPicPr preferRelativeResize="0"/>
          <p:nvPr/>
        </p:nvPicPr>
        <p:blipFill rotWithShape="1">
          <a:blip r:embed="rId2">
            <a:alphaModFix/>
          </a:blip>
          <a:srcRect b="0" l="35537" r="0" t="43349"/>
          <a:stretch/>
        </p:blipFill>
        <p:spPr>
          <a:xfrm>
            <a:off x="0" y="0"/>
            <a:ext cx="1403149" cy="1106499"/>
          </a:xfrm>
          <a:prstGeom prst="rect">
            <a:avLst/>
          </a:prstGeom>
          <a:noFill/>
          <a:ln>
            <a:noFill/>
          </a:ln>
        </p:spPr>
      </p:pic>
      <p:pic>
        <p:nvPicPr>
          <p:cNvPr id="847" name="Google Shape;847;p120"/>
          <p:cNvPicPr preferRelativeResize="0"/>
          <p:nvPr/>
        </p:nvPicPr>
        <p:blipFill rotWithShape="1">
          <a:blip r:embed="rId3">
            <a:alphaModFix/>
          </a:blip>
          <a:srcRect b="0" l="0" r="65841" t="0"/>
          <a:stretch/>
        </p:blipFill>
        <p:spPr>
          <a:xfrm>
            <a:off x="8430726" y="1825025"/>
            <a:ext cx="733200" cy="1953226"/>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5_1_1_1_1_1_1_1_1">
    <p:spTree>
      <p:nvGrpSpPr>
        <p:cNvPr id="848" name="Shape 848"/>
        <p:cNvGrpSpPr/>
        <p:nvPr/>
      </p:nvGrpSpPr>
      <p:grpSpPr>
        <a:xfrm>
          <a:off x="0" y="0"/>
          <a:ext cx="0" cy="0"/>
          <a:chOff x="0" y="0"/>
          <a:chExt cx="0" cy="0"/>
        </a:xfrm>
      </p:grpSpPr>
      <p:sp>
        <p:nvSpPr>
          <p:cNvPr id="849" name="Google Shape;849;p121"/>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850" name="Google Shape;850;p121"/>
          <p:cNvPicPr preferRelativeResize="0"/>
          <p:nvPr/>
        </p:nvPicPr>
        <p:blipFill rotWithShape="1">
          <a:blip r:embed="rId2">
            <a:alphaModFix/>
          </a:blip>
          <a:srcRect b="0" l="0" r="40606" t="21500"/>
          <a:stretch/>
        </p:blipFill>
        <p:spPr>
          <a:xfrm>
            <a:off x="7498500" y="0"/>
            <a:ext cx="1645500" cy="1993551"/>
          </a:xfrm>
          <a:prstGeom prst="rect">
            <a:avLst/>
          </a:prstGeom>
          <a:noFill/>
          <a:ln>
            <a:noFill/>
          </a:ln>
        </p:spPr>
      </p:pic>
      <p:pic>
        <p:nvPicPr>
          <p:cNvPr id="851" name="Google Shape;851;p121"/>
          <p:cNvPicPr preferRelativeResize="0"/>
          <p:nvPr/>
        </p:nvPicPr>
        <p:blipFill rotWithShape="1">
          <a:blip r:embed="rId3">
            <a:alphaModFix/>
          </a:blip>
          <a:srcRect b="0" l="0" r="53205" t="0"/>
          <a:stretch/>
        </p:blipFill>
        <p:spPr>
          <a:xfrm>
            <a:off x="8313026" y="3139836"/>
            <a:ext cx="852300" cy="1657438"/>
          </a:xfrm>
          <a:prstGeom prst="rect">
            <a:avLst/>
          </a:prstGeom>
          <a:noFill/>
          <a:ln>
            <a:noFill/>
          </a:ln>
        </p:spPr>
      </p:pic>
      <p:pic>
        <p:nvPicPr>
          <p:cNvPr id="852" name="Google Shape;852;p121"/>
          <p:cNvPicPr preferRelativeResize="0"/>
          <p:nvPr/>
        </p:nvPicPr>
        <p:blipFill rotWithShape="1">
          <a:blip r:embed="rId4">
            <a:alphaModFix/>
          </a:blip>
          <a:srcRect b="0" l="32619" r="0" t="20458"/>
          <a:stretch/>
        </p:blipFill>
        <p:spPr>
          <a:xfrm>
            <a:off x="0" y="0"/>
            <a:ext cx="1477174" cy="1573974"/>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5_1_1_1_1_1_1_1_1_1">
    <p:spTree>
      <p:nvGrpSpPr>
        <p:cNvPr id="853" name="Shape 853"/>
        <p:cNvGrpSpPr/>
        <p:nvPr/>
      </p:nvGrpSpPr>
      <p:grpSpPr>
        <a:xfrm>
          <a:off x="0" y="0"/>
          <a:ext cx="0" cy="0"/>
          <a:chOff x="0" y="0"/>
          <a:chExt cx="0" cy="0"/>
        </a:xfrm>
      </p:grpSpPr>
      <p:sp>
        <p:nvSpPr>
          <p:cNvPr id="854" name="Google Shape;854;p122"/>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855" name="Google Shape;855;p122"/>
          <p:cNvPicPr preferRelativeResize="0"/>
          <p:nvPr/>
        </p:nvPicPr>
        <p:blipFill rotWithShape="1">
          <a:blip r:embed="rId2">
            <a:alphaModFix/>
          </a:blip>
          <a:srcRect b="59324" l="0" r="0" t="0"/>
          <a:stretch/>
        </p:blipFill>
        <p:spPr>
          <a:xfrm>
            <a:off x="1414575" y="4303625"/>
            <a:ext cx="2287425" cy="839876"/>
          </a:xfrm>
          <a:prstGeom prst="rect">
            <a:avLst/>
          </a:prstGeom>
          <a:noFill/>
          <a:ln>
            <a:noFill/>
          </a:ln>
        </p:spPr>
      </p:pic>
      <p:pic>
        <p:nvPicPr>
          <p:cNvPr id="856" name="Google Shape;856;p122"/>
          <p:cNvPicPr preferRelativeResize="0"/>
          <p:nvPr/>
        </p:nvPicPr>
        <p:blipFill rotWithShape="1">
          <a:blip r:embed="rId3">
            <a:alphaModFix/>
          </a:blip>
          <a:srcRect b="0" l="0" r="51352" t="31024"/>
          <a:stretch/>
        </p:blipFill>
        <p:spPr>
          <a:xfrm>
            <a:off x="8024625" y="0"/>
            <a:ext cx="1119375" cy="1424149"/>
          </a:xfrm>
          <a:prstGeom prst="rect">
            <a:avLst/>
          </a:prstGeom>
          <a:noFill/>
          <a:ln>
            <a:noFill/>
          </a:ln>
        </p:spPr>
      </p:pic>
      <p:pic>
        <p:nvPicPr>
          <p:cNvPr id="857" name="Google Shape;857;p122"/>
          <p:cNvPicPr preferRelativeResize="0"/>
          <p:nvPr/>
        </p:nvPicPr>
        <p:blipFill rotWithShape="1">
          <a:blip r:embed="rId4">
            <a:alphaModFix/>
          </a:blip>
          <a:srcRect b="0" l="30618" r="0" t="0"/>
          <a:stretch/>
        </p:blipFill>
        <p:spPr>
          <a:xfrm>
            <a:off x="-2" y="325775"/>
            <a:ext cx="1464825" cy="206477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3" name="Shape 53"/>
        <p:cNvGrpSpPr/>
        <p:nvPr/>
      </p:nvGrpSpPr>
      <p:grpSpPr>
        <a:xfrm>
          <a:off x="0" y="0"/>
          <a:ext cx="0" cy="0"/>
          <a:chOff x="0" y="0"/>
          <a:chExt cx="0" cy="0"/>
        </a:xfrm>
      </p:grpSpPr>
      <p:grpSp>
        <p:nvGrpSpPr>
          <p:cNvPr id="54" name="Google Shape;54;p14"/>
          <p:cNvGrpSpPr/>
          <p:nvPr/>
        </p:nvGrpSpPr>
        <p:grpSpPr>
          <a:xfrm>
            <a:off x="2543350" y="670600"/>
            <a:ext cx="6627150" cy="4501753"/>
            <a:chOff x="2543350" y="670600"/>
            <a:chExt cx="6627150" cy="4501753"/>
          </a:xfrm>
        </p:grpSpPr>
        <p:pic>
          <p:nvPicPr>
            <p:cNvPr id="55" name="Google Shape;55;p14"/>
            <p:cNvPicPr preferRelativeResize="0"/>
            <p:nvPr/>
          </p:nvPicPr>
          <p:blipFill rotWithShape="1">
            <a:blip r:embed="rId2">
              <a:alphaModFix amt="57000"/>
            </a:blip>
            <a:srcRect b="4794" l="26778" r="38000" t="66358"/>
            <a:stretch/>
          </p:blipFill>
          <p:spPr>
            <a:xfrm rot="10800000">
              <a:off x="2543350" y="4053262"/>
              <a:ext cx="1190800" cy="1092325"/>
            </a:xfrm>
            <a:prstGeom prst="rect">
              <a:avLst/>
            </a:prstGeom>
            <a:noFill/>
            <a:ln>
              <a:noFill/>
            </a:ln>
          </p:spPr>
        </p:pic>
        <p:pic>
          <p:nvPicPr>
            <p:cNvPr id="56" name="Google Shape;56;p14"/>
            <p:cNvPicPr preferRelativeResize="0"/>
            <p:nvPr/>
          </p:nvPicPr>
          <p:blipFill rotWithShape="1">
            <a:blip r:embed="rId3">
              <a:alphaModFix amt="85000"/>
            </a:blip>
            <a:srcRect b="0" l="0" r="82869" t="31247"/>
            <a:stretch/>
          </p:blipFill>
          <p:spPr>
            <a:xfrm>
              <a:off x="7803125" y="670600"/>
              <a:ext cx="1367375" cy="3123850"/>
            </a:xfrm>
            <a:prstGeom prst="rect">
              <a:avLst/>
            </a:prstGeom>
            <a:noFill/>
            <a:ln>
              <a:noFill/>
            </a:ln>
          </p:spPr>
        </p:pic>
        <p:pic>
          <p:nvPicPr>
            <p:cNvPr id="57" name="Google Shape;57;p14"/>
            <p:cNvPicPr preferRelativeResize="0"/>
            <p:nvPr/>
          </p:nvPicPr>
          <p:blipFill rotWithShape="1">
            <a:blip r:embed="rId2">
              <a:alphaModFix amt="75000"/>
            </a:blip>
            <a:srcRect b="30446" l="25451" r="0" t="25484"/>
            <a:stretch/>
          </p:blipFill>
          <p:spPr>
            <a:xfrm rot="10800000">
              <a:off x="5868100" y="2967225"/>
              <a:ext cx="3302400" cy="2186075"/>
            </a:xfrm>
            <a:prstGeom prst="rect">
              <a:avLst/>
            </a:prstGeom>
            <a:noFill/>
            <a:ln>
              <a:noFill/>
            </a:ln>
          </p:spPr>
        </p:pic>
        <p:pic>
          <p:nvPicPr>
            <p:cNvPr id="58" name="Google Shape;58;p14"/>
            <p:cNvPicPr preferRelativeResize="0"/>
            <p:nvPr/>
          </p:nvPicPr>
          <p:blipFill rotWithShape="1">
            <a:blip r:embed="rId2">
              <a:alphaModFix amt="57000"/>
            </a:blip>
            <a:srcRect b="4794" l="26778" r="38000" t="72903"/>
            <a:stretch/>
          </p:blipFill>
          <p:spPr>
            <a:xfrm flipH="1" rot="10800000">
              <a:off x="4453500" y="4327853"/>
              <a:ext cx="1190800" cy="844500"/>
            </a:xfrm>
            <a:prstGeom prst="rect">
              <a:avLst/>
            </a:prstGeom>
            <a:noFill/>
            <a:ln>
              <a:noFill/>
            </a:ln>
          </p:spPr>
        </p:pic>
        <p:pic>
          <p:nvPicPr>
            <p:cNvPr id="59" name="Google Shape;59;p14"/>
            <p:cNvPicPr preferRelativeResize="0"/>
            <p:nvPr/>
          </p:nvPicPr>
          <p:blipFill>
            <a:blip r:embed="rId4">
              <a:alphaModFix amt="80000"/>
            </a:blip>
            <a:stretch>
              <a:fillRect/>
            </a:stretch>
          </p:blipFill>
          <p:spPr>
            <a:xfrm flipH="1">
              <a:off x="7973563" y="3919889"/>
              <a:ext cx="457200" cy="457200"/>
            </a:xfrm>
            <a:prstGeom prst="rect">
              <a:avLst/>
            </a:prstGeom>
            <a:noFill/>
            <a:ln>
              <a:noFill/>
            </a:ln>
          </p:spPr>
        </p:pic>
      </p:grpSp>
      <p:sp>
        <p:nvSpPr>
          <p:cNvPr id="60" name="Google Shape;60;p14"/>
          <p:cNvSpPr txBox="1"/>
          <p:nvPr>
            <p:ph type="ctrTitle"/>
          </p:nvPr>
        </p:nvSpPr>
        <p:spPr>
          <a:xfrm>
            <a:off x="3730752" y="539496"/>
            <a:ext cx="4700100" cy="1143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lvl1pPr lvl="0" rtl="0" algn="r">
              <a:spcBef>
                <a:spcPts val="0"/>
              </a:spcBef>
              <a:spcAft>
                <a:spcPts val="0"/>
              </a:spcAft>
              <a:buClr>
                <a:schemeClr val="lt1"/>
              </a:buClr>
              <a:buSzPts val="7000"/>
              <a:buNone/>
              <a:defRPr sz="70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 name="Google Shape;61;p14"/>
          <p:cNvSpPr txBox="1"/>
          <p:nvPr>
            <p:ph idx="1" type="subTitle"/>
          </p:nvPr>
        </p:nvSpPr>
        <p:spPr>
          <a:xfrm>
            <a:off x="4415575" y="1700775"/>
            <a:ext cx="4015200" cy="6768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Font typeface="Open Sans Light"/>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5_1_1_1_1_1_1_1_1_1_1">
    <p:spTree>
      <p:nvGrpSpPr>
        <p:cNvPr id="858" name="Shape 858"/>
        <p:cNvGrpSpPr/>
        <p:nvPr/>
      </p:nvGrpSpPr>
      <p:grpSpPr>
        <a:xfrm>
          <a:off x="0" y="0"/>
          <a:ext cx="0" cy="0"/>
          <a:chOff x="0" y="0"/>
          <a:chExt cx="0" cy="0"/>
        </a:xfrm>
      </p:grpSpPr>
      <p:sp>
        <p:nvSpPr>
          <p:cNvPr id="859" name="Google Shape;859;p123"/>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860" name="Google Shape;860;p123"/>
          <p:cNvPicPr preferRelativeResize="0"/>
          <p:nvPr/>
        </p:nvPicPr>
        <p:blipFill rotWithShape="1">
          <a:blip r:embed="rId2">
            <a:alphaModFix/>
          </a:blip>
          <a:srcRect b="59545" l="0" r="57892" t="0"/>
          <a:stretch/>
        </p:blipFill>
        <p:spPr>
          <a:xfrm>
            <a:off x="7943150" y="4121150"/>
            <a:ext cx="1200851" cy="1041399"/>
          </a:xfrm>
          <a:prstGeom prst="rect">
            <a:avLst/>
          </a:prstGeom>
          <a:noFill/>
          <a:ln>
            <a:noFill/>
          </a:ln>
        </p:spPr>
      </p:pic>
      <p:pic>
        <p:nvPicPr>
          <p:cNvPr id="861" name="Google Shape;861;p123"/>
          <p:cNvPicPr preferRelativeResize="0"/>
          <p:nvPr/>
        </p:nvPicPr>
        <p:blipFill rotWithShape="1">
          <a:blip r:embed="rId3">
            <a:alphaModFix/>
          </a:blip>
          <a:srcRect b="0" l="0" r="40369" t="45992"/>
          <a:stretch/>
        </p:blipFill>
        <p:spPr>
          <a:xfrm>
            <a:off x="7192400" y="-16050"/>
            <a:ext cx="1951601" cy="1586150"/>
          </a:xfrm>
          <a:prstGeom prst="rect">
            <a:avLst/>
          </a:prstGeom>
          <a:noFill/>
          <a:ln>
            <a:noFill/>
          </a:ln>
        </p:spPr>
      </p:pic>
      <p:pic>
        <p:nvPicPr>
          <p:cNvPr id="862" name="Google Shape;862;p123"/>
          <p:cNvPicPr preferRelativeResize="0"/>
          <p:nvPr/>
        </p:nvPicPr>
        <p:blipFill rotWithShape="1">
          <a:blip r:embed="rId4">
            <a:alphaModFix/>
          </a:blip>
          <a:srcRect b="0" l="21346" r="0" t="60799"/>
          <a:stretch/>
        </p:blipFill>
        <p:spPr>
          <a:xfrm>
            <a:off x="0" y="-8151"/>
            <a:ext cx="2045899" cy="10414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863" name="Shape 863"/>
        <p:cNvGrpSpPr/>
        <p:nvPr/>
      </p:nvGrpSpPr>
      <p:grpSpPr>
        <a:xfrm>
          <a:off x="0" y="0"/>
          <a:ext cx="0" cy="0"/>
          <a:chOff x="0" y="0"/>
          <a:chExt cx="0" cy="0"/>
        </a:xfrm>
      </p:grpSpPr>
      <p:sp>
        <p:nvSpPr>
          <p:cNvPr id="864" name="Google Shape;864;p124"/>
          <p:cNvSpPr txBox="1"/>
          <p:nvPr>
            <p:ph type="title"/>
          </p:nvPr>
        </p:nvSpPr>
        <p:spPr>
          <a:xfrm>
            <a:off x="713225" y="1502387"/>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865" name="Google Shape;865;p124"/>
          <p:cNvSpPr txBox="1"/>
          <p:nvPr>
            <p:ph idx="1" type="subTitle"/>
          </p:nvPr>
        </p:nvSpPr>
        <p:spPr>
          <a:xfrm>
            <a:off x="713232" y="2208613"/>
            <a:ext cx="20664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866" name="Google Shape;866;p124"/>
          <p:cNvPicPr preferRelativeResize="0"/>
          <p:nvPr/>
        </p:nvPicPr>
        <p:blipFill rotWithShape="1">
          <a:blip r:embed="rId2">
            <a:alphaModFix/>
          </a:blip>
          <a:srcRect b="0" l="20584" r="0" t="72352"/>
          <a:stretch/>
        </p:blipFill>
        <p:spPr>
          <a:xfrm>
            <a:off x="0" y="0"/>
            <a:ext cx="3738476" cy="1184349"/>
          </a:xfrm>
          <a:prstGeom prst="rect">
            <a:avLst/>
          </a:prstGeom>
          <a:noFill/>
          <a:ln>
            <a:noFill/>
          </a:ln>
        </p:spPr>
      </p:pic>
      <p:pic>
        <p:nvPicPr>
          <p:cNvPr id="867" name="Google Shape;867;p124"/>
          <p:cNvPicPr preferRelativeResize="0"/>
          <p:nvPr/>
        </p:nvPicPr>
        <p:blipFill rotWithShape="1">
          <a:blip r:embed="rId3">
            <a:alphaModFix/>
          </a:blip>
          <a:srcRect b="0" l="0" r="58890" t="51996"/>
          <a:stretch/>
        </p:blipFill>
        <p:spPr>
          <a:xfrm>
            <a:off x="7418800" y="0"/>
            <a:ext cx="1725199" cy="1807675"/>
          </a:xfrm>
          <a:prstGeom prst="rect">
            <a:avLst/>
          </a:prstGeom>
          <a:noFill/>
          <a:ln>
            <a:noFill/>
          </a:ln>
        </p:spPr>
      </p:pic>
      <p:pic>
        <p:nvPicPr>
          <p:cNvPr id="868" name="Google Shape;868;p124"/>
          <p:cNvPicPr preferRelativeResize="0"/>
          <p:nvPr/>
        </p:nvPicPr>
        <p:blipFill rotWithShape="1">
          <a:blip r:embed="rId4">
            <a:alphaModFix/>
          </a:blip>
          <a:srcRect b="48291" l="0" r="0" t="0"/>
          <a:stretch/>
        </p:blipFill>
        <p:spPr>
          <a:xfrm>
            <a:off x="393125" y="3425178"/>
            <a:ext cx="3345349" cy="1745975"/>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869" name="Shape 869"/>
        <p:cNvGrpSpPr/>
        <p:nvPr/>
      </p:nvGrpSpPr>
      <p:grpSpPr>
        <a:xfrm>
          <a:off x="0" y="0"/>
          <a:ext cx="0" cy="0"/>
          <a:chOff x="0" y="0"/>
          <a:chExt cx="0" cy="0"/>
        </a:xfrm>
      </p:grpSpPr>
      <p:sp>
        <p:nvSpPr>
          <p:cNvPr id="870" name="Google Shape;870;p125"/>
          <p:cNvSpPr txBox="1"/>
          <p:nvPr>
            <p:ph type="title"/>
          </p:nvPr>
        </p:nvSpPr>
        <p:spPr>
          <a:xfrm>
            <a:off x="865625" y="3317465"/>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871" name="Google Shape;871;p125"/>
          <p:cNvSpPr txBox="1"/>
          <p:nvPr>
            <p:ph idx="1" type="subTitle"/>
          </p:nvPr>
        </p:nvSpPr>
        <p:spPr>
          <a:xfrm>
            <a:off x="865625" y="4113553"/>
            <a:ext cx="60573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872" name="Google Shape;872;p125"/>
          <p:cNvPicPr preferRelativeResize="0"/>
          <p:nvPr/>
        </p:nvPicPr>
        <p:blipFill rotWithShape="1">
          <a:blip r:embed="rId2">
            <a:alphaModFix/>
          </a:blip>
          <a:srcRect b="28703" l="0" r="32687" t="0"/>
          <a:stretch/>
        </p:blipFill>
        <p:spPr>
          <a:xfrm>
            <a:off x="7494350" y="3541900"/>
            <a:ext cx="1649651" cy="1601600"/>
          </a:xfrm>
          <a:prstGeom prst="rect">
            <a:avLst/>
          </a:prstGeom>
          <a:noFill/>
          <a:ln>
            <a:noFill/>
          </a:ln>
        </p:spPr>
      </p:pic>
      <p:pic>
        <p:nvPicPr>
          <p:cNvPr id="873" name="Google Shape;873;p125"/>
          <p:cNvPicPr preferRelativeResize="0"/>
          <p:nvPr/>
        </p:nvPicPr>
        <p:blipFill rotWithShape="1">
          <a:blip r:embed="rId3">
            <a:alphaModFix/>
          </a:blip>
          <a:srcRect b="0" l="23803" r="0" t="24924"/>
          <a:stretch/>
        </p:blipFill>
        <p:spPr>
          <a:xfrm>
            <a:off x="0" y="0"/>
            <a:ext cx="2496825" cy="2238624"/>
          </a:xfrm>
          <a:prstGeom prst="rect">
            <a:avLst/>
          </a:prstGeom>
          <a:noFill/>
          <a:ln>
            <a:noFill/>
          </a:ln>
        </p:spPr>
      </p:pic>
      <p:pic>
        <p:nvPicPr>
          <p:cNvPr id="874" name="Google Shape;874;p125"/>
          <p:cNvPicPr preferRelativeResize="0"/>
          <p:nvPr/>
        </p:nvPicPr>
        <p:blipFill>
          <a:blip r:embed="rId4">
            <a:alphaModFix/>
          </a:blip>
          <a:stretch>
            <a:fillRect/>
          </a:stretch>
        </p:blipFill>
        <p:spPr>
          <a:xfrm>
            <a:off x="739701" y="332950"/>
            <a:ext cx="2702550" cy="2727751"/>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_1">
    <p:spTree>
      <p:nvGrpSpPr>
        <p:cNvPr id="875" name="Shape 875"/>
        <p:cNvGrpSpPr/>
        <p:nvPr/>
      </p:nvGrpSpPr>
      <p:grpSpPr>
        <a:xfrm>
          <a:off x="0" y="0"/>
          <a:ext cx="0" cy="0"/>
          <a:chOff x="0" y="0"/>
          <a:chExt cx="0" cy="0"/>
        </a:xfrm>
      </p:grpSpPr>
      <p:sp>
        <p:nvSpPr>
          <p:cNvPr id="876" name="Google Shape;876;p126"/>
          <p:cNvSpPr txBox="1"/>
          <p:nvPr>
            <p:ph type="title"/>
          </p:nvPr>
        </p:nvSpPr>
        <p:spPr>
          <a:xfrm>
            <a:off x="865625" y="3317465"/>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877" name="Google Shape;877;p126"/>
          <p:cNvSpPr txBox="1"/>
          <p:nvPr>
            <p:ph idx="1" type="subTitle"/>
          </p:nvPr>
        </p:nvSpPr>
        <p:spPr>
          <a:xfrm>
            <a:off x="865625" y="4113553"/>
            <a:ext cx="60573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878" name="Google Shape;878;p126"/>
          <p:cNvPicPr preferRelativeResize="0"/>
          <p:nvPr/>
        </p:nvPicPr>
        <p:blipFill rotWithShape="1">
          <a:blip r:embed="rId2">
            <a:alphaModFix/>
          </a:blip>
          <a:srcRect b="0" l="3353" r="0" t="21642"/>
          <a:stretch/>
        </p:blipFill>
        <p:spPr>
          <a:xfrm>
            <a:off x="0" y="0"/>
            <a:ext cx="2835506" cy="2107463"/>
          </a:xfrm>
          <a:prstGeom prst="rect">
            <a:avLst/>
          </a:prstGeom>
          <a:noFill/>
          <a:ln>
            <a:noFill/>
          </a:ln>
        </p:spPr>
      </p:pic>
      <p:pic>
        <p:nvPicPr>
          <p:cNvPr id="879" name="Google Shape;879;p126"/>
          <p:cNvPicPr preferRelativeResize="0"/>
          <p:nvPr/>
        </p:nvPicPr>
        <p:blipFill>
          <a:blip r:embed="rId3">
            <a:alphaModFix/>
          </a:blip>
          <a:stretch>
            <a:fillRect/>
          </a:stretch>
        </p:blipFill>
        <p:spPr>
          <a:xfrm>
            <a:off x="1735574" y="272103"/>
            <a:ext cx="2979503" cy="2689498"/>
          </a:xfrm>
          <a:prstGeom prst="rect">
            <a:avLst/>
          </a:prstGeom>
          <a:noFill/>
          <a:ln>
            <a:noFill/>
          </a:ln>
        </p:spPr>
      </p:pic>
      <p:pic>
        <p:nvPicPr>
          <p:cNvPr id="880" name="Google Shape;880;p126"/>
          <p:cNvPicPr preferRelativeResize="0"/>
          <p:nvPr/>
        </p:nvPicPr>
        <p:blipFill rotWithShape="1">
          <a:blip r:embed="rId4">
            <a:alphaModFix/>
          </a:blip>
          <a:srcRect b="0" l="0" r="67422" t="0"/>
          <a:stretch/>
        </p:blipFill>
        <p:spPr>
          <a:xfrm>
            <a:off x="8096875" y="2375225"/>
            <a:ext cx="1047124" cy="2924977"/>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1_1_1_1">
    <p:spTree>
      <p:nvGrpSpPr>
        <p:cNvPr id="881" name="Shape 881"/>
        <p:cNvGrpSpPr/>
        <p:nvPr/>
      </p:nvGrpSpPr>
      <p:grpSpPr>
        <a:xfrm>
          <a:off x="0" y="0"/>
          <a:ext cx="0" cy="0"/>
          <a:chOff x="0" y="0"/>
          <a:chExt cx="0" cy="0"/>
        </a:xfrm>
      </p:grpSpPr>
      <p:pic>
        <p:nvPicPr>
          <p:cNvPr id="882" name="Google Shape;882;p127"/>
          <p:cNvPicPr preferRelativeResize="0"/>
          <p:nvPr/>
        </p:nvPicPr>
        <p:blipFill rotWithShape="1">
          <a:blip r:embed="rId2">
            <a:alphaModFix/>
          </a:blip>
          <a:srcRect b="-2424" l="0" r="0" t="22148"/>
          <a:stretch/>
        </p:blipFill>
        <p:spPr>
          <a:xfrm rot="10800000">
            <a:off x="713224" y="3907948"/>
            <a:ext cx="3314701" cy="1724075"/>
          </a:xfrm>
          <a:prstGeom prst="rect">
            <a:avLst/>
          </a:prstGeom>
          <a:noFill/>
          <a:ln>
            <a:noFill/>
          </a:ln>
        </p:spPr>
      </p:pic>
      <p:pic>
        <p:nvPicPr>
          <p:cNvPr id="883" name="Google Shape;883;p127"/>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pic>
        <p:nvPicPr>
          <p:cNvPr id="884" name="Google Shape;884;p127"/>
          <p:cNvPicPr preferRelativeResize="0"/>
          <p:nvPr/>
        </p:nvPicPr>
        <p:blipFill rotWithShape="1">
          <a:blip r:embed="rId4">
            <a:alphaModFix/>
          </a:blip>
          <a:srcRect b="0" l="219" r="209" t="0"/>
          <a:stretch/>
        </p:blipFill>
        <p:spPr>
          <a:xfrm rot="10800000">
            <a:off x="8129025" y="4297675"/>
            <a:ext cx="603504" cy="603504"/>
          </a:xfrm>
          <a:prstGeom prst="rect">
            <a:avLst/>
          </a:prstGeom>
          <a:noFill/>
          <a:ln>
            <a:noFill/>
          </a:ln>
        </p:spPr>
      </p:pic>
      <p:sp>
        <p:nvSpPr>
          <p:cNvPr id="885" name="Google Shape;885;p127"/>
          <p:cNvSpPr txBox="1"/>
          <p:nvPr>
            <p:ph type="title"/>
          </p:nvPr>
        </p:nvSpPr>
        <p:spPr>
          <a:xfrm>
            <a:off x="713225" y="1502387"/>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886" name="Google Shape;886;p127"/>
          <p:cNvSpPr txBox="1"/>
          <p:nvPr>
            <p:ph idx="1" type="subTitle"/>
          </p:nvPr>
        </p:nvSpPr>
        <p:spPr>
          <a:xfrm>
            <a:off x="713225" y="2344150"/>
            <a:ext cx="2450700" cy="115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7_1_1_1_1_1">
    <p:spTree>
      <p:nvGrpSpPr>
        <p:cNvPr id="887" name="Shape 887"/>
        <p:cNvGrpSpPr/>
        <p:nvPr/>
      </p:nvGrpSpPr>
      <p:grpSpPr>
        <a:xfrm>
          <a:off x="0" y="0"/>
          <a:ext cx="0" cy="0"/>
          <a:chOff x="0" y="0"/>
          <a:chExt cx="0" cy="0"/>
        </a:xfrm>
      </p:grpSpPr>
      <p:sp>
        <p:nvSpPr>
          <p:cNvPr id="888" name="Google Shape;888;p128"/>
          <p:cNvSpPr txBox="1"/>
          <p:nvPr>
            <p:ph type="title"/>
          </p:nvPr>
        </p:nvSpPr>
        <p:spPr>
          <a:xfrm>
            <a:off x="717425" y="3047499"/>
            <a:ext cx="7463700" cy="77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4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889" name="Google Shape;889;p128"/>
          <p:cNvSpPr txBox="1"/>
          <p:nvPr>
            <p:ph idx="1" type="subTitle"/>
          </p:nvPr>
        </p:nvSpPr>
        <p:spPr>
          <a:xfrm>
            <a:off x="717427" y="3964550"/>
            <a:ext cx="60345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890" name="Google Shape;890;p128"/>
          <p:cNvPicPr preferRelativeResize="0"/>
          <p:nvPr/>
        </p:nvPicPr>
        <p:blipFill rotWithShape="1">
          <a:blip r:embed="rId2">
            <a:alphaModFix/>
          </a:blip>
          <a:srcRect b="0" l="33704" r="0" t="0"/>
          <a:stretch/>
        </p:blipFill>
        <p:spPr>
          <a:xfrm rot="5400000">
            <a:off x="6940674" y="-320050"/>
            <a:ext cx="1797476" cy="2433026"/>
          </a:xfrm>
          <a:prstGeom prst="rect">
            <a:avLst/>
          </a:prstGeom>
          <a:noFill/>
          <a:ln>
            <a:noFill/>
          </a:ln>
        </p:spPr>
      </p:pic>
      <p:pic>
        <p:nvPicPr>
          <p:cNvPr id="891" name="Google Shape;891;p128"/>
          <p:cNvPicPr preferRelativeResize="0"/>
          <p:nvPr/>
        </p:nvPicPr>
        <p:blipFill rotWithShape="1">
          <a:blip r:embed="rId3">
            <a:alphaModFix/>
          </a:blip>
          <a:srcRect b="0" l="41016" r="0" t="0"/>
          <a:stretch/>
        </p:blipFill>
        <p:spPr>
          <a:xfrm>
            <a:off x="-1" y="640050"/>
            <a:ext cx="1573151" cy="2407449"/>
          </a:xfrm>
          <a:prstGeom prst="rect">
            <a:avLst/>
          </a:prstGeom>
          <a:noFill/>
          <a:ln>
            <a:noFill/>
          </a:ln>
        </p:spPr>
      </p:pic>
      <p:pic>
        <p:nvPicPr>
          <p:cNvPr id="892" name="Google Shape;892;p128"/>
          <p:cNvPicPr preferRelativeResize="0"/>
          <p:nvPr/>
        </p:nvPicPr>
        <p:blipFill rotWithShape="1">
          <a:blip r:embed="rId4">
            <a:alphaModFix/>
          </a:blip>
          <a:srcRect b="43483" l="0" r="37055" t="0"/>
          <a:stretch/>
        </p:blipFill>
        <p:spPr>
          <a:xfrm>
            <a:off x="7536300" y="3713902"/>
            <a:ext cx="1607700" cy="1443424"/>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_1_1_1_1_1">
    <p:spTree>
      <p:nvGrpSpPr>
        <p:cNvPr id="893" name="Shape 893"/>
        <p:cNvGrpSpPr/>
        <p:nvPr/>
      </p:nvGrpSpPr>
      <p:grpSpPr>
        <a:xfrm>
          <a:off x="0" y="0"/>
          <a:ext cx="0" cy="0"/>
          <a:chOff x="0" y="0"/>
          <a:chExt cx="0" cy="0"/>
        </a:xfrm>
      </p:grpSpPr>
      <p:sp>
        <p:nvSpPr>
          <p:cNvPr id="894" name="Google Shape;894;p129"/>
          <p:cNvSpPr txBox="1"/>
          <p:nvPr>
            <p:ph type="title"/>
          </p:nvPr>
        </p:nvSpPr>
        <p:spPr>
          <a:xfrm>
            <a:off x="713225" y="1824975"/>
            <a:ext cx="3144000" cy="77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4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895" name="Google Shape;895;p129"/>
          <p:cNvSpPr txBox="1"/>
          <p:nvPr>
            <p:ph idx="1" type="subTitle"/>
          </p:nvPr>
        </p:nvSpPr>
        <p:spPr>
          <a:xfrm>
            <a:off x="713221" y="2742025"/>
            <a:ext cx="31440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896" name="Google Shape;896;p129"/>
          <p:cNvPicPr preferRelativeResize="0"/>
          <p:nvPr/>
        </p:nvPicPr>
        <p:blipFill rotWithShape="1">
          <a:blip r:embed="rId2">
            <a:alphaModFix/>
          </a:blip>
          <a:srcRect b="0" l="0" r="0" t="36350"/>
          <a:stretch/>
        </p:blipFill>
        <p:spPr>
          <a:xfrm>
            <a:off x="3594625" y="2325"/>
            <a:ext cx="2678925" cy="1683501"/>
          </a:xfrm>
          <a:prstGeom prst="rect">
            <a:avLst/>
          </a:prstGeom>
          <a:noFill/>
          <a:ln>
            <a:noFill/>
          </a:ln>
        </p:spPr>
      </p:pic>
      <p:pic>
        <p:nvPicPr>
          <p:cNvPr id="897" name="Google Shape;897;p129"/>
          <p:cNvPicPr preferRelativeResize="0"/>
          <p:nvPr/>
        </p:nvPicPr>
        <p:blipFill rotWithShape="1">
          <a:blip r:embed="rId3">
            <a:alphaModFix/>
          </a:blip>
          <a:srcRect b="51319" l="0" r="0" t="0"/>
          <a:stretch/>
        </p:blipFill>
        <p:spPr>
          <a:xfrm>
            <a:off x="1448050" y="3858225"/>
            <a:ext cx="2906599" cy="1287601"/>
          </a:xfrm>
          <a:prstGeom prst="rect">
            <a:avLst/>
          </a:prstGeom>
          <a:noFill/>
          <a:ln>
            <a:noFill/>
          </a:ln>
        </p:spPr>
      </p:pic>
      <p:pic>
        <p:nvPicPr>
          <p:cNvPr id="898" name="Google Shape;898;p129"/>
          <p:cNvPicPr preferRelativeResize="0"/>
          <p:nvPr/>
        </p:nvPicPr>
        <p:blipFill rotWithShape="1">
          <a:blip r:embed="rId4">
            <a:alphaModFix/>
          </a:blip>
          <a:srcRect b="0" l="28499" r="0" t="33713"/>
          <a:stretch/>
        </p:blipFill>
        <p:spPr>
          <a:xfrm>
            <a:off x="0" y="0"/>
            <a:ext cx="1808801" cy="1504774"/>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spTree>
      <p:nvGrpSpPr>
        <p:cNvPr id="899" name="Shape 899"/>
        <p:cNvGrpSpPr/>
        <p:nvPr/>
      </p:nvGrpSpPr>
      <p:grpSpPr>
        <a:xfrm>
          <a:off x="0" y="0"/>
          <a:ext cx="0" cy="0"/>
          <a:chOff x="0" y="0"/>
          <a:chExt cx="0" cy="0"/>
        </a:xfrm>
      </p:grpSpPr>
      <p:pic>
        <p:nvPicPr>
          <p:cNvPr id="900" name="Google Shape;900;p130"/>
          <p:cNvPicPr preferRelativeResize="0"/>
          <p:nvPr/>
        </p:nvPicPr>
        <p:blipFill rotWithShape="1">
          <a:blip r:embed="rId2">
            <a:alphaModFix/>
          </a:blip>
          <a:srcRect b="0" l="19" r="19" t="0"/>
          <a:stretch/>
        </p:blipFill>
        <p:spPr>
          <a:xfrm>
            <a:off x="101069" y="4414100"/>
            <a:ext cx="566927" cy="564704"/>
          </a:xfrm>
          <a:prstGeom prst="rect">
            <a:avLst/>
          </a:prstGeom>
          <a:noFill/>
          <a:ln>
            <a:noFill/>
          </a:ln>
        </p:spPr>
      </p:pic>
      <p:sp>
        <p:nvSpPr>
          <p:cNvPr id="901" name="Google Shape;901;p130"/>
          <p:cNvSpPr txBox="1"/>
          <p:nvPr>
            <p:ph type="title"/>
          </p:nvPr>
        </p:nvSpPr>
        <p:spPr>
          <a:xfrm>
            <a:off x="713225" y="341027"/>
            <a:ext cx="3621000" cy="1040400"/>
          </a:xfrm>
          <a:prstGeom prst="rect">
            <a:avLst/>
          </a:prstGeom>
        </p:spPr>
        <p:txBody>
          <a:bodyPr anchorCtr="0" anchor="t" bIns="91425" lIns="91425" spcFirstLastPara="1" rIns="91425" wrap="square" tIns="91425">
            <a:noAutofit/>
          </a:bodyPr>
          <a:lstStyle>
            <a:lvl1pPr lvl="0" rtl="0">
              <a:spcBef>
                <a:spcPts val="0"/>
              </a:spcBef>
              <a:spcAft>
                <a:spcPts val="0"/>
              </a:spcAft>
              <a:buSzPts val="6400"/>
              <a:buNone/>
              <a:defRPr sz="67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902" name="Google Shape;902;p130"/>
          <p:cNvSpPr txBox="1"/>
          <p:nvPr>
            <p:ph idx="1" type="subTitle"/>
          </p:nvPr>
        </p:nvSpPr>
        <p:spPr>
          <a:xfrm>
            <a:off x="703250" y="1427640"/>
            <a:ext cx="3619500" cy="123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03" name="Google Shape;903;p130"/>
          <p:cNvSpPr txBox="1"/>
          <p:nvPr/>
        </p:nvSpPr>
        <p:spPr>
          <a:xfrm>
            <a:off x="703250" y="3578200"/>
            <a:ext cx="3619500" cy="708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2"/>
                </a:solidFill>
                <a:latin typeface="Open Sans"/>
                <a:ea typeface="Open Sans"/>
                <a:cs typeface="Open Sans"/>
                <a:sym typeface="Open Sans"/>
              </a:rPr>
              <a:t>CREDITS</a:t>
            </a:r>
            <a:r>
              <a:rPr lang="en" sz="1200">
                <a:solidFill>
                  <a:schemeClr val="dk2"/>
                </a:solidFill>
                <a:latin typeface="Open Sans"/>
                <a:ea typeface="Open Sans"/>
                <a:cs typeface="Open Sans"/>
                <a:sym typeface="Open Sans"/>
              </a:rPr>
              <a:t>: This presentation template was created by </a:t>
            </a:r>
            <a:r>
              <a:rPr b="1" lang="en" sz="1200">
                <a:solidFill>
                  <a:schemeClr val="dk2"/>
                </a:solidFill>
                <a:uFill>
                  <a:noFill/>
                </a:uFill>
                <a:latin typeface="Open Sans"/>
                <a:ea typeface="Open Sans"/>
                <a:cs typeface="Open Sans"/>
                <a:sym typeface="Open Sans"/>
                <a:hlinkClick r:id="rId3">
                  <a:extLst>
                    <a:ext uri="{A12FA001-AC4F-418D-AE19-62706E023703}">
                      <ahyp:hlinkClr val="tx"/>
                    </a:ext>
                  </a:extLst>
                </a:hlinkClick>
              </a:rPr>
              <a:t>Slidesgo</a:t>
            </a:r>
            <a:r>
              <a:rPr lang="en" sz="1200">
                <a:solidFill>
                  <a:schemeClr val="dk2"/>
                </a:solidFill>
                <a:latin typeface="Open Sans"/>
                <a:ea typeface="Open Sans"/>
                <a:cs typeface="Open Sans"/>
                <a:sym typeface="Open Sans"/>
              </a:rPr>
              <a:t>, including icons by </a:t>
            </a:r>
            <a:r>
              <a:rPr b="1" lang="en" sz="1200">
                <a:solidFill>
                  <a:schemeClr val="dk2"/>
                </a:solidFill>
                <a:uFill>
                  <a:noFill/>
                </a:uFill>
                <a:latin typeface="Open Sans"/>
                <a:ea typeface="Open Sans"/>
                <a:cs typeface="Open Sans"/>
                <a:sym typeface="Open Sans"/>
                <a:hlinkClick r:id="rId4">
                  <a:extLst>
                    <a:ext uri="{A12FA001-AC4F-418D-AE19-62706E023703}">
                      <ahyp:hlinkClr val="tx"/>
                    </a:ext>
                  </a:extLst>
                </a:hlinkClick>
              </a:rPr>
              <a:t>Flaticon</a:t>
            </a:r>
            <a:r>
              <a:rPr lang="en" sz="1200">
                <a:solidFill>
                  <a:schemeClr val="dk2"/>
                </a:solidFill>
                <a:latin typeface="Open Sans"/>
                <a:ea typeface="Open Sans"/>
                <a:cs typeface="Open Sans"/>
                <a:sym typeface="Open Sans"/>
              </a:rPr>
              <a:t>, and infographics &amp; images by </a:t>
            </a:r>
            <a:r>
              <a:rPr b="1" lang="en" sz="1200">
                <a:solidFill>
                  <a:schemeClr val="dk2"/>
                </a:solidFill>
                <a:uFill>
                  <a:noFill/>
                </a:uFill>
                <a:latin typeface="Open Sans"/>
                <a:ea typeface="Open Sans"/>
                <a:cs typeface="Open Sans"/>
                <a:sym typeface="Open Sans"/>
                <a:hlinkClick r:id="rId5">
                  <a:extLst>
                    <a:ext uri="{A12FA001-AC4F-418D-AE19-62706E023703}">
                      <ahyp:hlinkClr val="tx"/>
                    </a:ext>
                  </a:extLst>
                </a:hlinkClick>
              </a:rPr>
              <a:t>Freepik</a:t>
            </a:r>
            <a:endParaRPr b="1" sz="12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0" lvl="0" marL="0" rtl="0" algn="l">
              <a:spcBef>
                <a:spcPts val="300"/>
              </a:spcBef>
              <a:spcAft>
                <a:spcPts val="0"/>
              </a:spcAft>
              <a:buNone/>
            </a:pPr>
            <a:r>
              <a:t/>
            </a:r>
            <a:endParaRPr sz="1000">
              <a:solidFill>
                <a:schemeClr val="dk2"/>
              </a:solidFill>
              <a:latin typeface="Krub"/>
              <a:ea typeface="Krub"/>
              <a:cs typeface="Krub"/>
              <a:sym typeface="Krub"/>
            </a:endParaRPr>
          </a:p>
        </p:txBody>
      </p:sp>
      <p:sp>
        <p:nvSpPr>
          <p:cNvPr id="904" name="Google Shape;904;p130"/>
          <p:cNvSpPr txBox="1"/>
          <p:nvPr>
            <p:ph idx="2" type="subTitle"/>
          </p:nvPr>
        </p:nvSpPr>
        <p:spPr>
          <a:xfrm>
            <a:off x="703250" y="4339494"/>
            <a:ext cx="3058200" cy="255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8">
    <p:spTree>
      <p:nvGrpSpPr>
        <p:cNvPr id="905" name="Shape 905"/>
        <p:cNvGrpSpPr/>
        <p:nvPr/>
      </p:nvGrpSpPr>
      <p:grpSpPr>
        <a:xfrm>
          <a:off x="0" y="0"/>
          <a:ext cx="0" cy="0"/>
          <a:chOff x="0" y="0"/>
          <a:chExt cx="0" cy="0"/>
        </a:xfrm>
      </p:grpSpPr>
      <p:pic>
        <p:nvPicPr>
          <p:cNvPr id="906" name="Google Shape;906;p131"/>
          <p:cNvPicPr preferRelativeResize="0"/>
          <p:nvPr/>
        </p:nvPicPr>
        <p:blipFill rotWithShape="1">
          <a:blip r:embed="rId2">
            <a:alphaModFix/>
          </a:blip>
          <a:srcRect b="0" l="219" r="209" t="0"/>
          <a:stretch/>
        </p:blipFill>
        <p:spPr>
          <a:xfrm rot="10800000">
            <a:off x="7935450" y="2583150"/>
            <a:ext cx="603504" cy="603504"/>
          </a:xfrm>
          <a:prstGeom prst="rect">
            <a:avLst/>
          </a:prstGeom>
          <a:noFill/>
          <a:ln>
            <a:noFill/>
          </a:ln>
        </p:spPr>
      </p:pic>
      <p:pic>
        <p:nvPicPr>
          <p:cNvPr id="907" name="Google Shape;907;p131"/>
          <p:cNvPicPr preferRelativeResize="0"/>
          <p:nvPr/>
        </p:nvPicPr>
        <p:blipFill rotWithShape="1">
          <a:blip r:embed="rId3">
            <a:alphaModFix/>
          </a:blip>
          <a:srcRect b="0" l="28299" r="0" t="0"/>
          <a:stretch/>
        </p:blipFill>
        <p:spPr>
          <a:xfrm>
            <a:off x="0" y="142300"/>
            <a:ext cx="1697074" cy="2314801"/>
          </a:xfrm>
          <a:prstGeom prst="rect">
            <a:avLst/>
          </a:prstGeom>
          <a:noFill/>
          <a:ln>
            <a:noFill/>
          </a:ln>
        </p:spPr>
      </p:pic>
      <p:pic>
        <p:nvPicPr>
          <p:cNvPr id="908" name="Google Shape;908;p131"/>
          <p:cNvPicPr preferRelativeResize="0"/>
          <p:nvPr/>
        </p:nvPicPr>
        <p:blipFill>
          <a:blip r:embed="rId4">
            <a:alphaModFix/>
          </a:blip>
          <a:stretch>
            <a:fillRect/>
          </a:stretch>
        </p:blipFill>
        <p:spPr>
          <a:xfrm rot="-3830462">
            <a:off x="6634094" y="280465"/>
            <a:ext cx="2342760" cy="2242788"/>
          </a:xfrm>
          <a:prstGeom prst="rect">
            <a:avLst/>
          </a:prstGeom>
          <a:noFill/>
          <a:ln>
            <a:noFill/>
          </a:ln>
        </p:spPr>
      </p:pic>
      <p:pic>
        <p:nvPicPr>
          <p:cNvPr id="909" name="Google Shape;909;p131"/>
          <p:cNvPicPr preferRelativeResize="0"/>
          <p:nvPr/>
        </p:nvPicPr>
        <p:blipFill rotWithShape="1">
          <a:blip r:embed="rId5">
            <a:alphaModFix/>
          </a:blip>
          <a:srcRect b="0" l="0" r="0" t="20810"/>
          <a:stretch/>
        </p:blipFill>
        <p:spPr>
          <a:xfrm rot="-5400006">
            <a:off x="-217463" y="1685890"/>
            <a:ext cx="2274424" cy="1839495"/>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
    <p:spTree>
      <p:nvGrpSpPr>
        <p:cNvPr id="910" name="Shape 910"/>
        <p:cNvGrpSpPr/>
        <p:nvPr/>
      </p:nvGrpSpPr>
      <p:grpSpPr>
        <a:xfrm>
          <a:off x="0" y="0"/>
          <a:ext cx="0" cy="0"/>
          <a:chOff x="0" y="0"/>
          <a:chExt cx="0" cy="0"/>
        </a:xfrm>
      </p:grpSpPr>
      <p:pic>
        <p:nvPicPr>
          <p:cNvPr id="911" name="Google Shape;911;p132"/>
          <p:cNvPicPr preferRelativeResize="0"/>
          <p:nvPr/>
        </p:nvPicPr>
        <p:blipFill>
          <a:blip r:embed="rId2">
            <a:alphaModFix/>
          </a:blip>
          <a:stretch>
            <a:fillRect/>
          </a:stretch>
        </p:blipFill>
        <p:spPr>
          <a:xfrm>
            <a:off x="173175" y="124473"/>
            <a:ext cx="2146650" cy="2119452"/>
          </a:xfrm>
          <a:prstGeom prst="rect">
            <a:avLst/>
          </a:prstGeom>
          <a:noFill/>
          <a:ln>
            <a:noFill/>
          </a:ln>
        </p:spPr>
      </p:pic>
      <p:pic>
        <p:nvPicPr>
          <p:cNvPr id="912" name="Google Shape;912;p132"/>
          <p:cNvPicPr preferRelativeResize="0"/>
          <p:nvPr/>
        </p:nvPicPr>
        <p:blipFill>
          <a:blip r:embed="rId3">
            <a:alphaModFix/>
          </a:blip>
          <a:stretch>
            <a:fillRect/>
          </a:stretch>
        </p:blipFill>
        <p:spPr>
          <a:xfrm rot="1393348">
            <a:off x="6960103" y="3000413"/>
            <a:ext cx="1930597" cy="1938311"/>
          </a:xfrm>
          <a:prstGeom prst="rect">
            <a:avLst/>
          </a:prstGeom>
          <a:noFill/>
          <a:ln>
            <a:noFill/>
          </a:ln>
        </p:spPr>
      </p:pic>
      <p:pic>
        <p:nvPicPr>
          <p:cNvPr id="913" name="Google Shape;913;p132"/>
          <p:cNvPicPr preferRelativeResize="0"/>
          <p:nvPr/>
        </p:nvPicPr>
        <p:blipFill>
          <a:blip r:embed="rId4">
            <a:alphaModFix/>
          </a:blip>
          <a:stretch>
            <a:fillRect/>
          </a:stretch>
        </p:blipFill>
        <p:spPr>
          <a:xfrm>
            <a:off x="785650" y="977250"/>
            <a:ext cx="2463799" cy="22108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2" name="Shape 62"/>
        <p:cNvGrpSpPr/>
        <p:nvPr/>
      </p:nvGrpSpPr>
      <p:grpSpPr>
        <a:xfrm>
          <a:off x="0" y="0"/>
          <a:ext cx="0" cy="0"/>
          <a:chOff x="0" y="0"/>
          <a:chExt cx="0" cy="0"/>
        </a:xfrm>
      </p:grpSpPr>
      <p:grpSp>
        <p:nvGrpSpPr>
          <p:cNvPr id="63" name="Google Shape;63;p15"/>
          <p:cNvGrpSpPr/>
          <p:nvPr/>
        </p:nvGrpSpPr>
        <p:grpSpPr>
          <a:xfrm flipH="1">
            <a:off x="0" y="661450"/>
            <a:ext cx="2889425" cy="4482050"/>
            <a:chOff x="6315075" y="708675"/>
            <a:chExt cx="2889425" cy="4482050"/>
          </a:xfrm>
        </p:grpSpPr>
        <p:pic>
          <p:nvPicPr>
            <p:cNvPr id="64" name="Google Shape;64;p15"/>
            <p:cNvPicPr preferRelativeResize="0"/>
            <p:nvPr/>
          </p:nvPicPr>
          <p:blipFill rotWithShape="1">
            <a:blip r:embed="rId2">
              <a:alphaModFix amt="75000"/>
            </a:blip>
            <a:srcRect b="0" l="26101" r="0" t="11598"/>
            <a:stretch/>
          </p:blipFill>
          <p:spPr>
            <a:xfrm rot="10800000">
              <a:off x="6665576" y="1790301"/>
              <a:ext cx="2538924" cy="3400424"/>
            </a:xfrm>
            <a:prstGeom prst="rect">
              <a:avLst/>
            </a:prstGeom>
            <a:noFill/>
            <a:ln>
              <a:noFill/>
            </a:ln>
          </p:spPr>
        </p:pic>
        <p:pic>
          <p:nvPicPr>
            <p:cNvPr id="65" name="Google Shape;65;p15"/>
            <p:cNvPicPr preferRelativeResize="0"/>
            <p:nvPr/>
          </p:nvPicPr>
          <p:blipFill rotWithShape="1">
            <a:blip r:embed="rId3">
              <a:alphaModFix amt="85000"/>
            </a:blip>
            <a:srcRect b="0" l="0" r="58893" t="5455"/>
            <a:stretch/>
          </p:blipFill>
          <p:spPr>
            <a:xfrm>
              <a:off x="7773000" y="708675"/>
              <a:ext cx="1397499" cy="3130700"/>
            </a:xfrm>
            <a:prstGeom prst="rect">
              <a:avLst/>
            </a:prstGeom>
            <a:noFill/>
            <a:ln>
              <a:noFill/>
            </a:ln>
          </p:spPr>
        </p:pic>
        <p:pic>
          <p:nvPicPr>
            <p:cNvPr id="66" name="Google Shape;66;p15"/>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67" name="Google Shape;67;p15"/>
          <p:cNvSpPr txBox="1"/>
          <p:nvPr>
            <p:ph type="title"/>
          </p:nvPr>
        </p:nvSpPr>
        <p:spPr>
          <a:xfrm>
            <a:off x="640080" y="1673352"/>
            <a:ext cx="3858900" cy="1005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8" name="Google Shape;68;p15"/>
          <p:cNvSpPr txBox="1"/>
          <p:nvPr>
            <p:ph hasCustomPrompt="1" idx="2" type="title"/>
          </p:nvPr>
        </p:nvSpPr>
        <p:spPr>
          <a:xfrm>
            <a:off x="640080" y="866900"/>
            <a:ext cx="2370000" cy="115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accent5"/>
              </a:buClr>
              <a:buSzPts val="6000"/>
              <a:buNone/>
              <a:defRPr sz="6000">
                <a:solidFill>
                  <a:schemeClr val="accent5"/>
                </a:solidFill>
              </a:defRPr>
            </a:lvl2pPr>
            <a:lvl3pPr lvl="2" rtl="0" algn="ctr">
              <a:spcBef>
                <a:spcPts val="0"/>
              </a:spcBef>
              <a:spcAft>
                <a:spcPts val="0"/>
              </a:spcAft>
              <a:buClr>
                <a:schemeClr val="accent5"/>
              </a:buClr>
              <a:buSzPts val="6000"/>
              <a:buNone/>
              <a:defRPr sz="6000">
                <a:solidFill>
                  <a:schemeClr val="accent5"/>
                </a:solidFill>
              </a:defRPr>
            </a:lvl3pPr>
            <a:lvl4pPr lvl="3" rtl="0" algn="ctr">
              <a:spcBef>
                <a:spcPts val="0"/>
              </a:spcBef>
              <a:spcAft>
                <a:spcPts val="0"/>
              </a:spcAft>
              <a:buClr>
                <a:schemeClr val="accent5"/>
              </a:buClr>
              <a:buSzPts val="6000"/>
              <a:buNone/>
              <a:defRPr sz="6000">
                <a:solidFill>
                  <a:schemeClr val="accent5"/>
                </a:solidFill>
              </a:defRPr>
            </a:lvl4pPr>
            <a:lvl5pPr lvl="4" rtl="0" algn="ctr">
              <a:spcBef>
                <a:spcPts val="0"/>
              </a:spcBef>
              <a:spcAft>
                <a:spcPts val="0"/>
              </a:spcAft>
              <a:buClr>
                <a:schemeClr val="accent5"/>
              </a:buClr>
              <a:buSzPts val="6000"/>
              <a:buNone/>
              <a:defRPr sz="6000">
                <a:solidFill>
                  <a:schemeClr val="accent5"/>
                </a:solidFill>
              </a:defRPr>
            </a:lvl5pPr>
            <a:lvl6pPr lvl="5" rtl="0" algn="ctr">
              <a:spcBef>
                <a:spcPts val="0"/>
              </a:spcBef>
              <a:spcAft>
                <a:spcPts val="0"/>
              </a:spcAft>
              <a:buClr>
                <a:schemeClr val="accent5"/>
              </a:buClr>
              <a:buSzPts val="6000"/>
              <a:buNone/>
              <a:defRPr sz="6000">
                <a:solidFill>
                  <a:schemeClr val="accent5"/>
                </a:solidFill>
              </a:defRPr>
            </a:lvl6pPr>
            <a:lvl7pPr lvl="6" rtl="0" algn="ctr">
              <a:spcBef>
                <a:spcPts val="0"/>
              </a:spcBef>
              <a:spcAft>
                <a:spcPts val="0"/>
              </a:spcAft>
              <a:buClr>
                <a:schemeClr val="accent5"/>
              </a:buClr>
              <a:buSzPts val="6000"/>
              <a:buNone/>
              <a:defRPr sz="6000">
                <a:solidFill>
                  <a:schemeClr val="accent5"/>
                </a:solidFill>
              </a:defRPr>
            </a:lvl7pPr>
            <a:lvl8pPr lvl="7" rtl="0" algn="ctr">
              <a:spcBef>
                <a:spcPts val="0"/>
              </a:spcBef>
              <a:spcAft>
                <a:spcPts val="0"/>
              </a:spcAft>
              <a:buClr>
                <a:schemeClr val="accent5"/>
              </a:buClr>
              <a:buSzPts val="6000"/>
              <a:buNone/>
              <a:defRPr sz="6000">
                <a:solidFill>
                  <a:schemeClr val="accent5"/>
                </a:solidFill>
              </a:defRPr>
            </a:lvl8pPr>
            <a:lvl9pPr lvl="8" rtl="0" algn="ctr">
              <a:spcBef>
                <a:spcPts val="0"/>
              </a:spcBef>
              <a:spcAft>
                <a:spcPts val="0"/>
              </a:spcAft>
              <a:buClr>
                <a:schemeClr val="accent5"/>
              </a:buClr>
              <a:buSzPts val="6000"/>
              <a:buNone/>
              <a:defRPr sz="6000">
                <a:solidFill>
                  <a:schemeClr val="accent5"/>
                </a:solidFill>
              </a:defRPr>
            </a:lvl9pPr>
          </a:lstStyle>
          <a:p>
            <a:r>
              <a:t>xx%</a:t>
            </a: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
    <p:spTree>
      <p:nvGrpSpPr>
        <p:cNvPr id="914" name="Shape 914"/>
        <p:cNvGrpSpPr/>
        <p:nvPr/>
      </p:nvGrpSpPr>
      <p:grpSpPr>
        <a:xfrm>
          <a:off x="0" y="0"/>
          <a:ext cx="0" cy="0"/>
          <a:chOff x="0" y="0"/>
          <a:chExt cx="0" cy="0"/>
        </a:xfrm>
      </p:grpSpPr>
      <p:pic>
        <p:nvPicPr>
          <p:cNvPr id="915" name="Google Shape;915;p133"/>
          <p:cNvPicPr preferRelativeResize="0"/>
          <p:nvPr/>
        </p:nvPicPr>
        <p:blipFill>
          <a:blip r:embed="rId2">
            <a:alphaModFix/>
          </a:blip>
          <a:stretch>
            <a:fillRect/>
          </a:stretch>
        </p:blipFill>
        <p:spPr>
          <a:xfrm rot="-4623248">
            <a:off x="152401" y="3045874"/>
            <a:ext cx="1914601" cy="1945227"/>
          </a:xfrm>
          <a:prstGeom prst="rect">
            <a:avLst/>
          </a:prstGeom>
          <a:noFill/>
          <a:ln>
            <a:noFill/>
          </a:ln>
        </p:spPr>
      </p:pic>
      <p:pic>
        <p:nvPicPr>
          <p:cNvPr id="916" name="Google Shape;916;p133"/>
          <p:cNvPicPr preferRelativeResize="0"/>
          <p:nvPr/>
        </p:nvPicPr>
        <p:blipFill>
          <a:blip r:embed="rId3">
            <a:alphaModFix/>
          </a:blip>
          <a:stretch>
            <a:fillRect/>
          </a:stretch>
        </p:blipFill>
        <p:spPr>
          <a:xfrm>
            <a:off x="6450301" y="1753250"/>
            <a:ext cx="2393374" cy="2276900"/>
          </a:xfrm>
          <a:prstGeom prst="rect">
            <a:avLst/>
          </a:prstGeom>
          <a:noFill/>
          <a:ln>
            <a:noFill/>
          </a:ln>
        </p:spPr>
      </p:pic>
      <p:pic>
        <p:nvPicPr>
          <p:cNvPr id="917" name="Google Shape;917;p133"/>
          <p:cNvPicPr preferRelativeResize="0"/>
          <p:nvPr/>
        </p:nvPicPr>
        <p:blipFill rotWithShape="1">
          <a:blip r:embed="rId4">
            <a:alphaModFix/>
          </a:blip>
          <a:srcRect b="0" l="0" r="0" t="29537"/>
          <a:stretch/>
        </p:blipFill>
        <p:spPr>
          <a:xfrm>
            <a:off x="79625" y="0"/>
            <a:ext cx="2637499" cy="1642851"/>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0_1">
    <p:spTree>
      <p:nvGrpSpPr>
        <p:cNvPr id="918" name="Shape 918"/>
        <p:cNvGrpSpPr/>
        <p:nvPr/>
      </p:nvGrpSpPr>
      <p:grpSpPr>
        <a:xfrm>
          <a:off x="0" y="0"/>
          <a:ext cx="0" cy="0"/>
          <a:chOff x="0" y="0"/>
          <a:chExt cx="0" cy="0"/>
        </a:xfrm>
      </p:grpSpPr>
      <p:pic>
        <p:nvPicPr>
          <p:cNvPr id="919" name="Google Shape;919;p134"/>
          <p:cNvPicPr preferRelativeResize="0"/>
          <p:nvPr/>
        </p:nvPicPr>
        <p:blipFill>
          <a:blip r:embed="rId2">
            <a:alphaModFix/>
          </a:blip>
          <a:stretch>
            <a:fillRect/>
          </a:stretch>
        </p:blipFill>
        <p:spPr>
          <a:xfrm>
            <a:off x="323050" y="3412600"/>
            <a:ext cx="1668600" cy="1730898"/>
          </a:xfrm>
          <a:prstGeom prst="rect">
            <a:avLst/>
          </a:prstGeom>
          <a:noFill/>
          <a:ln>
            <a:noFill/>
          </a:ln>
        </p:spPr>
      </p:pic>
      <p:pic>
        <p:nvPicPr>
          <p:cNvPr id="920" name="Google Shape;920;p134"/>
          <p:cNvPicPr preferRelativeResize="0"/>
          <p:nvPr/>
        </p:nvPicPr>
        <p:blipFill rotWithShape="1">
          <a:blip r:embed="rId3">
            <a:alphaModFix/>
          </a:blip>
          <a:srcRect b="0" l="0" r="24986" t="0"/>
          <a:stretch/>
        </p:blipFill>
        <p:spPr>
          <a:xfrm>
            <a:off x="7459575" y="2530575"/>
            <a:ext cx="1714500" cy="2344974"/>
          </a:xfrm>
          <a:prstGeom prst="rect">
            <a:avLst/>
          </a:prstGeom>
          <a:noFill/>
          <a:ln>
            <a:noFill/>
          </a:ln>
        </p:spPr>
      </p:pic>
      <p:pic>
        <p:nvPicPr>
          <p:cNvPr id="921" name="Google Shape;921;p134"/>
          <p:cNvPicPr preferRelativeResize="0"/>
          <p:nvPr/>
        </p:nvPicPr>
        <p:blipFill>
          <a:blip r:embed="rId4">
            <a:alphaModFix/>
          </a:blip>
          <a:stretch>
            <a:fillRect/>
          </a:stretch>
        </p:blipFill>
        <p:spPr>
          <a:xfrm>
            <a:off x="105350" y="149200"/>
            <a:ext cx="2758024" cy="227445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25" name="Shape 925"/>
        <p:cNvGrpSpPr/>
        <p:nvPr/>
      </p:nvGrpSpPr>
      <p:grpSpPr>
        <a:xfrm>
          <a:off x="0" y="0"/>
          <a:ext cx="0" cy="0"/>
          <a:chOff x="0" y="0"/>
          <a:chExt cx="0" cy="0"/>
        </a:xfrm>
      </p:grpSpPr>
      <p:grpSp>
        <p:nvGrpSpPr>
          <p:cNvPr id="926" name="Google Shape;926;p136"/>
          <p:cNvGrpSpPr/>
          <p:nvPr/>
        </p:nvGrpSpPr>
        <p:grpSpPr>
          <a:xfrm>
            <a:off x="2543350" y="670600"/>
            <a:ext cx="6627150" cy="4501753"/>
            <a:chOff x="2543350" y="670600"/>
            <a:chExt cx="6627150" cy="4501753"/>
          </a:xfrm>
        </p:grpSpPr>
        <p:pic>
          <p:nvPicPr>
            <p:cNvPr id="927" name="Google Shape;927;p136"/>
            <p:cNvPicPr preferRelativeResize="0"/>
            <p:nvPr/>
          </p:nvPicPr>
          <p:blipFill rotWithShape="1">
            <a:blip r:embed="rId2">
              <a:alphaModFix amt="57000"/>
            </a:blip>
            <a:srcRect b="4794" l="26778" r="38000" t="66358"/>
            <a:stretch/>
          </p:blipFill>
          <p:spPr>
            <a:xfrm rot="10800000">
              <a:off x="2543350" y="4053262"/>
              <a:ext cx="1190800" cy="1092325"/>
            </a:xfrm>
            <a:prstGeom prst="rect">
              <a:avLst/>
            </a:prstGeom>
            <a:noFill/>
            <a:ln>
              <a:noFill/>
            </a:ln>
          </p:spPr>
        </p:pic>
        <p:pic>
          <p:nvPicPr>
            <p:cNvPr id="928" name="Google Shape;928;p136"/>
            <p:cNvPicPr preferRelativeResize="0"/>
            <p:nvPr/>
          </p:nvPicPr>
          <p:blipFill rotWithShape="1">
            <a:blip r:embed="rId3">
              <a:alphaModFix amt="85000"/>
            </a:blip>
            <a:srcRect b="0" l="0" r="82869" t="31247"/>
            <a:stretch/>
          </p:blipFill>
          <p:spPr>
            <a:xfrm>
              <a:off x="7803125" y="670600"/>
              <a:ext cx="1367375" cy="3123850"/>
            </a:xfrm>
            <a:prstGeom prst="rect">
              <a:avLst/>
            </a:prstGeom>
            <a:noFill/>
            <a:ln>
              <a:noFill/>
            </a:ln>
          </p:spPr>
        </p:pic>
        <p:pic>
          <p:nvPicPr>
            <p:cNvPr id="929" name="Google Shape;929;p136"/>
            <p:cNvPicPr preferRelativeResize="0"/>
            <p:nvPr/>
          </p:nvPicPr>
          <p:blipFill rotWithShape="1">
            <a:blip r:embed="rId2">
              <a:alphaModFix amt="75000"/>
            </a:blip>
            <a:srcRect b="30446" l="25451" r="0" t="25484"/>
            <a:stretch/>
          </p:blipFill>
          <p:spPr>
            <a:xfrm rot="10800000">
              <a:off x="5868100" y="2967225"/>
              <a:ext cx="3302400" cy="2186075"/>
            </a:xfrm>
            <a:prstGeom prst="rect">
              <a:avLst/>
            </a:prstGeom>
            <a:noFill/>
            <a:ln>
              <a:noFill/>
            </a:ln>
          </p:spPr>
        </p:pic>
        <p:pic>
          <p:nvPicPr>
            <p:cNvPr id="930" name="Google Shape;930;p136"/>
            <p:cNvPicPr preferRelativeResize="0"/>
            <p:nvPr/>
          </p:nvPicPr>
          <p:blipFill rotWithShape="1">
            <a:blip r:embed="rId2">
              <a:alphaModFix amt="57000"/>
            </a:blip>
            <a:srcRect b="4794" l="26778" r="38000" t="72903"/>
            <a:stretch/>
          </p:blipFill>
          <p:spPr>
            <a:xfrm flipH="1" rot="10800000">
              <a:off x="4453500" y="4327853"/>
              <a:ext cx="1190800" cy="844500"/>
            </a:xfrm>
            <a:prstGeom prst="rect">
              <a:avLst/>
            </a:prstGeom>
            <a:noFill/>
            <a:ln>
              <a:noFill/>
            </a:ln>
          </p:spPr>
        </p:pic>
        <p:pic>
          <p:nvPicPr>
            <p:cNvPr id="931" name="Google Shape;931;p136"/>
            <p:cNvPicPr preferRelativeResize="0"/>
            <p:nvPr/>
          </p:nvPicPr>
          <p:blipFill>
            <a:blip r:embed="rId4">
              <a:alphaModFix amt="80000"/>
            </a:blip>
            <a:stretch>
              <a:fillRect/>
            </a:stretch>
          </p:blipFill>
          <p:spPr>
            <a:xfrm flipH="1">
              <a:off x="7973563" y="3919889"/>
              <a:ext cx="457200" cy="457200"/>
            </a:xfrm>
            <a:prstGeom prst="rect">
              <a:avLst/>
            </a:prstGeom>
            <a:noFill/>
            <a:ln>
              <a:noFill/>
            </a:ln>
          </p:spPr>
        </p:pic>
      </p:grpSp>
      <p:sp>
        <p:nvSpPr>
          <p:cNvPr id="932" name="Google Shape;932;p136"/>
          <p:cNvSpPr txBox="1"/>
          <p:nvPr>
            <p:ph type="ctrTitle"/>
          </p:nvPr>
        </p:nvSpPr>
        <p:spPr>
          <a:xfrm>
            <a:off x="3730752" y="539496"/>
            <a:ext cx="4700100" cy="1143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lvl1pPr lvl="0" rtl="0" algn="r">
              <a:spcBef>
                <a:spcPts val="0"/>
              </a:spcBef>
              <a:spcAft>
                <a:spcPts val="0"/>
              </a:spcAft>
              <a:buClr>
                <a:schemeClr val="lt1"/>
              </a:buClr>
              <a:buSzPts val="7000"/>
              <a:buNone/>
              <a:defRPr sz="70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33" name="Google Shape;933;p136"/>
          <p:cNvSpPr txBox="1"/>
          <p:nvPr>
            <p:ph idx="1" type="subTitle"/>
          </p:nvPr>
        </p:nvSpPr>
        <p:spPr>
          <a:xfrm>
            <a:off x="4415575" y="1700775"/>
            <a:ext cx="4015200" cy="6768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Font typeface="Open Sans Light"/>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34" name="Shape 934"/>
        <p:cNvGrpSpPr/>
        <p:nvPr/>
      </p:nvGrpSpPr>
      <p:grpSpPr>
        <a:xfrm>
          <a:off x="0" y="0"/>
          <a:ext cx="0" cy="0"/>
          <a:chOff x="0" y="0"/>
          <a:chExt cx="0" cy="0"/>
        </a:xfrm>
      </p:grpSpPr>
      <p:grpSp>
        <p:nvGrpSpPr>
          <p:cNvPr id="935" name="Google Shape;935;p137"/>
          <p:cNvGrpSpPr/>
          <p:nvPr/>
        </p:nvGrpSpPr>
        <p:grpSpPr>
          <a:xfrm flipH="1">
            <a:off x="0" y="661450"/>
            <a:ext cx="2889425" cy="4482050"/>
            <a:chOff x="6315075" y="708675"/>
            <a:chExt cx="2889425" cy="4482050"/>
          </a:xfrm>
        </p:grpSpPr>
        <p:pic>
          <p:nvPicPr>
            <p:cNvPr id="936" name="Google Shape;936;p137"/>
            <p:cNvPicPr preferRelativeResize="0"/>
            <p:nvPr/>
          </p:nvPicPr>
          <p:blipFill rotWithShape="1">
            <a:blip r:embed="rId2">
              <a:alphaModFix amt="75000"/>
            </a:blip>
            <a:srcRect b="0" l="26101" r="0" t="11598"/>
            <a:stretch/>
          </p:blipFill>
          <p:spPr>
            <a:xfrm rot="10800000">
              <a:off x="6665576" y="1790301"/>
              <a:ext cx="2538924" cy="3400424"/>
            </a:xfrm>
            <a:prstGeom prst="rect">
              <a:avLst/>
            </a:prstGeom>
            <a:noFill/>
            <a:ln>
              <a:noFill/>
            </a:ln>
          </p:spPr>
        </p:pic>
        <p:pic>
          <p:nvPicPr>
            <p:cNvPr id="937" name="Google Shape;937;p137"/>
            <p:cNvPicPr preferRelativeResize="0"/>
            <p:nvPr/>
          </p:nvPicPr>
          <p:blipFill rotWithShape="1">
            <a:blip r:embed="rId3">
              <a:alphaModFix amt="85000"/>
            </a:blip>
            <a:srcRect b="0" l="0" r="58893" t="5455"/>
            <a:stretch/>
          </p:blipFill>
          <p:spPr>
            <a:xfrm>
              <a:off x="7773000" y="708675"/>
              <a:ext cx="1397499" cy="3130700"/>
            </a:xfrm>
            <a:prstGeom prst="rect">
              <a:avLst/>
            </a:prstGeom>
            <a:noFill/>
            <a:ln>
              <a:noFill/>
            </a:ln>
          </p:spPr>
        </p:pic>
        <p:pic>
          <p:nvPicPr>
            <p:cNvPr id="938" name="Google Shape;938;p137"/>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939" name="Google Shape;939;p137"/>
          <p:cNvSpPr txBox="1"/>
          <p:nvPr>
            <p:ph type="title"/>
          </p:nvPr>
        </p:nvSpPr>
        <p:spPr>
          <a:xfrm>
            <a:off x="640080" y="1673352"/>
            <a:ext cx="3858900" cy="1005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940" name="Google Shape;940;p137"/>
          <p:cNvSpPr txBox="1"/>
          <p:nvPr>
            <p:ph hasCustomPrompt="1" idx="2" type="title"/>
          </p:nvPr>
        </p:nvSpPr>
        <p:spPr>
          <a:xfrm>
            <a:off x="640080" y="866900"/>
            <a:ext cx="2370000" cy="115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accent5"/>
              </a:buClr>
              <a:buSzPts val="6000"/>
              <a:buNone/>
              <a:defRPr sz="6000">
                <a:solidFill>
                  <a:schemeClr val="accent5"/>
                </a:solidFill>
              </a:defRPr>
            </a:lvl2pPr>
            <a:lvl3pPr lvl="2" rtl="0" algn="ctr">
              <a:spcBef>
                <a:spcPts val="0"/>
              </a:spcBef>
              <a:spcAft>
                <a:spcPts val="0"/>
              </a:spcAft>
              <a:buClr>
                <a:schemeClr val="accent5"/>
              </a:buClr>
              <a:buSzPts val="6000"/>
              <a:buNone/>
              <a:defRPr sz="6000">
                <a:solidFill>
                  <a:schemeClr val="accent5"/>
                </a:solidFill>
              </a:defRPr>
            </a:lvl3pPr>
            <a:lvl4pPr lvl="3" rtl="0" algn="ctr">
              <a:spcBef>
                <a:spcPts val="0"/>
              </a:spcBef>
              <a:spcAft>
                <a:spcPts val="0"/>
              </a:spcAft>
              <a:buClr>
                <a:schemeClr val="accent5"/>
              </a:buClr>
              <a:buSzPts val="6000"/>
              <a:buNone/>
              <a:defRPr sz="6000">
                <a:solidFill>
                  <a:schemeClr val="accent5"/>
                </a:solidFill>
              </a:defRPr>
            </a:lvl4pPr>
            <a:lvl5pPr lvl="4" rtl="0" algn="ctr">
              <a:spcBef>
                <a:spcPts val="0"/>
              </a:spcBef>
              <a:spcAft>
                <a:spcPts val="0"/>
              </a:spcAft>
              <a:buClr>
                <a:schemeClr val="accent5"/>
              </a:buClr>
              <a:buSzPts val="6000"/>
              <a:buNone/>
              <a:defRPr sz="6000">
                <a:solidFill>
                  <a:schemeClr val="accent5"/>
                </a:solidFill>
              </a:defRPr>
            </a:lvl5pPr>
            <a:lvl6pPr lvl="5" rtl="0" algn="ctr">
              <a:spcBef>
                <a:spcPts val="0"/>
              </a:spcBef>
              <a:spcAft>
                <a:spcPts val="0"/>
              </a:spcAft>
              <a:buClr>
                <a:schemeClr val="accent5"/>
              </a:buClr>
              <a:buSzPts val="6000"/>
              <a:buNone/>
              <a:defRPr sz="6000">
                <a:solidFill>
                  <a:schemeClr val="accent5"/>
                </a:solidFill>
              </a:defRPr>
            </a:lvl6pPr>
            <a:lvl7pPr lvl="6" rtl="0" algn="ctr">
              <a:spcBef>
                <a:spcPts val="0"/>
              </a:spcBef>
              <a:spcAft>
                <a:spcPts val="0"/>
              </a:spcAft>
              <a:buClr>
                <a:schemeClr val="accent5"/>
              </a:buClr>
              <a:buSzPts val="6000"/>
              <a:buNone/>
              <a:defRPr sz="6000">
                <a:solidFill>
                  <a:schemeClr val="accent5"/>
                </a:solidFill>
              </a:defRPr>
            </a:lvl7pPr>
            <a:lvl8pPr lvl="7" rtl="0" algn="ctr">
              <a:spcBef>
                <a:spcPts val="0"/>
              </a:spcBef>
              <a:spcAft>
                <a:spcPts val="0"/>
              </a:spcAft>
              <a:buClr>
                <a:schemeClr val="accent5"/>
              </a:buClr>
              <a:buSzPts val="6000"/>
              <a:buNone/>
              <a:defRPr sz="6000">
                <a:solidFill>
                  <a:schemeClr val="accent5"/>
                </a:solidFill>
              </a:defRPr>
            </a:lvl8pPr>
            <a:lvl9pPr lvl="8" rtl="0" algn="ctr">
              <a:spcBef>
                <a:spcPts val="0"/>
              </a:spcBef>
              <a:spcAft>
                <a:spcPts val="0"/>
              </a:spcAft>
              <a:buClr>
                <a:schemeClr val="accent5"/>
              </a:buClr>
              <a:buSzPts val="6000"/>
              <a:buNone/>
              <a:defRPr sz="6000">
                <a:solidFill>
                  <a:schemeClr val="accent5"/>
                </a:solidFill>
              </a:defRPr>
            </a:lvl9pPr>
          </a:lstStyle>
          <a:p>
            <a:r>
              <a:t>xx%</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41" name="Shape 941"/>
        <p:cNvGrpSpPr/>
        <p:nvPr/>
      </p:nvGrpSpPr>
      <p:grpSpPr>
        <a:xfrm>
          <a:off x="0" y="0"/>
          <a:ext cx="0" cy="0"/>
          <a:chOff x="0" y="0"/>
          <a:chExt cx="0" cy="0"/>
        </a:xfrm>
      </p:grpSpPr>
      <p:pic>
        <p:nvPicPr>
          <p:cNvPr id="942" name="Google Shape;942;p138"/>
          <p:cNvPicPr preferRelativeResize="0"/>
          <p:nvPr/>
        </p:nvPicPr>
        <p:blipFill rotWithShape="1">
          <a:blip r:embed="rId2">
            <a:alphaModFix/>
          </a:blip>
          <a:srcRect b="0" l="219" r="209" t="0"/>
          <a:stretch/>
        </p:blipFill>
        <p:spPr>
          <a:xfrm rot="10800000">
            <a:off x="8277600" y="4423425"/>
            <a:ext cx="603504" cy="603504"/>
          </a:xfrm>
          <a:prstGeom prst="rect">
            <a:avLst/>
          </a:prstGeom>
          <a:noFill/>
          <a:ln>
            <a:noFill/>
          </a:ln>
        </p:spPr>
      </p:pic>
      <p:sp>
        <p:nvSpPr>
          <p:cNvPr id="943" name="Google Shape;943;p138"/>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44" name="Google Shape;944;p138"/>
          <p:cNvSpPr txBox="1"/>
          <p:nvPr>
            <p:ph idx="1" type="body"/>
          </p:nvPr>
        </p:nvSpPr>
        <p:spPr>
          <a:xfrm>
            <a:off x="713100" y="1397800"/>
            <a:ext cx="7717500" cy="3201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sz="1150"/>
            </a:lvl1pPr>
            <a:lvl2pPr indent="-304800" lvl="1" marL="914400" rtl="0">
              <a:spcBef>
                <a:spcPts val="1600"/>
              </a:spcBef>
              <a:spcAft>
                <a:spcPts val="0"/>
              </a:spcAft>
              <a:buClr>
                <a:srgbClr val="434343"/>
              </a:buClr>
              <a:buSzPts val="1200"/>
              <a:buFont typeface="Roboto Condensed Light"/>
              <a:buAutoNum type="alphaLcPeriod"/>
              <a:defRPr/>
            </a:lvl2pPr>
            <a:lvl3pPr indent="-304800" lvl="2" marL="1371600" rtl="0">
              <a:spcBef>
                <a:spcPts val="1600"/>
              </a:spcBef>
              <a:spcAft>
                <a:spcPts val="0"/>
              </a:spcAft>
              <a:buClr>
                <a:srgbClr val="434343"/>
              </a:buClr>
              <a:buSzPts val="1200"/>
              <a:buFont typeface="Roboto Condensed Light"/>
              <a:buAutoNum type="romanLcPeriod"/>
              <a:defRPr/>
            </a:lvl3pPr>
            <a:lvl4pPr indent="-304800" lvl="3" marL="1828800" rtl="0">
              <a:spcBef>
                <a:spcPts val="1600"/>
              </a:spcBef>
              <a:spcAft>
                <a:spcPts val="0"/>
              </a:spcAft>
              <a:buClr>
                <a:srgbClr val="434343"/>
              </a:buClr>
              <a:buSzPts val="1200"/>
              <a:buFont typeface="Roboto Condensed Light"/>
              <a:buAutoNum type="arabicPeriod"/>
              <a:defRPr/>
            </a:lvl4pPr>
            <a:lvl5pPr indent="-304800" lvl="4" marL="2286000" rtl="0">
              <a:spcBef>
                <a:spcPts val="1600"/>
              </a:spcBef>
              <a:spcAft>
                <a:spcPts val="0"/>
              </a:spcAft>
              <a:buClr>
                <a:srgbClr val="434343"/>
              </a:buClr>
              <a:buSzPts val="1200"/>
              <a:buFont typeface="Roboto Condensed Light"/>
              <a:buAutoNum type="alphaLcPeriod"/>
              <a:defRPr/>
            </a:lvl5pPr>
            <a:lvl6pPr indent="-304800" lvl="5" marL="2743200" rtl="0">
              <a:spcBef>
                <a:spcPts val="1600"/>
              </a:spcBef>
              <a:spcAft>
                <a:spcPts val="0"/>
              </a:spcAft>
              <a:buClr>
                <a:srgbClr val="434343"/>
              </a:buClr>
              <a:buSzPts val="1200"/>
              <a:buFont typeface="Roboto Condensed Light"/>
              <a:buAutoNum type="romanLcPeriod"/>
              <a:defRPr/>
            </a:lvl6pPr>
            <a:lvl7pPr indent="-304800" lvl="6" marL="3200400" rtl="0">
              <a:spcBef>
                <a:spcPts val="1600"/>
              </a:spcBef>
              <a:spcAft>
                <a:spcPts val="0"/>
              </a:spcAft>
              <a:buClr>
                <a:srgbClr val="434343"/>
              </a:buClr>
              <a:buSzPts val="1200"/>
              <a:buFont typeface="Roboto Condensed Light"/>
              <a:buAutoNum type="arabicPeriod"/>
              <a:defRPr/>
            </a:lvl7pPr>
            <a:lvl8pPr indent="-304800" lvl="7" marL="3657600" rtl="0">
              <a:spcBef>
                <a:spcPts val="1600"/>
              </a:spcBef>
              <a:spcAft>
                <a:spcPts val="0"/>
              </a:spcAft>
              <a:buClr>
                <a:srgbClr val="434343"/>
              </a:buClr>
              <a:buSzPts val="1200"/>
              <a:buFont typeface="Roboto Condensed Light"/>
              <a:buAutoNum type="alphaLcPeriod"/>
              <a:defRPr/>
            </a:lvl8pPr>
            <a:lvl9pPr indent="-304800" lvl="8" marL="4114800" rtl="0">
              <a:spcBef>
                <a:spcPts val="1600"/>
              </a:spcBef>
              <a:spcAft>
                <a:spcPts val="1600"/>
              </a:spcAft>
              <a:buClr>
                <a:srgbClr val="434343"/>
              </a:buClr>
              <a:buSzPts val="1200"/>
              <a:buFont typeface="Roboto Condensed Light"/>
              <a:buAutoNum type="romanLcPeriod"/>
              <a:defRPr/>
            </a:lvl9pPr>
          </a:lstStyle>
          <a:p/>
        </p:txBody>
      </p:sp>
      <p:pic>
        <p:nvPicPr>
          <p:cNvPr id="945" name="Google Shape;945;p138"/>
          <p:cNvPicPr preferRelativeResize="0"/>
          <p:nvPr/>
        </p:nvPicPr>
        <p:blipFill rotWithShape="1">
          <a:blip r:embed="rId3">
            <a:alphaModFix/>
          </a:blip>
          <a:srcRect b="0" l="0" r="38938" t="36431"/>
          <a:stretch/>
        </p:blipFill>
        <p:spPr>
          <a:xfrm flipH="1">
            <a:off x="-96150" y="-91325"/>
            <a:ext cx="1348875" cy="1364951"/>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46" name="Shape 946"/>
        <p:cNvGrpSpPr/>
        <p:nvPr/>
      </p:nvGrpSpPr>
      <p:grpSpPr>
        <a:xfrm>
          <a:off x="0" y="0"/>
          <a:ext cx="0" cy="0"/>
          <a:chOff x="0" y="0"/>
          <a:chExt cx="0" cy="0"/>
        </a:xfrm>
      </p:grpSpPr>
      <p:sp>
        <p:nvSpPr>
          <p:cNvPr id="947" name="Google Shape;947;p139"/>
          <p:cNvSpPr txBox="1"/>
          <p:nvPr>
            <p:ph idx="1" type="subTitle"/>
          </p:nvPr>
        </p:nvSpPr>
        <p:spPr>
          <a:xfrm>
            <a:off x="6789174" y="3792525"/>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4"/>
                </a:solidFill>
                <a:latin typeface="Oswald"/>
                <a:ea typeface="Oswald"/>
                <a:cs typeface="Oswald"/>
                <a:sym typeface="Oswald"/>
              </a:defRPr>
            </a:lvl1pPr>
            <a:lvl2pPr lvl="1" rtl="0" algn="r">
              <a:spcBef>
                <a:spcPts val="1600"/>
              </a:spcBef>
              <a:spcAft>
                <a:spcPts val="0"/>
              </a:spcAft>
              <a:buNone/>
              <a:defRPr sz="1800">
                <a:solidFill>
                  <a:schemeClr val="accent4"/>
                </a:solidFill>
                <a:latin typeface="Oswald"/>
                <a:ea typeface="Oswald"/>
                <a:cs typeface="Oswald"/>
                <a:sym typeface="Oswald"/>
              </a:defRPr>
            </a:lvl2pPr>
            <a:lvl3pPr lvl="2" rtl="0" algn="r">
              <a:spcBef>
                <a:spcPts val="1600"/>
              </a:spcBef>
              <a:spcAft>
                <a:spcPts val="0"/>
              </a:spcAft>
              <a:buNone/>
              <a:defRPr sz="1800">
                <a:solidFill>
                  <a:schemeClr val="accent4"/>
                </a:solidFill>
                <a:latin typeface="Oswald"/>
                <a:ea typeface="Oswald"/>
                <a:cs typeface="Oswald"/>
                <a:sym typeface="Oswald"/>
              </a:defRPr>
            </a:lvl3pPr>
            <a:lvl4pPr lvl="3" rtl="0" algn="r">
              <a:spcBef>
                <a:spcPts val="1600"/>
              </a:spcBef>
              <a:spcAft>
                <a:spcPts val="0"/>
              </a:spcAft>
              <a:buNone/>
              <a:defRPr sz="1800">
                <a:solidFill>
                  <a:schemeClr val="accent4"/>
                </a:solidFill>
                <a:latin typeface="Oswald"/>
                <a:ea typeface="Oswald"/>
                <a:cs typeface="Oswald"/>
                <a:sym typeface="Oswald"/>
              </a:defRPr>
            </a:lvl4pPr>
            <a:lvl5pPr lvl="4" rtl="0" algn="r">
              <a:spcBef>
                <a:spcPts val="1600"/>
              </a:spcBef>
              <a:spcAft>
                <a:spcPts val="0"/>
              </a:spcAft>
              <a:buNone/>
              <a:defRPr sz="1800">
                <a:solidFill>
                  <a:schemeClr val="accent4"/>
                </a:solidFill>
                <a:latin typeface="Oswald"/>
                <a:ea typeface="Oswald"/>
                <a:cs typeface="Oswald"/>
                <a:sym typeface="Oswald"/>
              </a:defRPr>
            </a:lvl5pPr>
            <a:lvl6pPr lvl="5" rtl="0" algn="r">
              <a:spcBef>
                <a:spcPts val="1600"/>
              </a:spcBef>
              <a:spcAft>
                <a:spcPts val="0"/>
              </a:spcAft>
              <a:buNone/>
              <a:defRPr sz="1800">
                <a:solidFill>
                  <a:schemeClr val="accent4"/>
                </a:solidFill>
                <a:latin typeface="Oswald"/>
                <a:ea typeface="Oswald"/>
                <a:cs typeface="Oswald"/>
                <a:sym typeface="Oswald"/>
              </a:defRPr>
            </a:lvl6pPr>
            <a:lvl7pPr lvl="6" rtl="0" algn="r">
              <a:spcBef>
                <a:spcPts val="1600"/>
              </a:spcBef>
              <a:spcAft>
                <a:spcPts val="0"/>
              </a:spcAft>
              <a:buNone/>
              <a:defRPr sz="1800">
                <a:solidFill>
                  <a:schemeClr val="accent4"/>
                </a:solidFill>
                <a:latin typeface="Oswald"/>
                <a:ea typeface="Oswald"/>
                <a:cs typeface="Oswald"/>
                <a:sym typeface="Oswald"/>
              </a:defRPr>
            </a:lvl7pPr>
            <a:lvl8pPr lvl="7" rtl="0" algn="r">
              <a:spcBef>
                <a:spcPts val="1600"/>
              </a:spcBef>
              <a:spcAft>
                <a:spcPts val="0"/>
              </a:spcAft>
              <a:buNone/>
              <a:defRPr sz="1800">
                <a:solidFill>
                  <a:schemeClr val="accent4"/>
                </a:solidFill>
                <a:latin typeface="Oswald"/>
                <a:ea typeface="Oswald"/>
                <a:cs typeface="Oswald"/>
                <a:sym typeface="Oswald"/>
              </a:defRPr>
            </a:lvl8pPr>
            <a:lvl9pPr lvl="8" rtl="0" algn="r">
              <a:spcBef>
                <a:spcPts val="1600"/>
              </a:spcBef>
              <a:spcAft>
                <a:spcPts val="1600"/>
              </a:spcAft>
              <a:buNone/>
              <a:defRPr sz="1800">
                <a:solidFill>
                  <a:schemeClr val="accent4"/>
                </a:solidFill>
                <a:latin typeface="Oswald"/>
                <a:ea typeface="Oswald"/>
                <a:cs typeface="Oswald"/>
                <a:sym typeface="Oswald"/>
              </a:defRPr>
            </a:lvl9pPr>
          </a:lstStyle>
          <a:p/>
        </p:txBody>
      </p:sp>
      <p:sp>
        <p:nvSpPr>
          <p:cNvPr id="948" name="Google Shape;948;p139"/>
          <p:cNvSpPr txBox="1"/>
          <p:nvPr>
            <p:ph idx="2" type="subTitle"/>
          </p:nvPr>
        </p:nvSpPr>
        <p:spPr>
          <a:xfrm>
            <a:off x="5443250" y="2859842"/>
            <a:ext cx="29874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sp>
        <p:nvSpPr>
          <p:cNvPr id="949" name="Google Shape;949;p139"/>
          <p:cNvSpPr txBox="1"/>
          <p:nvPr>
            <p:ph idx="3" type="subTitle"/>
          </p:nvPr>
        </p:nvSpPr>
        <p:spPr>
          <a:xfrm>
            <a:off x="6789125" y="177685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4"/>
                </a:solidFill>
                <a:latin typeface="Oswald"/>
                <a:ea typeface="Oswald"/>
                <a:cs typeface="Oswald"/>
                <a:sym typeface="Oswald"/>
              </a:defRPr>
            </a:lvl1pPr>
            <a:lvl2pPr lvl="1" rtl="0" algn="r">
              <a:spcBef>
                <a:spcPts val="1600"/>
              </a:spcBef>
              <a:spcAft>
                <a:spcPts val="0"/>
              </a:spcAft>
              <a:buNone/>
              <a:defRPr sz="1800">
                <a:solidFill>
                  <a:schemeClr val="accent4"/>
                </a:solidFill>
                <a:latin typeface="Oswald"/>
                <a:ea typeface="Oswald"/>
                <a:cs typeface="Oswald"/>
                <a:sym typeface="Oswald"/>
              </a:defRPr>
            </a:lvl2pPr>
            <a:lvl3pPr lvl="2" rtl="0" algn="r">
              <a:spcBef>
                <a:spcPts val="1600"/>
              </a:spcBef>
              <a:spcAft>
                <a:spcPts val="0"/>
              </a:spcAft>
              <a:buNone/>
              <a:defRPr sz="1800">
                <a:solidFill>
                  <a:schemeClr val="accent4"/>
                </a:solidFill>
                <a:latin typeface="Oswald"/>
                <a:ea typeface="Oswald"/>
                <a:cs typeface="Oswald"/>
                <a:sym typeface="Oswald"/>
              </a:defRPr>
            </a:lvl3pPr>
            <a:lvl4pPr lvl="3" rtl="0" algn="r">
              <a:spcBef>
                <a:spcPts val="1600"/>
              </a:spcBef>
              <a:spcAft>
                <a:spcPts val="0"/>
              </a:spcAft>
              <a:buNone/>
              <a:defRPr sz="1800">
                <a:solidFill>
                  <a:schemeClr val="accent4"/>
                </a:solidFill>
                <a:latin typeface="Oswald"/>
                <a:ea typeface="Oswald"/>
                <a:cs typeface="Oswald"/>
                <a:sym typeface="Oswald"/>
              </a:defRPr>
            </a:lvl4pPr>
            <a:lvl5pPr lvl="4" rtl="0" algn="r">
              <a:spcBef>
                <a:spcPts val="1600"/>
              </a:spcBef>
              <a:spcAft>
                <a:spcPts val="0"/>
              </a:spcAft>
              <a:buNone/>
              <a:defRPr sz="1800">
                <a:solidFill>
                  <a:schemeClr val="accent4"/>
                </a:solidFill>
                <a:latin typeface="Oswald"/>
                <a:ea typeface="Oswald"/>
                <a:cs typeface="Oswald"/>
                <a:sym typeface="Oswald"/>
              </a:defRPr>
            </a:lvl5pPr>
            <a:lvl6pPr lvl="5" rtl="0" algn="r">
              <a:spcBef>
                <a:spcPts val="1600"/>
              </a:spcBef>
              <a:spcAft>
                <a:spcPts val="0"/>
              </a:spcAft>
              <a:buNone/>
              <a:defRPr sz="1800">
                <a:solidFill>
                  <a:schemeClr val="accent4"/>
                </a:solidFill>
                <a:latin typeface="Oswald"/>
                <a:ea typeface="Oswald"/>
                <a:cs typeface="Oswald"/>
                <a:sym typeface="Oswald"/>
              </a:defRPr>
            </a:lvl6pPr>
            <a:lvl7pPr lvl="6" rtl="0" algn="r">
              <a:spcBef>
                <a:spcPts val="1600"/>
              </a:spcBef>
              <a:spcAft>
                <a:spcPts val="0"/>
              </a:spcAft>
              <a:buNone/>
              <a:defRPr sz="1800">
                <a:solidFill>
                  <a:schemeClr val="accent4"/>
                </a:solidFill>
                <a:latin typeface="Oswald"/>
                <a:ea typeface="Oswald"/>
                <a:cs typeface="Oswald"/>
                <a:sym typeface="Oswald"/>
              </a:defRPr>
            </a:lvl7pPr>
            <a:lvl8pPr lvl="7" rtl="0" algn="r">
              <a:spcBef>
                <a:spcPts val="1600"/>
              </a:spcBef>
              <a:spcAft>
                <a:spcPts val="0"/>
              </a:spcAft>
              <a:buNone/>
              <a:defRPr sz="1800">
                <a:solidFill>
                  <a:schemeClr val="accent4"/>
                </a:solidFill>
                <a:latin typeface="Oswald"/>
                <a:ea typeface="Oswald"/>
                <a:cs typeface="Oswald"/>
                <a:sym typeface="Oswald"/>
              </a:defRPr>
            </a:lvl8pPr>
            <a:lvl9pPr lvl="8" rtl="0" algn="r">
              <a:spcBef>
                <a:spcPts val="1600"/>
              </a:spcBef>
              <a:spcAft>
                <a:spcPts val="1600"/>
              </a:spcAft>
              <a:buNone/>
              <a:defRPr sz="1800">
                <a:solidFill>
                  <a:schemeClr val="accent4"/>
                </a:solidFill>
                <a:latin typeface="Oswald"/>
                <a:ea typeface="Oswald"/>
                <a:cs typeface="Oswald"/>
                <a:sym typeface="Oswald"/>
              </a:defRPr>
            </a:lvl9pPr>
          </a:lstStyle>
          <a:p/>
        </p:txBody>
      </p:sp>
      <p:sp>
        <p:nvSpPr>
          <p:cNvPr id="950" name="Google Shape;950;p139"/>
          <p:cNvSpPr txBox="1"/>
          <p:nvPr>
            <p:ph type="title"/>
          </p:nvPr>
        </p:nvSpPr>
        <p:spPr>
          <a:xfrm>
            <a:off x="713225" y="2569475"/>
            <a:ext cx="3145500" cy="2029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600"/>
              <a:buNone/>
              <a:defRPr sz="4200">
                <a:solidFill>
                  <a:schemeClr val="lt1"/>
                </a:solidFill>
              </a:defRPr>
            </a:lvl1pPr>
            <a:lvl2pPr lvl="1"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2pPr>
            <a:lvl3pPr lvl="2"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3pPr>
            <a:lvl4pPr lvl="3"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4pPr>
            <a:lvl5pPr lvl="4"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5pPr>
            <a:lvl6pPr lvl="5"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6pPr>
            <a:lvl7pPr lvl="6"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7pPr>
            <a:lvl8pPr lvl="7"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8pPr>
            <a:lvl9pPr lvl="8"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9pPr>
          </a:lstStyle>
          <a:p/>
        </p:txBody>
      </p:sp>
      <p:sp>
        <p:nvSpPr>
          <p:cNvPr id="951" name="Google Shape;951;p139"/>
          <p:cNvSpPr txBox="1"/>
          <p:nvPr>
            <p:ph idx="4" type="subTitle"/>
          </p:nvPr>
        </p:nvSpPr>
        <p:spPr>
          <a:xfrm>
            <a:off x="5443250" y="848166"/>
            <a:ext cx="29874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pic>
        <p:nvPicPr>
          <p:cNvPr id="952" name="Google Shape;952;p139"/>
          <p:cNvPicPr preferRelativeResize="0"/>
          <p:nvPr/>
        </p:nvPicPr>
        <p:blipFill>
          <a:blip r:embed="rId2">
            <a:alphaModFix/>
          </a:blip>
          <a:stretch>
            <a:fillRect/>
          </a:stretch>
        </p:blipFill>
        <p:spPr>
          <a:xfrm rot="10800000">
            <a:off x="8261550" y="4406400"/>
            <a:ext cx="630936" cy="628002"/>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3" name="Shape 953"/>
        <p:cNvGrpSpPr/>
        <p:nvPr/>
      </p:nvGrpSpPr>
      <p:grpSpPr>
        <a:xfrm>
          <a:off x="0" y="0"/>
          <a:ext cx="0" cy="0"/>
          <a:chOff x="0" y="0"/>
          <a:chExt cx="0" cy="0"/>
        </a:xfrm>
      </p:grpSpPr>
      <p:pic>
        <p:nvPicPr>
          <p:cNvPr id="954" name="Google Shape;954;p140"/>
          <p:cNvPicPr preferRelativeResize="0"/>
          <p:nvPr/>
        </p:nvPicPr>
        <p:blipFill rotWithShape="1">
          <a:blip r:embed="rId2">
            <a:alphaModFix/>
          </a:blip>
          <a:srcRect b="0" l="0" r="38938" t="36431"/>
          <a:stretch/>
        </p:blipFill>
        <p:spPr>
          <a:xfrm flipH="1">
            <a:off x="-96150" y="-91325"/>
            <a:ext cx="1348875" cy="1364951"/>
          </a:xfrm>
          <a:prstGeom prst="rect">
            <a:avLst/>
          </a:prstGeom>
          <a:noFill/>
          <a:ln>
            <a:noFill/>
          </a:ln>
        </p:spPr>
      </p:pic>
      <p:pic>
        <p:nvPicPr>
          <p:cNvPr id="955" name="Google Shape;955;p140"/>
          <p:cNvPicPr preferRelativeResize="0"/>
          <p:nvPr/>
        </p:nvPicPr>
        <p:blipFill rotWithShape="1">
          <a:blip r:embed="rId3">
            <a:alphaModFix/>
          </a:blip>
          <a:srcRect b="0" l="219" r="209" t="0"/>
          <a:stretch/>
        </p:blipFill>
        <p:spPr>
          <a:xfrm rot="10800000">
            <a:off x="8277600" y="4423425"/>
            <a:ext cx="603504" cy="603504"/>
          </a:xfrm>
          <a:prstGeom prst="rect">
            <a:avLst/>
          </a:prstGeom>
          <a:noFill/>
          <a:ln>
            <a:noFill/>
          </a:ln>
        </p:spPr>
      </p:pic>
      <p:sp>
        <p:nvSpPr>
          <p:cNvPr id="956" name="Google Shape;956;p140"/>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7" name="Shape 957"/>
        <p:cNvGrpSpPr/>
        <p:nvPr/>
      </p:nvGrpSpPr>
      <p:grpSpPr>
        <a:xfrm>
          <a:off x="0" y="0"/>
          <a:ext cx="0" cy="0"/>
          <a:chOff x="0" y="0"/>
          <a:chExt cx="0" cy="0"/>
        </a:xfrm>
      </p:grpSpPr>
      <p:sp>
        <p:nvSpPr>
          <p:cNvPr id="958" name="Google Shape;958;p141"/>
          <p:cNvSpPr txBox="1"/>
          <p:nvPr>
            <p:ph idx="1" type="subTitle"/>
          </p:nvPr>
        </p:nvSpPr>
        <p:spPr>
          <a:xfrm>
            <a:off x="2266500" y="1846350"/>
            <a:ext cx="4611000" cy="20049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a:lvl1pPr>
            <a:lvl2pPr lvl="1" rtl="0">
              <a:spcBef>
                <a:spcPts val="1600"/>
              </a:spcBef>
              <a:spcAft>
                <a:spcPts val="0"/>
              </a:spcAft>
              <a:buSzPts val="1400"/>
              <a:buFont typeface="Anaheim"/>
              <a:buChar char="○"/>
              <a:defRPr/>
            </a:lvl2pPr>
            <a:lvl3pPr lvl="2" rtl="0">
              <a:spcBef>
                <a:spcPts val="1600"/>
              </a:spcBef>
              <a:spcAft>
                <a:spcPts val="0"/>
              </a:spcAft>
              <a:buSzPts val="1400"/>
              <a:buFont typeface="Anaheim"/>
              <a:buChar char="■"/>
              <a:defRPr/>
            </a:lvl3pPr>
            <a:lvl4pPr lvl="3" rtl="0">
              <a:spcBef>
                <a:spcPts val="1600"/>
              </a:spcBef>
              <a:spcAft>
                <a:spcPts val="0"/>
              </a:spcAft>
              <a:buSzPts val="1400"/>
              <a:buFont typeface="Anaheim"/>
              <a:buChar char="●"/>
              <a:defRPr/>
            </a:lvl4pPr>
            <a:lvl5pPr lvl="4" rtl="0">
              <a:spcBef>
                <a:spcPts val="1600"/>
              </a:spcBef>
              <a:spcAft>
                <a:spcPts val="0"/>
              </a:spcAft>
              <a:buSzPts val="1400"/>
              <a:buFont typeface="Anaheim"/>
              <a:buChar char="○"/>
              <a:defRPr/>
            </a:lvl5pPr>
            <a:lvl6pPr lvl="5" rtl="0">
              <a:spcBef>
                <a:spcPts val="1600"/>
              </a:spcBef>
              <a:spcAft>
                <a:spcPts val="0"/>
              </a:spcAft>
              <a:buSzPts val="1400"/>
              <a:buFont typeface="Anaheim"/>
              <a:buChar char="■"/>
              <a:defRPr/>
            </a:lvl6pPr>
            <a:lvl7pPr lvl="6" rtl="0">
              <a:spcBef>
                <a:spcPts val="1600"/>
              </a:spcBef>
              <a:spcAft>
                <a:spcPts val="0"/>
              </a:spcAft>
              <a:buSzPts val="1400"/>
              <a:buFont typeface="Anaheim"/>
              <a:buChar char="●"/>
              <a:defRPr/>
            </a:lvl7pPr>
            <a:lvl8pPr lvl="7" rtl="0">
              <a:spcBef>
                <a:spcPts val="1600"/>
              </a:spcBef>
              <a:spcAft>
                <a:spcPts val="0"/>
              </a:spcAft>
              <a:buSzPts val="1400"/>
              <a:buFont typeface="Anaheim"/>
              <a:buChar char="○"/>
              <a:defRPr/>
            </a:lvl8pPr>
            <a:lvl9pPr lvl="8" rtl="0">
              <a:spcBef>
                <a:spcPts val="1600"/>
              </a:spcBef>
              <a:spcAft>
                <a:spcPts val="1600"/>
              </a:spcAft>
              <a:buSzPts val="1400"/>
              <a:buFont typeface="Anaheim"/>
              <a:buChar char="■"/>
              <a:defRPr/>
            </a:lvl9pPr>
          </a:lstStyle>
          <a:p/>
        </p:txBody>
      </p:sp>
      <p:sp>
        <p:nvSpPr>
          <p:cNvPr id="959" name="Google Shape;959;p141"/>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pic>
        <p:nvPicPr>
          <p:cNvPr id="960" name="Google Shape;960;p141"/>
          <p:cNvPicPr preferRelativeResize="0"/>
          <p:nvPr/>
        </p:nvPicPr>
        <p:blipFill rotWithShape="1">
          <a:blip r:embed="rId2">
            <a:alphaModFix/>
          </a:blip>
          <a:srcRect b="0" l="32646" r="0" t="0"/>
          <a:stretch/>
        </p:blipFill>
        <p:spPr>
          <a:xfrm>
            <a:off x="0" y="1724800"/>
            <a:ext cx="1756650" cy="2340250"/>
          </a:xfrm>
          <a:prstGeom prst="rect">
            <a:avLst/>
          </a:prstGeom>
          <a:noFill/>
          <a:ln>
            <a:noFill/>
          </a:ln>
        </p:spPr>
      </p:pic>
      <p:pic>
        <p:nvPicPr>
          <p:cNvPr id="961" name="Google Shape;961;p141"/>
          <p:cNvPicPr preferRelativeResize="0"/>
          <p:nvPr/>
        </p:nvPicPr>
        <p:blipFill rotWithShape="1">
          <a:blip r:embed="rId3">
            <a:alphaModFix/>
          </a:blip>
          <a:srcRect b="0" l="0" r="19061" t="17532"/>
          <a:stretch/>
        </p:blipFill>
        <p:spPr>
          <a:xfrm>
            <a:off x="7267275" y="0"/>
            <a:ext cx="1876725" cy="1929926"/>
          </a:xfrm>
          <a:prstGeom prst="rect">
            <a:avLst/>
          </a:prstGeom>
          <a:noFill/>
          <a:ln>
            <a:noFill/>
          </a:ln>
        </p:spPr>
      </p:pic>
      <p:pic>
        <p:nvPicPr>
          <p:cNvPr id="962" name="Google Shape;962;p141"/>
          <p:cNvPicPr preferRelativeResize="0"/>
          <p:nvPr/>
        </p:nvPicPr>
        <p:blipFill>
          <a:blip r:embed="rId4">
            <a:alphaModFix/>
          </a:blip>
          <a:stretch>
            <a:fillRect/>
          </a:stretch>
        </p:blipFill>
        <p:spPr>
          <a:xfrm>
            <a:off x="7219628" y="3286225"/>
            <a:ext cx="1716499" cy="1678725"/>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963" name="Shape 963"/>
        <p:cNvGrpSpPr/>
        <p:nvPr/>
      </p:nvGrpSpPr>
      <p:grpSpPr>
        <a:xfrm>
          <a:off x="0" y="0"/>
          <a:ext cx="0" cy="0"/>
          <a:chOff x="0" y="0"/>
          <a:chExt cx="0" cy="0"/>
        </a:xfrm>
      </p:grpSpPr>
      <p:pic>
        <p:nvPicPr>
          <p:cNvPr id="964" name="Google Shape;964;p142"/>
          <p:cNvPicPr preferRelativeResize="0"/>
          <p:nvPr/>
        </p:nvPicPr>
        <p:blipFill rotWithShape="1">
          <a:blip r:embed="rId2">
            <a:alphaModFix/>
          </a:blip>
          <a:srcRect b="45114" l="0" r="48232" t="5336"/>
          <a:stretch/>
        </p:blipFill>
        <p:spPr>
          <a:xfrm rot="5400000">
            <a:off x="-57996" y="3344262"/>
            <a:ext cx="1839226" cy="1713701"/>
          </a:xfrm>
          <a:prstGeom prst="rect">
            <a:avLst/>
          </a:prstGeom>
          <a:noFill/>
          <a:ln>
            <a:noFill/>
          </a:ln>
        </p:spPr>
      </p:pic>
      <p:pic>
        <p:nvPicPr>
          <p:cNvPr id="965" name="Google Shape;965;p142"/>
          <p:cNvPicPr preferRelativeResize="0"/>
          <p:nvPr/>
        </p:nvPicPr>
        <p:blipFill rotWithShape="1">
          <a:blip r:embed="rId3">
            <a:alphaModFix/>
          </a:blip>
          <a:srcRect b="28083" l="0" r="21203" t="0"/>
          <a:stretch/>
        </p:blipFill>
        <p:spPr>
          <a:xfrm flipH="1" rot="-9081158">
            <a:off x="7285853" y="331954"/>
            <a:ext cx="1792144" cy="1595366"/>
          </a:xfrm>
          <a:prstGeom prst="rect">
            <a:avLst/>
          </a:prstGeom>
          <a:noFill/>
          <a:ln>
            <a:noFill/>
          </a:ln>
        </p:spPr>
      </p:pic>
      <p:sp>
        <p:nvSpPr>
          <p:cNvPr id="966" name="Google Shape;966;p142"/>
          <p:cNvSpPr txBox="1"/>
          <p:nvPr>
            <p:ph type="title"/>
          </p:nvPr>
        </p:nvSpPr>
        <p:spPr>
          <a:xfrm>
            <a:off x="1241100" y="1555650"/>
            <a:ext cx="6661800" cy="203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500"/>
              <a:buNone/>
              <a:defRPr sz="70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967" name="Google Shape;967;p142"/>
          <p:cNvPicPr preferRelativeResize="0"/>
          <p:nvPr/>
        </p:nvPicPr>
        <p:blipFill rotWithShape="1">
          <a:blip r:embed="rId4">
            <a:alphaModFix/>
          </a:blip>
          <a:srcRect b="0" l="219" r="209" t="0"/>
          <a:stretch/>
        </p:blipFill>
        <p:spPr>
          <a:xfrm rot="9702180">
            <a:off x="2069301" y="4265151"/>
            <a:ext cx="588024" cy="588025"/>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968" name="Shape 968"/>
        <p:cNvGrpSpPr/>
        <p:nvPr/>
      </p:nvGrpSpPr>
      <p:grpSpPr>
        <a:xfrm>
          <a:off x="0" y="0"/>
          <a:ext cx="0" cy="0"/>
          <a:chOff x="0" y="0"/>
          <a:chExt cx="0" cy="0"/>
        </a:xfrm>
      </p:grpSpPr>
      <p:grpSp>
        <p:nvGrpSpPr>
          <p:cNvPr id="969" name="Google Shape;969;p143"/>
          <p:cNvGrpSpPr/>
          <p:nvPr/>
        </p:nvGrpSpPr>
        <p:grpSpPr>
          <a:xfrm>
            <a:off x="6315075" y="708675"/>
            <a:ext cx="2889425" cy="4482050"/>
            <a:chOff x="6315075" y="708675"/>
            <a:chExt cx="2889425" cy="4482050"/>
          </a:xfrm>
        </p:grpSpPr>
        <p:pic>
          <p:nvPicPr>
            <p:cNvPr id="970" name="Google Shape;970;p143"/>
            <p:cNvPicPr preferRelativeResize="0"/>
            <p:nvPr/>
          </p:nvPicPr>
          <p:blipFill rotWithShape="1">
            <a:blip r:embed="rId2">
              <a:alphaModFix amt="75000"/>
            </a:blip>
            <a:srcRect b="0" l="26101" r="0" t="11598"/>
            <a:stretch/>
          </p:blipFill>
          <p:spPr>
            <a:xfrm rot="10800000">
              <a:off x="6665576" y="1790301"/>
              <a:ext cx="2538924" cy="3400424"/>
            </a:xfrm>
            <a:prstGeom prst="rect">
              <a:avLst/>
            </a:prstGeom>
            <a:noFill/>
            <a:ln>
              <a:noFill/>
            </a:ln>
          </p:spPr>
        </p:pic>
        <p:pic>
          <p:nvPicPr>
            <p:cNvPr id="971" name="Google Shape;971;p143"/>
            <p:cNvPicPr preferRelativeResize="0"/>
            <p:nvPr/>
          </p:nvPicPr>
          <p:blipFill rotWithShape="1">
            <a:blip r:embed="rId3">
              <a:alphaModFix amt="85000"/>
            </a:blip>
            <a:srcRect b="0" l="0" r="58893" t="5455"/>
            <a:stretch/>
          </p:blipFill>
          <p:spPr>
            <a:xfrm>
              <a:off x="7773000" y="708675"/>
              <a:ext cx="1397499" cy="3130700"/>
            </a:xfrm>
            <a:prstGeom prst="rect">
              <a:avLst/>
            </a:prstGeom>
            <a:noFill/>
            <a:ln>
              <a:noFill/>
            </a:ln>
          </p:spPr>
        </p:pic>
        <p:pic>
          <p:nvPicPr>
            <p:cNvPr id="972" name="Google Shape;972;p143"/>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973" name="Google Shape;973;p143"/>
          <p:cNvSpPr txBox="1"/>
          <p:nvPr>
            <p:ph type="title"/>
          </p:nvPr>
        </p:nvSpPr>
        <p:spPr>
          <a:xfrm>
            <a:off x="5688476" y="1725095"/>
            <a:ext cx="2742300" cy="79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4600"/>
              <a:buNone/>
              <a:defRPr>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pic>
        <p:nvPicPr>
          <p:cNvPr id="974" name="Google Shape;974;p143"/>
          <p:cNvPicPr preferRelativeResize="0"/>
          <p:nvPr/>
        </p:nvPicPr>
        <p:blipFill rotWithShape="1">
          <a:blip r:embed="rId5">
            <a:alphaModFix amt="57000"/>
          </a:blip>
          <a:srcRect b="4794" l="26778" r="38000" t="66358"/>
          <a:stretch/>
        </p:blipFill>
        <p:spPr>
          <a:xfrm flipH="1">
            <a:off x="6999050" y="1479400"/>
            <a:ext cx="804075" cy="737600"/>
          </a:xfrm>
          <a:prstGeom prst="rect">
            <a:avLst/>
          </a:prstGeom>
          <a:noFill/>
          <a:ln>
            <a:noFill/>
          </a:ln>
        </p:spPr>
      </p:pic>
      <p:sp>
        <p:nvSpPr>
          <p:cNvPr id="975" name="Google Shape;975;p143"/>
          <p:cNvSpPr txBox="1"/>
          <p:nvPr>
            <p:ph idx="1" type="subTitle"/>
          </p:nvPr>
        </p:nvSpPr>
        <p:spPr>
          <a:xfrm>
            <a:off x="4502575" y="2755400"/>
            <a:ext cx="3925200" cy="12999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b="0" l="219" r="209" t="0"/>
          <a:stretch/>
        </p:blipFill>
        <p:spPr>
          <a:xfrm rot="10800000">
            <a:off x="8277600" y="4423425"/>
            <a:ext cx="603504" cy="603504"/>
          </a:xfrm>
          <a:prstGeom prst="rect">
            <a:avLst/>
          </a:prstGeom>
          <a:noFill/>
          <a:ln>
            <a:noFill/>
          </a:ln>
        </p:spPr>
      </p:pic>
      <p:sp>
        <p:nvSpPr>
          <p:cNvPr id="71" name="Google Shape;71;p16"/>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2" name="Google Shape;72;p16"/>
          <p:cNvSpPr txBox="1"/>
          <p:nvPr>
            <p:ph idx="1" type="body"/>
          </p:nvPr>
        </p:nvSpPr>
        <p:spPr>
          <a:xfrm>
            <a:off x="713100" y="1397800"/>
            <a:ext cx="7717500" cy="3201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sz="1150"/>
            </a:lvl1pPr>
            <a:lvl2pPr indent="-304800" lvl="1" marL="914400" rtl="0">
              <a:spcBef>
                <a:spcPts val="1600"/>
              </a:spcBef>
              <a:spcAft>
                <a:spcPts val="0"/>
              </a:spcAft>
              <a:buClr>
                <a:srgbClr val="434343"/>
              </a:buClr>
              <a:buSzPts val="1200"/>
              <a:buFont typeface="Roboto Condensed Light"/>
              <a:buAutoNum type="alphaLcPeriod"/>
              <a:defRPr/>
            </a:lvl2pPr>
            <a:lvl3pPr indent="-304800" lvl="2" marL="1371600" rtl="0">
              <a:spcBef>
                <a:spcPts val="1600"/>
              </a:spcBef>
              <a:spcAft>
                <a:spcPts val="0"/>
              </a:spcAft>
              <a:buClr>
                <a:srgbClr val="434343"/>
              </a:buClr>
              <a:buSzPts val="1200"/>
              <a:buFont typeface="Roboto Condensed Light"/>
              <a:buAutoNum type="romanLcPeriod"/>
              <a:defRPr/>
            </a:lvl3pPr>
            <a:lvl4pPr indent="-304800" lvl="3" marL="1828800" rtl="0">
              <a:spcBef>
                <a:spcPts val="1600"/>
              </a:spcBef>
              <a:spcAft>
                <a:spcPts val="0"/>
              </a:spcAft>
              <a:buClr>
                <a:srgbClr val="434343"/>
              </a:buClr>
              <a:buSzPts val="1200"/>
              <a:buFont typeface="Roboto Condensed Light"/>
              <a:buAutoNum type="arabicPeriod"/>
              <a:defRPr/>
            </a:lvl4pPr>
            <a:lvl5pPr indent="-304800" lvl="4" marL="2286000" rtl="0">
              <a:spcBef>
                <a:spcPts val="1600"/>
              </a:spcBef>
              <a:spcAft>
                <a:spcPts val="0"/>
              </a:spcAft>
              <a:buClr>
                <a:srgbClr val="434343"/>
              </a:buClr>
              <a:buSzPts val="1200"/>
              <a:buFont typeface="Roboto Condensed Light"/>
              <a:buAutoNum type="alphaLcPeriod"/>
              <a:defRPr/>
            </a:lvl5pPr>
            <a:lvl6pPr indent="-304800" lvl="5" marL="2743200" rtl="0">
              <a:spcBef>
                <a:spcPts val="1600"/>
              </a:spcBef>
              <a:spcAft>
                <a:spcPts val="0"/>
              </a:spcAft>
              <a:buClr>
                <a:srgbClr val="434343"/>
              </a:buClr>
              <a:buSzPts val="1200"/>
              <a:buFont typeface="Roboto Condensed Light"/>
              <a:buAutoNum type="romanLcPeriod"/>
              <a:defRPr/>
            </a:lvl6pPr>
            <a:lvl7pPr indent="-304800" lvl="6" marL="3200400" rtl="0">
              <a:spcBef>
                <a:spcPts val="1600"/>
              </a:spcBef>
              <a:spcAft>
                <a:spcPts val="0"/>
              </a:spcAft>
              <a:buClr>
                <a:srgbClr val="434343"/>
              </a:buClr>
              <a:buSzPts val="1200"/>
              <a:buFont typeface="Roboto Condensed Light"/>
              <a:buAutoNum type="arabicPeriod"/>
              <a:defRPr/>
            </a:lvl7pPr>
            <a:lvl8pPr indent="-304800" lvl="7" marL="3657600" rtl="0">
              <a:spcBef>
                <a:spcPts val="1600"/>
              </a:spcBef>
              <a:spcAft>
                <a:spcPts val="0"/>
              </a:spcAft>
              <a:buClr>
                <a:srgbClr val="434343"/>
              </a:buClr>
              <a:buSzPts val="1200"/>
              <a:buFont typeface="Roboto Condensed Light"/>
              <a:buAutoNum type="alphaLcPeriod"/>
              <a:defRPr/>
            </a:lvl8pPr>
            <a:lvl9pPr indent="-304800" lvl="8" marL="4114800" rtl="0">
              <a:spcBef>
                <a:spcPts val="1600"/>
              </a:spcBef>
              <a:spcAft>
                <a:spcPts val="1600"/>
              </a:spcAft>
              <a:buClr>
                <a:srgbClr val="434343"/>
              </a:buClr>
              <a:buSzPts val="1200"/>
              <a:buFont typeface="Roboto Condensed Light"/>
              <a:buAutoNum type="romanLcPeriod"/>
              <a:defRPr/>
            </a:lvl9pPr>
          </a:lstStyle>
          <a:p/>
        </p:txBody>
      </p:sp>
      <p:pic>
        <p:nvPicPr>
          <p:cNvPr id="73" name="Google Shape;73;p16"/>
          <p:cNvPicPr preferRelativeResize="0"/>
          <p:nvPr/>
        </p:nvPicPr>
        <p:blipFill rotWithShape="1">
          <a:blip r:embed="rId3">
            <a:alphaModFix/>
          </a:blip>
          <a:srcRect b="0" l="0" r="38938" t="36431"/>
          <a:stretch/>
        </p:blipFill>
        <p:spPr>
          <a:xfrm flipH="1">
            <a:off x="-96150" y="-91325"/>
            <a:ext cx="1348875" cy="136495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976" name="Shape 976"/>
        <p:cNvGrpSpPr/>
        <p:nvPr/>
      </p:nvGrpSpPr>
      <p:grpSpPr>
        <a:xfrm>
          <a:off x="0" y="0"/>
          <a:ext cx="0" cy="0"/>
          <a:chOff x="0" y="0"/>
          <a:chExt cx="0" cy="0"/>
        </a:xfrm>
      </p:grpSpPr>
      <p:pic>
        <p:nvPicPr>
          <p:cNvPr id="977" name="Google Shape;977;p144"/>
          <p:cNvPicPr preferRelativeResize="0"/>
          <p:nvPr/>
        </p:nvPicPr>
        <p:blipFill rotWithShape="1">
          <a:blip r:embed="rId2">
            <a:alphaModFix/>
          </a:blip>
          <a:srcRect b="45119" l="0" r="48232" t="6390"/>
          <a:stretch/>
        </p:blipFill>
        <p:spPr>
          <a:xfrm rot="10800000">
            <a:off x="-235000" y="-44675"/>
            <a:ext cx="1420075" cy="1294925"/>
          </a:xfrm>
          <a:prstGeom prst="rect">
            <a:avLst/>
          </a:prstGeom>
          <a:noFill/>
          <a:ln>
            <a:noFill/>
          </a:ln>
        </p:spPr>
      </p:pic>
      <p:pic>
        <p:nvPicPr>
          <p:cNvPr id="978" name="Google Shape;978;p144"/>
          <p:cNvPicPr preferRelativeResize="0"/>
          <p:nvPr/>
        </p:nvPicPr>
        <p:blipFill rotWithShape="1">
          <a:blip r:embed="rId3">
            <a:alphaModFix/>
          </a:blip>
          <a:srcRect b="28083" l="0" r="21203" t="0"/>
          <a:stretch/>
        </p:blipFill>
        <p:spPr>
          <a:xfrm rot="4217121">
            <a:off x="-467479" y="3333364"/>
            <a:ext cx="2399831" cy="2136346"/>
          </a:xfrm>
          <a:prstGeom prst="rect">
            <a:avLst/>
          </a:prstGeom>
          <a:noFill/>
          <a:ln>
            <a:noFill/>
          </a:ln>
        </p:spPr>
      </p:pic>
      <p:sp>
        <p:nvSpPr>
          <p:cNvPr id="979" name="Google Shape;979;p144"/>
          <p:cNvSpPr txBox="1"/>
          <p:nvPr>
            <p:ph type="title"/>
          </p:nvPr>
        </p:nvSpPr>
        <p:spPr>
          <a:xfrm>
            <a:off x="713225" y="1928250"/>
            <a:ext cx="4394100" cy="128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500"/>
              <a:buNone/>
              <a:defRPr sz="35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80" name="Shape 980"/>
        <p:cNvGrpSpPr/>
        <p:nvPr/>
      </p:nvGrpSpPr>
      <p:grpSpPr>
        <a:xfrm>
          <a:off x="0" y="0"/>
          <a:ext cx="0" cy="0"/>
          <a:chOff x="0" y="0"/>
          <a:chExt cx="0" cy="0"/>
        </a:xfrm>
      </p:grpSpPr>
      <p:pic>
        <p:nvPicPr>
          <p:cNvPr id="981" name="Google Shape;981;p145"/>
          <p:cNvPicPr preferRelativeResize="0"/>
          <p:nvPr/>
        </p:nvPicPr>
        <p:blipFill rotWithShape="1">
          <a:blip r:embed="rId2">
            <a:alphaModFix amt="88000"/>
          </a:blip>
          <a:srcRect b="0" l="17416" r="0" t="30128"/>
          <a:stretch/>
        </p:blipFill>
        <p:spPr>
          <a:xfrm flipH="1" rot="10800000">
            <a:off x="0" y="3495574"/>
            <a:ext cx="3098849" cy="1696850"/>
          </a:xfrm>
          <a:prstGeom prst="rect">
            <a:avLst/>
          </a:prstGeom>
          <a:noFill/>
          <a:ln>
            <a:noFill/>
          </a:ln>
        </p:spPr>
      </p:pic>
      <p:sp>
        <p:nvSpPr>
          <p:cNvPr id="982" name="Google Shape;982;p145"/>
          <p:cNvSpPr txBox="1"/>
          <p:nvPr>
            <p:ph hasCustomPrompt="1" type="title"/>
          </p:nvPr>
        </p:nvSpPr>
        <p:spPr>
          <a:xfrm>
            <a:off x="1855500" y="1244700"/>
            <a:ext cx="54330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500"/>
              <a:buNone/>
              <a:defRPr sz="9500"/>
            </a:lvl1pPr>
            <a:lvl2pPr lvl="1" rtl="0" algn="ctr">
              <a:spcBef>
                <a:spcPts val="0"/>
              </a:spcBef>
              <a:spcAft>
                <a:spcPts val="0"/>
              </a:spcAft>
              <a:buClr>
                <a:schemeClr val="accent1"/>
              </a:buClr>
              <a:buSzPts val="7200"/>
              <a:buNone/>
              <a:defRPr sz="7200">
                <a:solidFill>
                  <a:schemeClr val="accent1"/>
                </a:solidFill>
              </a:defRPr>
            </a:lvl2pPr>
            <a:lvl3pPr lvl="2" rtl="0" algn="ctr">
              <a:spcBef>
                <a:spcPts val="0"/>
              </a:spcBef>
              <a:spcAft>
                <a:spcPts val="0"/>
              </a:spcAft>
              <a:buClr>
                <a:schemeClr val="accent1"/>
              </a:buClr>
              <a:buSzPts val="7200"/>
              <a:buNone/>
              <a:defRPr sz="7200">
                <a:solidFill>
                  <a:schemeClr val="accent1"/>
                </a:solidFill>
              </a:defRPr>
            </a:lvl3pPr>
            <a:lvl4pPr lvl="3" rtl="0" algn="ctr">
              <a:spcBef>
                <a:spcPts val="0"/>
              </a:spcBef>
              <a:spcAft>
                <a:spcPts val="0"/>
              </a:spcAft>
              <a:buClr>
                <a:schemeClr val="accent1"/>
              </a:buClr>
              <a:buSzPts val="7200"/>
              <a:buNone/>
              <a:defRPr sz="7200">
                <a:solidFill>
                  <a:schemeClr val="accent1"/>
                </a:solidFill>
              </a:defRPr>
            </a:lvl4pPr>
            <a:lvl5pPr lvl="4" rtl="0" algn="ctr">
              <a:spcBef>
                <a:spcPts val="0"/>
              </a:spcBef>
              <a:spcAft>
                <a:spcPts val="0"/>
              </a:spcAft>
              <a:buClr>
                <a:schemeClr val="accent1"/>
              </a:buClr>
              <a:buSzPts val="7200"/>
              <a:buNone/>
              <a:defRPr sz="7200">
                <a:solidFill>
                  <a:schemeClr val="accent1"/>
                </a:solidFill>
              </a:defRPr>
            </a:lvl5pPr>
            <a:lvl6pPr lvl="5" rtl="0" algn="ctr">
              <a:spcBef>
                <a:spcPts val="0"/>
              </a:spcBef>
              <a:spcAft>
                <a:spcPts val="0"/>
              </a:spcAft>
              <a:buClr>
                <a:schemeClr val="accent1"/>
              </a:buClr>
              <a:buSzPts val="7200"/>
              <a:buNone/>
              <a:defRPr sz="7200">
                <a:solidFill>
                  <a:schemeClr val="accent1"/>
                </a:solidFill>
              </a:defRPr>
            </a:lvl6pPr>
            <a:lvl7pPr lvl="6" rtl="0" algn="ctr">
              <a:spcBef>
                <a:spcPts val="0"/>
              </a:spcBef>
              <a:spcAft>
                <a:spcPts val="0"/>
              </a:spcAft>
              <a:buClr>
                <a:schemeClr val="accent1"/>
              </a:buClr>
              <a:buSzPts val="7200"/>
              <a:buNone/>
              <a:defRPr sz="7200">
                <a:solidFill>
                  <a:schemeClr val="accent1"/>
                </a:solidFill>
              </a:defRPr>
            </a:lvl7pPr>
            <a:lvl8pPr lvl="7" rtl="0" algn="ctr">
              <a:spcBef>
                <a:spcPts val="0"/>
              </a:spcBef>
              <a:spcAft>
                <a:spcPts val="0"/>
              </a:spcAft>
              <a:buClr>
                <a:schemeClr val="accent1"/>
              </a:buClr>
              <a:buSzPts val="7200"/>
              <a:buNone/>
              <a:defRPr sz="7200">
                <a:solidFill>
                  <a:schemeClr val="accent1"/>
                </a:solidFill>
              </a:defRPr>
            </a:lvl8pPr>
            <a:lvl9pPr lvl="8" rtl="0" algn="ctr">
              <a:spcBef>
                <a:spcPts val="0"/>
              </a:spcBef>
              <a:spcAft>
                <a:spcPts val="0"/>
              </a:spcAft>
              <a:buClr>
                <a:schemeClr val="accent1"/>
              </a:buClr>
              <a:buSzPts val="7200"/>
              <a:buNone/>
              <a:defRPr sz="7200">
                <a:solidFill>
                  <a:schemeClr val="accent1"/>
                </a:solidFill>
              </a:defRPr>
            </a:lvl9pPr>
          </a:lstStyle>
          <a:p>
            <a:r>
              <a:t>xx%</a:t>
            </a:r>
          </a:p>
        </p:txBody>
      </p:sp>
      <p:sp>
        <p:nvSpPr>
          <p:cNvPr id="983" name="Google Shape;983;p145"/>
          <p:cNvSpPr txBox="1"/>
          <p:nvPr>
            <p:ph idx="1" type="subTitle"/>
          </p:nvPr>
        </p:nvSpPr>
        <p:spPr>
          <a:xfrm>
            <a:off x="3213200" y="3060225"/>
            <a:ext cx="2717700" cy="87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r">
              <a:spcBef>
                <a:spcPts val="1600"/>
              </a:spcBef>
              <a:spcAft>
                <a:spcPts val="0"/>
              </a:spcAft>
              <a:buClr>
                <a:schemeClr val="accent1"/>
              </a:buClr>
              <a:buSzPts val="1600"/>
              <a:buNone/>
              <a:defRPr sz="1600">
                <a:solidFill>
                  <a:schemeClr val="accent1"/>
                </a:solidFill>
              </a:defRPr>
            </a:lvl2pPr>
            <a:lvl3pPr lvl="2" rtl="0" algn="r">
              <a:spcBef>
                <a:spcPts val="1600"/>
              </a:spcBef>
              <a:spcAft>
                <a:spcPts val="0"/>
              </a:spcAft>
              <a:buClr>
                <a:schemeClr val="accent1"/>
              </a:buClr>
              <a:buSzPts val="1600"/>
              <a:buNone/>
              <a:defRPr sz="1600">
                <a:solidFill>
                  <a:schemeClr val="accent1"/>
                </a:solidFill>
              </a:defRPr>
            </a:lvl3pPr>
            <a:lvl4pPr lvl="3" rtl="0" algn="r">
              <a:spcBef>
                <a:spcPts val="1600"/>
              </a:spcBef>
              <a:spcAft>
                <a:spcPts val="0"/>
              </a:spcAft>
              <a:buClr>
                <a:schemeClr val="accent1"/>
              </a:buClr>
              <a:buSzPts val="1600"/>
              <a:buNone/>
              <a:defRPr sz="1600">
                <a:solidFill>
                  <a:schemeClr val="accent1"/>
                </a:solidFill>
              </a:defRPr>
            </a:lvl4pPr>
            <a:lvl5pPr lvl="4" rtl="0" algn="r">
              <a:spcBef>
                <a:spcPts val="1600"/>
              </a:spcBef>
              <a:spcAft>
                <a:spcPts val="0"/>
              </a:spcAft>
              <a:buClr>
                <a:schemeClr val="accent1"/>
              </a:buClr>
              <a:buSzPts val="1600"/>
              <a:buNone/>
              <a:defRPr sz="1600">
                <a:solidFill>
                  <a:schemeClr val="accent1"/>
                </a:solidFill>
              </a:defRPr>
            </a:lvl5pPr>
            <a:lvl6pPr lvl="5" rtl="0" algn="r">
              <a:spcBef>
                <a:spcPts val="1600"/>
              </a:spcBef>
              <a:spcAft>
                <a:spcPts val="0"/>
              </a:spcAft>
              <a:buClr>
                <a:schemeClr val="accent1"/>
              </a:buClr>
              <a:buSzPts val="1600"/>
              <a:buNone/>
              <a:defRPr sz="1600">
                <a:solidFill>
                  <a:schemeClr val="accent1"/>
                </a:solidFill>
              </a:defRPr>
            </a:lvl6pPr>
            <a:lvl7pPr lvl="6" rtl="0" algn="r">
              <a:spcBef>
                <a:spcPts val="1600"/>
              </a:spcBef>
              <a:spcAft>
                <a:spcPts val="0"/>
              </a:spcAft>
              <a:buClr>
                <a:schemeClr val="accent1"/>
              </a:buClr>
              <a:buSzPts val="1600"/>
              <a:buNone/>
              <a:defRPr sz="1600">
                <a:solidFill>
                  <a:schemeClr val="accent1"/>
                </a:solidFill>
              </a:defRPr>
            </a:lvl7pPr>
            <a:lvl8pPr lvl="7" rtl="0" algn="r">
              <a:spcBef>
                <a:spcPts val="1600"/>
              </a:spcBef>
              <a:spcAft>
                <a:spcPts val="0"/>
              </a:spcAft>
              <a:buClr>
                <a:schemeClr val="accent1"/>
              </a:buClr>
              <a:buSzPts val="1600"/>
              <a:buNone/>
              <a:defRPr sz="1600">
                <a:solidFill>
                  <a:schemeClr val="accent1"/>
                </a:solidFill>
              </a:defRPr>
            </a:lvl8pPr>
            <a:lvl9pPr lvl="8" rtl="0" algn="r">
              <a:spcBef>
                <a:spcPts val="1600"/>
              </a:spcBef>
              <a:spcAft>
                <a:spcPts val="1600"/>
              </a:spcAft>
              <a:buClr>
                <a:schemeClr val="accent1"/>
              </a:buClr>
              <a:buSzPts val="1600"/>
              <a:buNone/>
              <a:defRPr sz="1600">
                <a:solidFill>
                  <a:schemeClr val="accent1"/>
                </a:solidFill>
              </a:defRPr>
            </a:lvl9pPr>
          </a:lstStyle>
          <a:p/>
        </p:txBody>
      </p:sp>
      <p:pic>
        <p:nvPicPr>
          <p:cNvPr id="984" name="Google Shape;984;p145"/>
          <p:cNvPicPr preferRelativeResize="0"/>
          <p:nvPr/>
        </p:nvPicPr>
        <p:blipFill rotWithShape="1">
          <a:blip r:embed="rId3">
            <a:alphaModFix/>
          </a:blip>
          <a:srcRect b="0" l="0" r="0" t="16777"/>
          <a:stretch/>
        </p:blipFill>
        <p:spPr>
          <a:xfrm flipH="1">
            <a:off x="6945648" y="-48928"/>
            <a:ext cx="1828801" cy="1702801"/>
          </a:xfrm>
          <a:prstGeom prst="rect">
            <a:avLst/>
          </a:prstGeom>
          <a:noFill/>
          <a:ln>
            <a:noFill/>
          </a:ln>
        </p:spPr>
      </p:pic>
      <p:pic>
        <p:nvPicPr>
          <p:cNvPr id="985" name="Google Shape;985;p145"/>
          <p:cNvPicPr preferRelativeResize="0"/>
          <p:nvPr/>
        </p:nvPicPr>
        <p:blipFill rotWithShape="1">
          <a:blip r:embed="rId4">
            <a:alphaModFix amt="85000"/>
          </a:blip>
          <a:srcRect b="0" l="0" r="78523" t="0"/>
          <a:stretch/>
        </p:blipFill>
        <p:spPr>
          <a:xfrm rot="-5400000">
            <a:off x="6570650" y="-861101"/>
            <a:ext cx="510599" cy="2234601"/>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6" name="Shape 986"/>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987" name="Shape 987"/>
        <p:cNvGrpSpPr/>
        <p:nvPr/>
      </p:nvGrpSpPr>
      <p:grpSpPr>
        <a:xfrm>
          <a:off x="0" y="0"/>
          <a:ext cx="0" cy="0"/>
          <a:chOff x="0" y="0"/>
          <a:chExt cx="0" cy="0"/>
        </a:xfrm>
      </p:grpSpPr>
      <p:pic>
        <p:nvPicPr>
          <p:cNvPr id="988" name="Google Shape;988;p147"/>
          <p:cNvPicPr preferRelativeResize="0"/>
          <p:nvPr/>
        </p:nvPicPr>
        <p:blipFill rotWithShape="1">
          <a:blip r:embed="rId2">
            <a:alphaModFix/>
          </a:blip>
          <a:srcRect b="0" l="219" r="209" t="0"/>
          <a:stretch/>
        </p:blipFill>
        <p:spPr>
          <a:xfrm rot="10800000">
            <a:off x="8225021" y="4351019"/>
            <a:ext cx="731520" cy="731520"/>
          </a:xfrm>
          <a:prstGeom prst="rect">
            <a:avLst/>
          </a:prstGeom>
          <a:noFill/>
          <a:ln>
            <a:noFill/>
          </a:ln>
        </p:spPr>
      </p:pic>
      <p:sp>
        <p:nvSpPr>
          <p:cNvPr id="989" name="Google Shape;989;p147"/>
          <p:cNvSpPr txBox="1"/>
          <p:nvPr>
            <p:ph idx="1" type="subTitle"/>
          </p:nvPr>
        </p:nvSpPr>
        <p:spPr>
          <a:xfrm>
            <a:off x="6074675" y="786958"/>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147"/>
          <p:cNvSpPr txBox="1"/>
          <p:nvPr>
            <p:ph idx="2" type="subTitle"/>
          </p:nvPr>
        </p:nvSpPr>
        <p:spPr>
          <a:xfrm>
            <a:off x="6074675" y="211455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1" name="Google Shape;991;p147"/>
          <p:cNvSpPr txBox="1"/>
          <p:nvPr>
            <p:ph idx="3" type="subTitle"/>
          </p:nvPr>
        </p:nvSpPr>
        <p:spPr>
          <a:xfrm>
            <a:off x="6074675" y="3442142"/>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147"/>
          <p:cNvSpPr txBox="1"/>
          <p:nvPr>
            <p:ph type="title"/>
          </p:nvPr>
        </p:nvSpPr>
        <p:spPr>
          <a:xfrm>
            <a:off x="713225" y="2571750"/>
            <a:ext cx="3145800" cy="20277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sz="6000">
                <a:solidFill>
                  <a:schemeClr val="lt1"/>
                </a:solidFill>
                <a:latin typeface="Oswald"/>
                <a:ea typeface="Oswald"/>
                <a:cs typeface="Oswald"/>
                <a:sym typeface="Oswald"/>
              </a:defRPr>
            </a:lvl2pPr>
            <a:lvl3pPr lvl="2" rtl="0" algn="r">
              <a:spcBef>
                <a:spcPts val="0"/>
              </a:spcBef>
              <a:spcAft>
                <a:spcPts val="0"/>
              </a:spcAft>
              <a:buNone/>
              <a:defRPr sz="6000">
                <a:solidFill>
                  <a:schemeClr val="lt1"/>
                </a:solidFill>
                <a:latin typeface="Oswald"/>
                <a:ea typeface="Oswald"/>
                <a:cs typeface="Oswald"/>
                <a:sym typeface="Oswald"/>
              </a:defRPr>
            </a:lvl3pPr>
            <a:lvl4pPr lvl="3" rtl="0" algn="r">
              <a:spcBef>
                <a:spcPts val="0"/>
              </a:spcBef>
              <a:spcAft>
                <a:spcPts val="0"/>
              </a:spcAft>
              <a:buNone/>
              <a:defRPr sz="6000">
                <a:solidFill>
                  <a:schemeClr val="lt1"/>
                </a:solidFill>
                <a:latin typeface="Oswald"/>
                <a:ea typeface="Oswald"/>
                <a:cs typeface="Oswald"/>
                <a:sym typeface="Oswald"/>
              </a:defRPr>
            </a:lvl4pPr>
            <a:lvl5pPr lvl="4" rtl="0" algn="r">
              <a:spcBef>
                <a:spcPts val="0"/>
              </a:spcBef>
              <a:spcAft>
                <a:spcPts val="0"/>
              </a:spcAft>
              <a:buNone/>
              <a:defRPr sz="6000">
                <a:solidFill>
                  <a:schemeClr val="lt1"/>
                </a:solidFill>
                <a:latin typeface="Oswald"/>
                <a:ea typeface="Oswald"/>
                <a:cs typeface="Oswald"/>
                <a:sym typeface="Oswald"/>
              </a:defRPr>
            </a:lvl5pPr>
            <a:lvl6pPr lvl="5" rtl="0" algn="r">
              <a:spcBef>
                <a:spcPts val="0"/>
              </a:spcBef>
              <a:spcAft>
                <a:spcPts val="0"/>
              </a:spcAft>
              <a:buNone/>
              <a:defRPr sz="6000">
                <a:solidFill>
                  <a:schemeClr val="lt1"/>
                </a:solidFill>
                <a:latin typeface="Oswald"/>
                <a:ea typeface="Oswald"/>
                <a:cs typeface="Oswald"/>
                <a:sym typeface="Oswald"/>
              </a:defRPr>
            </a:lvl6pPr>
            <a:lvl7pPr lvl="6" rtl="0" algn="r">
              <a:spcBef>
                <a:spcPts val="0"/>
              </a:spcBef>
              <a:spcAft>
                <a:spcPts val="0"/>
              </a:spcAft>
              <a:buNone/>
              <a:defRPr sz="6000">
                <a:solidFill>
                  <a:schemeClr val="lt1"/>
                </a:solidFill>
                <a:latin typeface="Oswald"/>
                <a:ea typeface="Oswald"/>
                <a:cs typeface="Oswald"/>
                <a:sym typeface="Oswald"/>
              </a:defRPr>
            </a:lvl7pPr>
            <a:lvl8pPr lvl="7" rtl="0" algn="r">
              <a:spcBef>
                <a:spcPts val="0"/>
              </a:spcBef>
              <a:spcAft>
                <a:spcPts val="0"/>
              </a:spcAft>
              <a:buNone/>
              <a:defRPr sz="6000">
                <a:solidFill>
                  <a:schemeClr val="lt1"/>
                </a:solidFill>
                <a:latin typeface="Oswald"/>
                <a:ea typeface="Oswald"/>
                <a:cs typeface="Oswald"/>
                <a:sym typeface="Oswald"/>
              </a:defRPr>
            </a:lvl8pPr>
            <a:lvl9pPr lvl="8" rtl="0" algn="r">
              <a:spcBef>
                <a:spcPts val="0"/>
              </a:spcBef>
              <a:spcAft>
                <a:spcPts val="0"/>
              </a:spcAft>
              <a:buNone/>
              <a:defRPr sz="6000">
                <a:solidFill>
                  <a:schemeClr val="lt1"/>
                </a:solidFill>
                <a:latin typeface="Oswald"/>
                <a:ea typeface="Oswald"/>
                <a:cs typeface="Oswald"/>
                <a:sym typeface="Oswald"/>
              </a:defRPr>
            </a:lvl9pPr>
          </a:lstStyle>
          <a:p/>
        </p:txBody>
      </p:sp>
      <p:sp>
        <p:nvSpPr>
          <p:cNvPr id="993" name="Google Shape;993;p147"/>
          <p:cNvSpPr txBox="1"/>
          <p:nvPr>
            <p:ph idx="4" type="subTitle"/>
          </p:nvPr>
        </p:nvSpPr>
        <p:spPr>
          <a:xfrm>
            <a:off x="4846320" y="1102408"/>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994" name="Google Shape;994;p147"/>
          <p:cNvSpPr txBox="1"/>
          <p:nvPr>
            <p:ph idx="5" type="subTitle"/>
          </p:nvPr>
        </p:nvSpPr>
        <p:spPr>
          <a:xfrm>
            <a:off x="4846320" y="2430000"/>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995" name="Google Shape;995;p147"/>
          <p:cNvSpPr txBox="1"/>
          <p:nvPr>
            <p:ph idx="6" type="subTitle"/>
          </p:nvPr>
        </p:nvSpPr>
        <p:spPr>
          <a:xfrm>
            <a:off x="4846320" y="3757592"/>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996" name="Google Shape;996;p147"/>
          <p:cNvPicPr preferRelativeResize="0"/>
          <p:nvPr/>
        </p:nvPicPr>
        <p:blipFill rotWithShape="1">
          <a:blip r:embed="rId3">
            <a:alphaModFix/>
          </a:blip>
          <a:srcRect b="0" l="17462" r="-3313" t="0"/>
          <a:stretch/>
        </p:blipFill>
        <p:spPr>
          <a:xfrm rot="10800000">
            <a:off x="7955276" y="1"/>
            <a:ext cx="1188724" cy="987624"/>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4">
    <p:spTree>
      <p:nvGrpSpPr>
        <p:cNvPr id="997" name="Shape 997"/>
        <p:cNvGrpSpPr/>
        <p:nvPr/>
      </p:nvGrpSpPr>
      <p:grpSpPr>
        <a:xfrm>
          <a:off x="0" y="0"/>
          <a:ext cx="0" cy="0"/>
          <a:chOff x="0" y="0"/>
          <a:chExt cx="0" cy="0"/>
        </a:xfrm>
      </p:grpSpPr>
      <p:sp>
        <p:nvSpPr>
          <p:cNvPr id="998" name="Google Shape;998;p148"/>
          <p:cNvSpPr txBox="1"/>
          <p:nvPr>
            <p:ph idx="1" type="subTitle"/>
          </p:nvPr>
        </p:nvSpPr>
        <p:spPr>
          <a:xfrm>
            <a:off x="713220"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9" name="Google Shape;999;p148"/>
          <p:cNvSpPr txBox="1"/>
          <p:nvPr>
            <p:ph idx="2" type="subTitle"/>
          </p:nvPr>
        </p:nvSpPr>
        <p:spPr>
          <a:xfrm>
            <a:off x="713220"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000" name="Google Shape;1000;p148"/>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
        <p:nvSpPr>
          <p:cNvPr id="1001" name="Google Shape;1001;p148"/>
          <p:cNvSpPr txBox="1"/>
          <p:nvPr>
            <p:ph idx="3" type="subTitle"/>
          </p:nvPr>
        </p:nvSpPr>
        <p:spPr>
          <a:xfrm>
            <a:off x="3394045"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2" name="Google Shape;1002;p148"/>
          <p:cNvSpPr txBox="1"/>
          <p:nvPr>
            <p:ph idx="4" type="subTitle"/>
          </p:nvPr>
        </p:nvSpPr>
        <p:spPr>
          <a:xfrm>
            <a:off x="3394045"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003" name="Google Shape;1003;p148"/>
          <p:cNvSpPr txBox="1"/>
          <p:nvPr>
            <p:ph idx="5" type="subTitle"/>
          </p:nvPr>
        </p:nvSpPr>
        <p:spPr>
          <a:xfrm>
            <a:off x="6074870"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4" name="Google Shape;1004;p148"/>
          <p:cNvSpPr txBox="1"/>
          <p:nvPr>
            <p:ph idx="6" type="subTitle"/>
          </p:nvPr>
        </p:nvSpPr>
        <p:spPr>
          <a:xfrm>
            <a:off x="6074870"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1005" name="Google Shape;1005;p148"/>
          <p:cNvPicPr preferRelativeResize="0"/>
          <p:nvPr/>
        </p:nvPicPr>
        <p:blipFill rotWithShape="1">
          <a:blip r:embed="rId2">
            <a:alphaModFix/>
          </a:blip>
          <a:srcRect b="69331" l="0" r="0" t="0"/>
          <a:stretch/>
        </p:blipFill>
        <p:spPr>
          <a:xfrm>
            <a:off x="3646750" y="4505125"/>
            <a:ext cx="2355900" cy="652201"/>
          </a:xfrm>
          <a:prstGeom prst="rect">
            <a:avLst/>
          </a:prstGeom>
          <a:noFill/>
          <a:ln>
            <a:noFill/>
          </a:ln>
        </p:spPr>
      </p:pic>
      <p:pic>
        <p:nvPicPr>
          <p:cNvPr id="1006" name="Google Shape;1006;p148"/>
          <p:cNvPicPr preferRelativeResize="0"/>
          <p:nvPr/>
        </p:nvPicPr>
        <p:blipFill rotWithShape="1">
          <a:blip r:embed="rId3">
            <a:alphaModFix/>
          </a:blip>
          <a:srcRect b="0" l="0" r="30982" t="0"/>
          <a:stretch/>
        </p:blipFill>
        <p:spPr>
          <a:xfrm>
            <a:off x="7726150" y="539500"/>
            <a:ext cx="1417849" cy="2028326"/>
          </a:xfrm>
          <a:prstGeom prst="rect">
            <a:avLst/>
          </a:prstGeom>
          <a:noFill/>
          <a:ln>
            <a:noFill/>
          </a:ln>
        </p:spPr>
      </p:pic>
      <p:pic>
        <p:nvPicPr>
          <p:cNvPr id="1007" name="Google Shape;1007;p148"/>
          <p:cNvPicPr preferRelativeResize="0"/>
          <p:nvPr/>
        </p:nvPicPr>
        <p:blipFill rotWithShape="1">
          <a:blip r:embed="rId4">
            <a:alphaModFix/>
          </a:blip>
          <a:srcRect b="0" l="20413" r="0" t="43798"/>
          <a:stretch/>
        </p:blipFill>
        <p:spPr>
          <a:xfrm>
            <a:off x="0" y="0"/>
            <a:ext cx="1940325" cy="1383050"/>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4_1">
    <p:spTree>
      <p:nvGrpSpPr>
        <p:cNvPr id="1008" name="Shape 1008"/>
        <p:cNvGrpSpPr/>
        <p:nvPr/>
      </p:nvGrpSpPr>
      <p:grpSpPr>
        <a:xfrm>
          <a:off x="0" y="0"/>
          <a:ext cx="0" cy="0"/>
          <a:chOff x="0" y="0"/>
          <a:chExt cx="0" cy="0"/>
        </a:xfrm>
      </p:grpSpPr>
      <p:sp>
        <p:nvSpPr>
          <p:cNvPr id="1009" name="Google Shape;1009;p149"/>
          <p:cNvSpPr txBox="1"/>
          <p:nvPr>
            <p:ph idx="1" type="subTitle"/>
          </p:nvPr>
        </p:nvSpPr>
        <p:spPr>
          <a:xfrm>
            <a:off x="1962532" y="1864425"/>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0" name="Google Shape;1010;p149"/>
          <p:cNvSpPr txBox="1"/>
          <p:nvPr>
            <p:ph idx="2" type="subTitle"/>
          </p:nvPr>
        </p:nvSpPr>
        <p:spPr>
          <a:xfrm>
            <a:off x="661639" y="2031855"/>
            <a:ext cx="1024200" cy="283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011" name="Google Shape;1011;p149"/>
          <p:cNvSpPr txBox="1"/>
          <p:nvPr>
            <p:ph idx="3" type="subTitle"/>
          </p:nvPr>
        </p:nvSpPr>
        <p:spPr>
          <a:xfrm>
            <a:off x="1962532" y="3692425"/>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2" name="Google Shape;1012;p149"/>
          <p:cNvSpPr txBox="1"/>
          <p:nvPr>
            <p:ph idx="4" type="subTitle"/>
          </p:nvPr>
        </p:nvSpPr>
        <p:spPr>
          <a:xfrm>
            <a:off x="661639" y="3863275"/>
            <a:ext cx="1024200" cy="283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013" name="Google Shape;1013;p149"/>
          <p:cNvSpPr txBox="1"/>
          <p:nvPr>
            <p:ph idx="5" type="subTitle"/>
          </p:nvPr>
        </p:nvSpPr>
        <p:spPr>
          <a:xfrm>
            <a:off x="4819623" y="2778425"/>
            <a:ext cx="2355900" cy="9144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014" name="Google Shape;1014;p149"/>
          <p:cNvSpPr txBox="1"/>
          <p:nvPr>
            <p:ph idx="6" type="subTitle"/>
          </p:nvPr>
        </p:nvSpPr>
        <p:spPr>
          <a:xfrm>
            <a:off x="7458161" y="2947565"/>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015" name="Google Shape;1015;p149"/>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1016" name="Google Shape;1016;p149"/>
          <p:cNvPicPr preferRelativeResize="0"/>
          <p:nvPr/>
        </p:nvPicPr>
        <p:blipFill rotWithShape="1">
          <a:blip r:embed="rId2">
            <a:alphaModFix/>
          </a:blip>
          <a:srcRect b="52736" l="59402" r="0" t="0"/>
          <a:stretch/>
        </p:blipFill>
        <p:spPr>
          <a:xfrm>
            <a:off x="-1" y="3960050"/>
            <a:ext cx="1108950" cy="1183449"/>
          </a:xfrm>
          <a:prstGeom prst="rect">
            <a:avLst/>
          </a:prstGeom>
          <a:noFill/>
          <a:ln>
            <a:noFill/>
          </a:ln>
        </p:spPr>
      </p:pic>
      <p:pic>
        <p:nvPicPr>
          <p:cNvPr id="1017" name="Google Shape;1017;p149"/>
          <p:cNvPicPr preferRelativeResize="0"/>
          <p:nvPr/>
        </p:nvPicPr>
        <p:blipFill rotWithShape="1">
          <a:blip r:embed="rId3">
            <a:alphaModFix/>
          </a:blip>
          <a:srcRect b="0" l="0" r="0" t="43677"/>
          <a:stretch/>
        </p:blipFill>
        <p:spPr>
          <a:xfrm>
            <a:off x="2330925" y="-5"/>
            <a:ext cx="2731549" cy="1552849"/>
          </a:xfrm>
          <a:prstGeom prst="rect">
            <a:avLst/>
          </a:prstGeom>
          <a:noFill/>
          <a:ln>
            <a:noFill/>
          </a:ln>
        </p:spPr>
      </p:pic>
      <p:pic>
        <p:nvPicPr>
          <p:cNvPr id="1018" name="Google Shape;1018;p149"/>
          <p:cNvPicPr preferRelativeResize="0"/>
          <p:nvPr/>
        </p:nvPicPr>
        <p:blipFill rotWithShape="1">
          <a:blip r:embed="rId4">
            <a:alphaModFix/>
          </a:blip>
          <a:srcRect b="48870" l="0" r="0" t="0"/>
          <a:stretch/>
        </p:blipFill>
        <p:spPr>
          <a:xfrm>
            <a:off x="5931425" y="3877102"/>
            <a:ext cx="2790401" cy="1280224"/>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_1">
    <p:spTree>
      <p:nvGrpSpPr>
        <p:cNvPr id="1019" name="Shape 1019"/>
        <p:cNvGrpSpPr/>
        <p:nvPr/>
      </p:nvGrpSpPr>
      <p:grpSpPr>
        <a:xfrm>
          <a:off x="0" y="0"/>
          <a:ext cx="0" cy="0"/>
          <a:chOff x="0" y="0"/>
          <a:chExt cx="0" cy="0"/>
        </a:xfrm>
      </p:grpSpPr>
      <p:sp>
        <p:nvSpPr>
          <p:cNvPr id="1020" name="Google Shape;1020;p150"/>
          <p:cNvSpPr txBox="1"/>
          <p:nvPr>
            <p:ph hasCustomPrompt="1" type="title"/>
          </p:nvPr>
        </p:nvSpPr>
        <p:spPr>
          <a:xfrm>
            <a:off x="786375" y="2572936"/>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021" name="Google Shape;1021;p150"/>
          <p:cNvSpPr txBox="1"/>
          <p:nvPr>
            <p:ph idx="1" type="subTitle"/>
          </p:nvPr>
        </p:nvSpPr>
        <p:spPr>
          <a:xfrm>
            <a:off x="1615440" y="2449202"/>
            <a:ext cx="25329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4"/>
                </a:solidFill>
                <a:latin typeface="Oswald"/>
                <a:ea typeface="Oswald"/>
                <a:cs typeface="Oswald"/>
                <a:sym typeface="Oswald"/>
              </a:defRPr>
            </a:lvl1pPr>
            <a:lvl2pPr lvl="1" rtl="0">
              <a:spcBef>
                <a:spcPts val="1600"/>
              </a:spcBef>
              <a:spcAft>
                <a:spcPts val="0"/>
              </a:spcAft>
              <a:buNone/>
              <a:defRPr sz="1800">
                <a:solidFill>
                  <a:schemeClr val="accent4"/>
                </a:solidFill>
                <a:latin typeface="Oswald"/>
                <a:ea typeface="Oswald"/>
                <a:cs typeface="Oswald"/>
                <a:sym typeface="Oswald"/>
              </a:defRPr>
            </a:lvl2pPr>
            <a:lvl3pPr lvl="2" rtl="0">
              <a:spcBef>
                <a:spcPts val="1600"/>
              </a:spcBef>
              <a:spcAft>
                <a:spcPts val="0"/>
              </a:spcAft>
              <a:buNone/>
              <a:defRPr sz="1800">
                <a:solidFill>
                  <a:schemeClr val="accent4"/>
                </a:solidFill>
                <a:latin typeface="Oswald"/>
                <a:ea typeface="Oswald"/>
                <a:cs typeface="Oswald"/>
                <a:sym typeface="Oswald"/>
              </a:defRPr>
            </a:lvl3pPr>
            <a:lvl4pPr lvl="3" rtl="0">
              <a:spcBef>
                <a:spcPts val="1600"/>
              </a:spcBef>
              <a:spcAft>
                <a:spcPts val="0"/>
              </a:spcAft>
              <a:buNone/>
              <a:defRPr sz="1800">
                <a:solidFill>
                  <a:schemeClr val="accent4"/>
                </a:solidFill>
                <a:latin typeface="Oswald"/>
                <a:ea typeface="Oswald"/>
                <a:cs typeface="Oswald"/>
                <a:sym typeface="Oswald"/>
              </a:defRPr>
            </a:lvl4pPr>
            <a:lvl5pPr lvl="4" rtl="0">
              <a:spcBef>
                <a:spcPts val="1600"/>
              </a:spcBef>
              <a:spcAft>
                <a:spcPts val="0"/>
              </a:spcAft>
              <a:buNone/>
              <a:defRPr sz="1800">
                <a:solidFill>
                  <a:schemeClr val="accent4"/>
                </a:solidFill>
                <a:latin typeface="Oswald"/>
                <a:ea typeface="Oswald"/>
                <a:cs typeface="Oswald"/>
                <a:sym typeface="Oswald"/>
              </a:defRPr>
            </a:lvl5pPr>
            <a:lvl6pPr lvl="5" rtl="0">
              <a:spcBef>
                <a:spcPts val="1600"/>
              </a:spcBef>
              <a:spcAft>
                <a:spcPts val="0"/>
              </a:spcAft>
              <a:buNone/>
              <a:defRPr sz="1800">
                <a:solidFill>
                  <a:schemeClr val="accent4"/>
                </a:solidFill>
                <a:latin typeface="Oswald"/>
                <a:ea typeface="Oswald"/>
                <a:cs typeface="Oswald"/>
                <a:sym typeface="Oswald"/>
              </a:defRPr>
            </a:lvl6pPr>
            <a:lvl7pPr lvl="6" rtl="0">
              <a:spcBef>
                <a:spcPts val="1600"/>
              </a:spcBef>
              <a:spcAft>
                <a:spcPts val="0"/>
              </a:spcAft>
              <a:buNone/>
              <a:defRPr sz="1800">
                <a:solidFill>
                  <a:schemeClr val="accent4"/>
                </a:solidFill>
                <a:latin typeface="Oswald"/>
                <a:ea typeface="Oswald"/>
                <a:cs typeface="Oswald"/>
                <a:sym typeface="Oswald"/>
              </a:defRPr>
            </a:lvl7pPr>
            <a:lvl8pPr lvl="7" rtl="0">
              <a:spcBef>
                <a:spcPts val="1600"/>
              </a:spcBef>
              <a:spcAft>
                <a:spcPts val="0"/>
              </a:spcAft>
              <a:buNone/>
              <a:defRPr sz="1800">
                <a:solidFill>
                  <a:schemeClr val="accent4"/>
                </a:solidFill>
                <a:latin typeface="Oswald"/>
                <a:ea typeface="Oswald"/>
                <a:cs typeface="Oswald"/>
                <a:sym typeface="Oswald"/>
              </a:defRPr>
            </a:lvl8pPr>
            <a:lvl9pPr lvl="8" rtl="0">
              <a:spcBef>
                <a:spcPts val="1600"/>
              </a:spcBef>
              <a:spcAft>
                <a:spcPts val="1600"/>
              </a:spcAft>
              <a:buNone/>
              <a:defRPr sz="1800">
                <a:solidFill>
                  <a:schemeClr val="accent4"/>
                </a:solidFill>
                <a:latin typeface="Oswald"/>
                <a:ea typeface="Oswald"/>
                <a:cs typeface="Oswald"/>
                <a:sym typeface="Oswald"/>
              </a:defRPr>
            </a:lvl9pPr>
          </a:lstStyle>
          <a:p/>
        </p:txBody>
      </p:sp>
      <p:sp>
        <p:nvSpPr>
          <p:cNvPr id="1022" name="Google Shape;1022;p150"/>
          <p:cNvSpPr txBox="1"/>
          <p:nvPr>
            <p:ph idx="2" type="subTitle"/>
          </p:nvPr>
        </p:nvSpPr>
        <p:spPr>
          <a:xfrm>
            <a:off x="1615440" y="2948834"/>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1023" name="Google Shape;1023;p150"/>
          <p:cNvSpPr txBox="1"/>
          <p:nvPr>
            <p:ph hasCustomPrompt="1" idx="3" type="title"/>
          </p:nvPr>
        </p:nvSpPr>
        <p:spPr>
          <a:xfrm>
            <a:off x="786375" y="3683399"/>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1024" name="Google Shape;1024;p150"/>
          <p:cNvSpPr txBox="1"/>
          <p:nvPr>
            <p:ph idx="4" type="subTitle"/>
          </p:nvPr>
        </p:nvSpPr>
        <p:spPr>
          <a:xfrm>
            <a:off x="1615440" y="3559423"/>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025" name="Google Shape;1025;p150"/>
          <p:cNvSpPr txBox="1"/>
          <p:nvPr>
            <p:ph idx="5" type="subTitle"/>
          </p:nvPr>
        </p:nvSpPr>
        <p:spPr>
          <a:xfrm>
            <a:off x="1615440" y="4058172"/>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1026" name="Google Shape;1026;p150"/>
          <p:cNvSpPr txBox="1"/>
          <p:nvPr>
            <p:ph hasCustomPrompt="1" idx="6" type="title"/>
          </p:nvPr>
        </p:nvSpPr>
        <p:spPr>
          <a:xfrm flipH="1">
            <a:off x="4693925" y="2572936"/>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1027" name="Google Shape;1027;p150"/>
          <p:cNvSpPr txBox="1"/>
          <p:nvPr>
            <p:ph idx="7" type="subTitle"/>
          </p:nvPr>
        </p:nvSpPr>
        <p:spPr>
          <a:xfrm flipH="1">
            <a:off x="5522976" y="2449202"/>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028" name="Google Shape;1028;p150"/>
          <p:cNvSpPr txBox="1"/>
          <p:nvPr>
            <p:ph idx="8" type="subTitle"/>
          </p:nvPr>
        </p:nvSpPr>
        <p:spPr>
          <a:xfrm flipH="1">
            <a:off x="5522856" y="2948834"/>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1029" name="Google Shape;1029;p150"/>
          <p:cNvSpPr txBox="1"/>
          <p:nvPr>
            <p:ph hasCustomPrompt="1" idx="9" type="title"/>
          </p:nvPr>
        </p:nvSpPr>
        <p:spPr>
          <a:xfrm flipH="1">
            <a:off x="4693925" y="3683399"/>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1030" name="Google Shape;1030;p150"/>
          <p:cNvSpPr txBox="1"/>
          <p:nvPr>
            <p:ph idx="13" type="subTitle"/>
          </p:nvPr>
        </p:nvSpPr>
        <p:spPr>
          <a:xfrm flipH="1">
            <a:off x="5522976" y="3559423"/>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031" name="Google Shape;1031;p150"/>
          <p:cNvSpPr txBox="1"/>
          <p:nvPr>
            <p:ph idx="14" type="subTitle"/>
          </p:nvPr>
        </p:nvSpPr>
        <p:spPr>
          <a:xfrm flipH="1">
            <a:off x="5522856" y="4058172"/>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pic>
        <p:nvPicPr>
          <p:cNvPr id="1032" name="Google Shape;1032;p150"/>
          <p:cNvPicPr preferRelativeResize="0"/>
          <p:nvPr/>
        </p:nvPicPr>
        <p:blipFill rotWithShape="1">
          <a:blip r:embed="rId2">
            <a:alphaModFix/>
          </a:blip>
          <a:srcRect b="99" l="0" r="0" t="109"/>
          <a:stretch/>
        </p:blipFill>
        <p:spPr>
          <a:xfrm>
            <a:off x="0" y="-35412"/>
            <a:ext cx="3314701" cy="2143124"/>
          </a:xfrm>
          <a:prstGeom prst="rect">
            <a:avLst/>
          </a:prstGeom>
          <a:noFill/>
          <a:ln>
            <a:noFill/>
          </a:ln>
        </p:spPr>
      </p:pic>
      <p:pic>
        <p:nvPicPr>
          <p:cNvPr id="1033" name="Google Shape;1033;p150"/>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1034" name="Google Shape;1034;p150"/>
          <p:cNvPicPr preferRelativeResize="0"/>
          <p:nvPr/>
        </p:nvPicPr>
        <p:blipFill rotWithShape="1">
          <a:blip r:embed="rId4">
            <a:alphaModFix/>
          </a:blip>
          <a:srcRect b="11505" l="0" r="0" t="-4972"/>
          <a:stretch/>
        </p:blipFill>
        <p:spPr>
          <a:xfrm rot="10800000">
            <a:off x="7701639" y="0"/>
            <a:ext cx="1458274" cy="972175"/>
          </a:xfrm>
          <a:prstGeom prst="rect">
            <a:avLst/>
          </a:prstGeom>
          <a:noFill/>
          <a:ln>
            <a:noFill/>
          </a:ln>
        </p:spPr>
      </p:pic>
      <p:sp>
        <p:nvSpPr>
          <p:cNvPr id="1035" name="Google Shape;1035;p150"/>
          <p:cNvSpPr txBox="1"/>
          <p:nvPr>
            <p:ph idx="15" type="title"/>
          </p:nvPr>
        </p:nvSpPr>
        <p:spPr>
          <a:xfrm>
            <a:off x="4572000" y="539500"/>
            <a:ext cx="3858900" cy="841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500">
                <a:solidFill>
                  <a:schemeClr val="accent1"/>
                </a:solidFill>
              </a:defRPr>
            </a:lvl1pPr>
            <a:lvl2pPr lvl="1" rtl="0" algn="ctr">
              <a:spcBef>
                <a:spcPts val="0"/>
              </a:spcBef>
              <a:spcAft>
                <a:spcPts val="0"/>
              </a:spcAft>
              <a:buNone/>
              <a:defRPr>
                <a:solidFill>
                  <a:schemeClr val="accent1"/>
                </a:solidFill>
                <a:latin typeface="Open Sans"/>
                <a:ea typeface="Open Sans"/>
                <a:cs typeface="Open Sans"/>
                <a:sym typeface="Open Sans"/>
              </a:defRPr>
            </a:lvl2pPr>
            <a:lvl3pPr lvl="2" rtl="0" algn="ctr">
              <a:spcBef>
                <a:spcPts val="0"/>
              </a:spcBef>
              <a:spcAft>
                <a:spcPts val="0"/>
              </a:spcAft>
              <a:buNone/>
              <a:defRPr>
                <a:solidFill>
                  <a:schemeClr val="accent1"/>
                </a:solidFill>
                <a:latin typeface="Open Sans"/>
                <a:ea typeface="Open Sans"/>
                <a:cs typeface="Open Sans"/>
                <a:sym typeface="Open Sans"/>
              </a:defRPr>
            </a:lvl3pPr>
            <a:lvl4pPr lvl="3" rtl="0" algn="ctr">
              <a:spcBef>
                <a:spcPts val="0"/>
              </a:spcBef>
              <a:spcAft>
                <a:spcPts val="0"/>
              </a:spcAft>
              <a:buNone/>
              <a:defRPr>
                <a:solidFill>
                  <a:schemeClr val="accent1"/>
                </a:solidFill>
                <a:latin typeface="Open Sans"/>
                <a:ea typeface="Open Sans"/>
                <a:cs typeface="Open Sans"/>
                <a:sym typeface="Open Sans"/>
              </a:defRPr>
            </a:lvl4pPr>
            <a:lvl5pPr lvl="4" rtl="0" algn="ctr">
              <a:spcBef>
                <a:spcPts val="0"/>
              </a:spcBef>
              <a:spcAft>
                <a:spcPts val="0"/>
              </a:spcAft>
              <a:buNone/>
              <a:defRPr>
                <a:solidFill>
                  <a:schemeClr val="accent1"/>
                </a:solidFill>
                <a:latin typeface="Open Sans"/>
                <a:ea typeface="Open Sans"/>
                <a:cs typeface="Open Sans"/>
                <a:sym typeface="Open Sans"/>
              </a:defRPr>
            </a:lvl5pPr>
            <a:lvl6pPr lvl="5" rtl="0" algn="ctr">
              <a:spcBef>
                <a:spcPts val="0"/>
              </a:spcBef>
              <a:spcAft>
                <a:spcPts val="0"/>
              </a:spcAft>
              <a:buNone/>
              <a:defRPr>
                <a:solidFill>
                  <a:schemeClr val="accent1"/>
                </a:solidFill>
                <a:latin typeface="Open Sans"/>
                <a:ea typeface="Open Sans"/>
                <a:cs typeface="Open Sans"/>
                <a:sym typeface="Open Sans"/>
              </a:defRPr>
            </a:lvl6pPr>
            <a:lvl7pPr lvl="6" rtl="0" algn="ctr">
              <a:spcBef>
                <a:spcPts val="0"/>
              </a:spcBef>
              <a:spcAft>
                <a:spcPts val="0"/>
              </a:spcAft>
              <a:buNone/>
              <a:defRPr>
                <a:solidFill>
                  <a:schemeClr val="accent1"/>
                </a:solidFill>
                <a:latin typeface="Open Sans"/>
                <a:ea typeface="Open Sans"/>
                <a:cs typeface="Open Sans"/>
                <a:sym typeface="Open Sans"/>
              </a:defRPr>
            </a:lvl7pPr>
            <a:lvl8pPr lvl="7" rtl="0" algn="ctr">
              <a:spcBef>
                <a:spcPts val="0"/>
              </a:spcBef>
              <a:spcAft>
                <a:spcPts val="0"/>
              </a:spcAft>
              <a:buNone/>
              <a:defRPr>
                <a:solidFill>
                  <a:schemeClr val="accent1"/>
                </a:solidFill>
                <a:latin typeface="Open Sans"/>
                <a:ea typeface="Open Sans"/>
                <a:cs typeface="Open Sans"/>
                <a:sym typeface="Open Sans"/>
              </a:defRPr>
            </a:lvl8pPr>
            <a:lvl9pPr lvl="8" rtl="0" algn="ctr">
              <a:spcBef>
                <a:spcPts val="0"/>
              </a:spcBef>
              <a:spcAft>
                <a:spcPts val="0"/>
              </a:spcAft>
              <a:buNone/>
              <a:defRPr>
                <a:solidFill>
                  <a:schemeClr val="accent1"/>
                </a:solidFill>
                <a:latin typeface="Open Sans"/>
                <a:ea typeface="Open Sans"/>
                <a:cs typeface="Open Sans"/>
                <a:sym typeface="Open Sans"/>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1">
  <p:cSld name="CUSTOM_1_1">
    <p:bg>
      <p:bgPr>
        <a:solidFill>
          <a:schemeClr val="dk1"/>
        </a:solidFill>
      </p:bgPr>
    </p:bg>
    <p:spTree>
      <p:nvGrpSpPr>
        <p:cNvPr id="1036" name="Shape 1036"/>
        <p:cNvGrpSpPr/>
        <p:nvPr/>
      </p:nvGrpSpPr>
      <p:grpSpPr>
        <a:xfrm>
          <a:off x="0" y="0"/>
          <a:ext cx="0" cy="0"/>
          <a:chOff x="0" y="0"/>
          <a:chExt cx="0" cy="0"/>
        </a:xfrm>
      </p:grpSpPr>
      <p:sp>
        <p:nvSpPr>
          <p:cNvPr id="1037" name="Google Shape;1037;p151"/>
          <p:cNvSpPr txBox="1"/>
          <p:nvPr>
            <p:ph hasCustomPrompt="1" type="title"/>
          </p:nvPr>
        </p:nvSpPr>
        <p:spPr>
          <a:xfrm>
            <a:off x="5769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038" name="Google Shape;1038;p151"/>
          <p:cNvSpPr txBox="1"/>
          <p:nvPr>
            <p:ph idx="1" type="subTitle"/>
          </p:nvPr>
        </p:nvSpPr>
        <p:spPr>
          <a:xfrm>
            <a:off x="12068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039" name="Google Shape;1039;p151"/>
          <p:cNvSpPr txBox="1"/>
          <p:nvPr>
            <p:ph idx="2" type="subTitle"/>
          </p:nvPr>
        </p:nvSpPr>
        <p:spPr>
          <a:xfrm>
            <a:off x="12068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040" name="Google Shape;1040;p151"/>
          <p:cNvSpPr txBox="1"/>
          <p:nvPr>
            <p:ph idx="3"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solidFill>
                  <a:schemeClr val="lt1"/>
                </a:solidFill>
              </a:defRPr>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
        <p:nvSpPr>
          <p:cNvPr id="1041" name="Google Shape;1041;p151"/>
          <p:cNvSpPr txBox="1"/>
          <p:nvPr>
            <p:ph hasCustomPrompt="1" idx="4" type="title"/>
          </p:nvPr>
        </p:nvSpPr>
        <p:spPr>
          <a:xfrm>
            <a:off x="32403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042" name="Google Shape;1042;p151"/>
          <p:cNvSpPr txBox="1"/>
          <p:nvPr>
            <p:ph idx="5" type="subTitle"/>
          </p:nvPr>
        </p:nvSpPr>
        <p:spPr>
          <a:xfrm>
            <a:off x="38702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043" name="Google Shape;1043;p151"/>
          <p:cNvSpPr txBox="1"/>
          <p:nvPr>
            <p:ph idx="6" type="subTitle"/>
          </p:nvPr>
        </p:nvSpPr>
        <p:spPr>
          <a:xfrm>
            <a:off x="38702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044" name="Google Shape;1044;p151"/>
          <p:cNvSpPr txBox="1"/>
          <p:nvPr>
            <p:ph hasCustomPrompt="1" idx="7" type="title"/>
          </p:nvPr>
        </p:nvSpPr>
        <p:spPr>
          <a:xfrm>
            <a:off x="59037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045" name="Google Shape;1045;p151"/>
          <p:cNvSpPr txBox="1"/>
          <p:nvPr>
            <p:ph idx="8" type="subTitle"/>
          </p:nvPr>
        </p:nvSpPr>
        <p:spPr>
          <a:xfrm>
            <a:off x="65336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046" name="Google Shape;1046;p151"/>
          <p:cNvSpPr txBox="1"/>
          <p:nvPr>
            <p:ph idx="9" type="subTitle"/>
          </p:nvPr>
        </p:nvSpPr>
        <p:spPr>
          <a:xfrm>
            <a:off x="65336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047" name="Google Shape;1047;p151"/>
          <p:cNvSpPr txBox="1"/>
          <p:nvPr>
            <p:ph hasCustomPrompt="1" idx="13" type="title"/>
          </p:nvPr>
        </p:nvSpPr>
        <p:spPr>
          <a:xfrm>
            <a:off x="5769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048" name="Google Shape;1048;p151"/>
          <p:cNvSpPr txBox="1"/>
          <p:nvPr>
            <p:ph idx="14" type="subTitle"/>
          </p:nvPr>
        </p:nvSpPr>
        <p:spPr>
          <a:xfrm>
            <a:off x="12068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049" name="Google Shape;1049;p151"/>
          <p:cNvSpPr txBox="1"/>
          <p:nvPr>
            <p:ph idx="15" type="subTitle"/>
          </p:nvPr>
        </p:nvSpPr>
        <p:spPr>
          <a:xfrm>
            <a:off x="12068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050" name="Google Shape;1050;p151"/>
          <p:cNvSpPr txBox="1"/>
          <p:nvPr>
            <p:ph hasCustomPrompt="1" idx="16" type="title"/>
          </p:nvPr>
        </p:nvSpPr>
        <p:spPr>
          <a:xfrm>
            <a:off x="32403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051" name="Google Shape;1051;p151"/>
          <p:cNvSpPr txBox="1"/>
          <p:nvPr>
            <p:ph idx="17" type="subTitle"/>
          </p:nvPr>
        </p:nvSpPr>
        <p:spPr>
          <a:xfrm>
            <a:off x="38702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052" name="Google Shape;1052;p151"/>
          <p:cNvSpPr txBox="1"/>
          <p:nvPr>
            <p:ph idx="18" type="subTitle"/>
          </p:nvPr>
        </p:nvSpPr>
        <p:spPr>
          <a:xfrm>
            <a:off x="38702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053" name="Google Shape;1053;p151"/>
          <p:cNvSpPr txBox="1"/>
          <p:nvPr>
            <p:ph hasCustomPrompt="1" idx="19" type="title"/>
          </p:nvPr>
        </p:nvSpPr>
        <p:spPr>
          <a:xfrm>
            <a:off x="59037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054" name="Google Shape;1054;p151"/>
          <p:cNvSpPr txBox="1"/>
          <p:nvPr>
            <p:ph idx="20" type="subTitle"/>
          </p:nvPr>
        </p:nvSpPr>
        <p:spPr>
          <a:xfrm>
            <a:off x="65336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055" name="Google Shape;1055;p151"/>
          <p:cNvSpPr txBox="1"/>
          <p:nvPr>
            <p:ph idx="21" type="subTitle"/>
          </p:nvPr>
        </p:nvSpPr>
        <p:spPr>
          <a:xfrm>
            <a:off x="65336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pic>
        <p:nvPicPr>
          <p:cNvPr id="1056" name="Google Shape;1056;p151"/>
          <p:cNvPicPr preferRelativeResize="0"/>
          <p:nvPr/>
        </p:nvPicPr>
        <p:blipFill rotWithShape="1">
          <a:blip r:embed="rId2">
            <a:alphaModFix/>
          </a:blip>
          <a:srcRect b="0" l="0" r="0" t="55512"/>
          <a:stretch/>
        </p:blipFill>
        <p:spPr>
          <a:xfrm>
            <a:off x="349950" y="0"/>
            <a:ext cx="2738250" cy="1223075"/>
          </a:xfrm>
          <a:prstGeom prst="rect">
            <a:avLst/>
          </a:prstGeom>
          <a:noFill/>
          <a:ln>
            <a:noFill/>
          </a:ln>
        </p:spPr>
      </p:pic>
      <p:pic>
        <p:nvPicPr>
          <p:cNvPr id="1057" name="Google Shape;1057;p151"/>
          <p:cNvPicPr preferRelativeResize="0"/>
          <p:nvPr/>
        </p:nvPicPr>
        <p:blipFill rotWithShape="1">
          <a:blip r:embed="rId3">
            <a:alphaModFix/>
          </a:blip>
          <a:srcRect b="0" l="0" r="57085" t="28335"/>
          <a:stretch/>
        </p:blipFill>
        <p:spPr>
          <a:xfrm>
            <a:off x="7654550" y="0"/>
            <a:ext cx="1489451" cy="2245074"/>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5">
    <p:spTree>
      <p:nvGrpSpPr>
        <p:cNvPr id="1058" name="Shape 1058"/>
        <p:cNvGrpSpPr/>
        <p:nvPr/>
      </p:nvGrpSpPr>
      <p:grpSpPr>
        <a:xfrm>
          <a:off x="0" y="0"/>
          <a:ext cx="0" cy="0"/>
          <a:chOff x="0" y="0"/>
          <a:chExt cx="0" cy="0"/>
        </a:xfrm>
      </p:grpSpPr>
      <p:pic>
        <p:nvPicPr>
          <p:cNvPr id="1059" name="Google Shape;1059;p152"/>
          <p:cNvPicPr preferRelativeResize="0"/>
          <p:nvPr/>
        </p:nvPicPr>
        <p:blipFill rotWithShape="1">
          <a:blip r:embed="rId2">
            <a:alphaModFix/>
          </a:blip>
          <a:srcRect b="-2087" l="0" r="0" t="12896"/>
          <a:stretch/>
        </p:blipFill>
        <p:spPr>
          <a:xfrm flipH="1" rot="10800000">
            <a:off x="495750" y="3042949"/>
            <a:ext cx="3623125" cy="2093876"/>
          </a:xfrm>
          <a:prstGeom prst="rect">
            <a:avLst/>
          </a:prstGeom>
          <a:noFill/>
          <a:ln>
            <a:noFill/>
          </a:ln>
        </p:spPr>
      </p:pic>
      <p:pic>
        <p:nvPicPr>
          <p:cNvPr id="1060" name="Google Shape;1060;p152"/>
          <p:cNvPicPr preferRelativeResize="0"/>
          <p:nvPr/>
        </p:nvPicPr>
        <p:blipFill rotWithShape="1">
          <a:blip r:embed="rId3">
            <a:alphaModFix/>
          </a:blip>
          <a:srcRect b="0" l="219" r="209" t="0"/>
          <a:stretch/>
        </p:blipFill>
        <p:spPr>
          <a:xfrm>
            <a:off x="8110738" y="289263"/>
            <a:ext cx="640080" cy="640080"/>
          </a:xfrm>
          <a:prstGeom prst="rect">
            <a:avLst/>
          </a:prstGeom>
          <a:noFill/>
          <a:ln>
            <a:noFill/>
          </a:ln>
        </p:spPr>
      </p:pic>
      <p:sp>
        <p:nvSpPr>
          <p:cNvPr id="1061" name="Google Shape;1061;p152"/>
          <p:cNvSpPr txBox="1"/>
          <p:nvPr>
            <p:ph type="title"/>
          </p:nvPr>
        </p:nvSpPr>
        <p:spPr>
          <a:xfrm>
            <a:off x="4926773" y="2787073"/>
            <a:ext cx="2488800" cy="567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8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1062" name="Google Shape;1062;p152"/>
          <p:cNvSpPr txBox="1"/>
          <p:nvPr>
            <p:ph idx="1" type="subTitle"/>
          </p:nvPr>
        </p:nvSpPr>
        <p:spPr>
          <a:xfrm>
            <a:off x="1454725" y="1826950"/>
            <a:ext cx="5961000" cy="7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5_1">
    <p:spTree>
      <p:nvGrpSpPr>
        <p:cNvPr id="1063" name="Shape 1063"/>
        <p:cNvGrpSpPr/>
        <p:nvPr/>
      </p:nvGrpSpPr>
      <p:grpSpPr>
        <a:xfrm>
          <a:off x="0" y="0"/>
          <a:ext cx="0" cy="0"/>
          <a:chOff x="0" y="0"/>
          <a:chExt cx="0" cy="0"/>
        </a:xfrm>
      </p:grpSpPr>
      <p:sp>
        <p:nvSpPr>
          <p:cNvPr id="1064" name="Google Shape;1064;p153"/>
          <p:cNvSpPr txBox="1"/>
          <p:nvPr>
            <p:ph type="title"/>
          </p:nvPr>
        </p:nvSpPr>
        <p:spPr>
          <a:xfrm>
            <a:off x="713225" y="3305750"/>
            <a:ext cx="24888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8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1065" name="Google Shape;1065;p153"/>
          <p:cNvSpPr txBox="1"/>
          <p:nvPr>
            <p:ph idx="1" type="subTitle"/>
          </p:nvPr>
        </p:nvSpPr>
        <p:spPr>
          <a:xfrm>
            <a:off x="713225" y="2147500"/>
            <a:ext cx="59610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pic>
        <p:nvPicPr>
          <p:cNvPr id="1066" name="Google Shape;1066;p153"/>
          <p:cNvPicPr preferRelativeResize="0"/>
          <p:nvPr/>
        </p:nvPicPr>
        <p:blipFill rotWithShape="1">
          <a:blip r:embed="rId2">
            <a:alphaModFix amt="86000"/>
          </a:blip>
          <a:srcRect b="0" l="0" r="0" t="41221"/>
          <a:stretch/>
        </p:blipFill>
        <p:spPr>
          <a:xfrm flipH="1" rot="10800000">
            <a:off x="3668650" y="3849274"/>
            <a:ext cx="2491451" cy="1321876"/>
          </a:xfrm>
          <a:prstGeom prst="rect">
            <a:avLst/>
          </a:prstGeom>
          <a:noFill/>
          <a:ln>
            <a:noFill/>
          </a:ln>
        </p:spPr>
      </p:pic>
      <p:pic>
        <p:nvPicPr>
          <p:cNvPr id="1067" name="Google Shape;1067;p153"/>
          <p:cNvPicPr preferRelativeResize="0"/>
          <p:nvPr/>
        </p:nvPicPr>
        <p:blipFill rotWithShape="1">
          <a:blip r:embed="rId3">
            <a:alphaModFix amt="86000"/>
          </a:blip>
          <a:srcRect b="55711" l="0" r="0" t="0"/>
          <a:stretch/>
        </p:blipFill>
        <p:spPr>
          <a:xfrm flipH="1" rot="10800000">
            <a:off x="1088534" y="1"/>
            <a:ext cx="3382091" cy="1497874"/>
          </a:xfrm>
          <a:prstGeom prst="rect">
            <a:avLst/>
          </a:prstGeom>
          <a:noFill/>
          <a:ln>
            <a:noFill/>
          </a:ln>
        </p:spPr>
      </p:pic>
      <p:pic>
        <p:nvPicPr>
          <p:cNvPr id="1068" name="Google Shape;1068;p153"/>
          <p:cNvPicPr preferRelativeResize="0"/>
          <p:nvPr/>
        </p:nvPicPr>
        <p:blipFill rotWithShape="1">
          <a:blip r:embed="rId2">
            <a:alphaModFix amt="86000"/>
          </a:blip>
          <a:srcRect b="59170" l="16240" r="0" t="0"/>
          <a:stretch/>
        </p:blipFill>
        <p:spPr>
          <a:xfrm flipH="1" rot="10800000">
            <a:off x="4600" y="0"/>
            <a:ext cx="2954929" cy="13001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17"/>
          <p:cNvSpPr txBox="1"/>
          <p:nvPr>
            <p:ph idx="1" type="subTitle"/>
          </p:nvPr>
        </p:nvSpPr>
        <p:spPr>
          <a:xfrm>
            <a:off x="6789174" y="3792525"/>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4"/>
                </a:solidFill>
                <a:latin typeface="Oswald"/>
                <a:ea typeface="Oswald"/>
                <a:cs typeface="Oswald"/>
                <a:sym typeface="Oswald"/>
              </a:defRPr>
            </a:lvl1pPr>
            <a:lvl2pPr lvl="1" rtl="0" algn="r">
              <a:spcBef>
                <a:spcPts val="1600"/>
              </a:spcBef>
              <a:spcAft>
                <a:spcPts val="0"/>
              </a:spcAft>
              <a:buNone/>
              <a:defRPr sz="1800">
                <a:solidFill>
                  <a:schemeClr val="accent4"/>
                </a:solidFill>
                <a:latin typeface="Oswald"/>
                <a:ea typeface="Oswald"/>
                <a:cs typeface="Oswald"/>
                <a:sym typeface="Oswald"/>
              </a:defRPr>
            </a:lvl2pPr>
            <a:lvl3pPr lvl="2" rtl="0" algn="r">
              <a:spcBef>
                <a:spcPts val="1600"/>
              </a:spcBef>
              <a:spcAft>
                <a:spcPts val="0"/>
              </a:spcAft>
              <a:buNone/>
              <a:defRPr sz="1800">
                <a:solidFill>
                  <a:schemeClr val="accent4"/>
                </a:solidFill>
                <a:latin typeface="Oswald"/>
                <a:ea typeface="Oswald"/>
                <a:cs typeface="Oswald"/>
                <a:sym typeface="Oswald"/>
              </a:defRPr>
            </a:lvl3pPr>
            <a:lvl4pPr lvl="3" rtl="0" algn="r">
              <a:spcBef>
                <a:spcPts val="1600"/>
              </a:spcBef>
              <a:spcAft>
                <a:spcPts val="0"/>
              </a:spcAft>
              <a:buNone/>
              <a:defRPr sz="1800">
                <a:solidFill>
                  <a:schemeClr val="accent4"/>
                </a:solidFill>
                <a:latin typeface="Oswald"/>
                <a:ea typeface="Oswald"/>
                <a:cs typeface="Oswald"/>
                <a:sym typeface="Oswald"/>
              </a:defRPr>
            </a:lvl4pPr>
            <a:lvl5pPr lvl="4" rtl="0" algn="r">
              <a:spcBef>
                <a:spcPts val="1600"/>
              </a:spcBef>
              <a:spcAft>
                <a:spcPts val="0"/>
              </a:spcAft>
              <a:buNone/>
              <a:defRPr sz="1800">
                <a:solidFill>
                  <a:schemeClr val="accent4"/>
                </a:solidFill>
                <a:latin typeface="Oswald"/>
                <a:ea typeface="Oswald"/>
                <a:cs typeface="Oswald"/>
                <a:sym typeface="Oswald"/>
              </a:defRPr>
            </a:lvl5pPr>
            <a:lvl6pPr lvl="5" rtl="0" algn="r">
              <a:spcBef>
                <a:spcPts val="1600"/>
              </a:spcBef>
              <a:spcAft>
                <a:spcPts val="0"/>
              </a:spcAft>
              <a:buNone/>
              <a:defRPr sz="1800">
                <a:solidFill>
                  <a:schemeClr val="accent4"/>
                </a:solidFill>
                <a:latin typeface="Oswald"/>
                <a:ea typeface="Oswald"/>
                <a:cs typeface="Oswald"/>
                <a:sym typeface="Oswald"/>
              </a:defRPr>
            </a:lvl6pPr>
            <a:lvl7pPr lvl="6" rtl="0" algn="r">
              <a:spcBef>
                <a:spcPts val="1600"/>
              </a:spcBef>
              <a:spcAft>
                <a:spcPts val="0"/>
              </a:spcAft>
              <a:buNone/>
              <a:defRPr sz="1800">
                <a:solidFill>
                  <a:schemeClr val="accent4"/>
                </a:solidFill>
                <a:latin typeface="Oswald"/>
                <a:ea typeface="Oswald"/>
                <a:cs typeface="Oswald"/>
                <a:sym typeface="Oswald"/>
              </a:defRPr>
            </a:lvl7pPr>
            <a:lvl8pPr lvl="7" rtl="0" algn="r">
              <a:spcBef>
                <a:spcPts val="1600"/>
              </a:spcBef>
              <a:spcAft>
                <a:spcPts val="0"/>
              </a:spcAft>
              <a:buNone/>
              <a:defRPr sz="1800">
                <a:solidFill>
                  <a:schemeClr val="accent4"/>
                </a:solidFill>
                <a:latin typeface="Oswald"/>
                <a:ea typeface="Oswald"/>
                <a:cs typeface="Oswald"/>
                <a:sym typeface="Oswald"/>
              </a:defRPr>
            </a:lvl8pPr>
            <a:lvl9pPr lvl="8" rtl="0" algn="r">
              <a:spcBef>
                <a:spcPts val="1600"/>
              </a:spcBef>
              <a:spcAft>
                <a:spcPts val="1600"/>
              </a:spcAft>
              <a:buNone/>
              <a:defRPr sz="1800">
                <a:solidFill>
                  <a:schemeClr val="accent4"/>
                </a:solidFill>
                <a:latin typeface="Oswald"/>
                <a:ea typeface="Oswald"/>
                <a:cs typeface="Oswald"/>
                <a:sym typeface="Oswald"/>
              </a:defRPr>
            </a:lvl9pPr>
          </a:lstStyle>
          <a:p/>
        </p:txBody>
      </p:sp>
      <p:sp>
        <p:nvSpPr>
          <p:cNvPr id="76" name="Google Shape;76;p17"/>
          <p:cNvSpPr txBox="1"/>
          <p:nvPr>
            <p:ph idx="2" type="subTitle"/>
          </p:nvPr>
        </p:nvSpPr>
        <p:spPr>
          <a:xfrm>
            <a:off x="5443250" y="2859842"/>
            <a:ext cx="29874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sp>
        <p:nvSpPr>
          <p:cNvPr id="77" name="Google Shape;77;p17"/>
          <p:cNvSpPr txBox="1"/>
          <p:nvPr>
            <p:ph idx="3" type="subTitle"/>
          </p:nvPr>
        </p:nvSpPr>
        <p:spPr>
          <a:xfrm>
            <a:off x="6789125" y="177685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4"/>
                </a:solidFill>
                <a:latin typeface="Oswald"/>
                <a:ea typeface="Oswald"/>
                <a:cs typeface="Oswald"/>
                <a:sym typeface="Oswald"/>
              </a:defRPr>
            </a:lvl1pPr>
            <a:lvl2pPr lvl="1" rtl="0" algn="r">
              <a:spcBef>
                <a:spcPts val="1600"/>
              </a:spcBef>
              <a:spcAft>
                <a:spcPts val="0"/>
              </a:spcAft>
              <a:buNone/>
              <a:defRPr sz="1800">
                <a:solidFill>
                  <a:schemeClr val="accent4"/>
                </a:solidFill>
                <a:latin typeface="Oswald"/>
                <a:ea typeface="Oswald"/>
                <a:cs typeface="Oswald"/>
                <a:sym typeface="Oswald"/>
              </a:defRPr>
            </a:lvl2pPr>
            <a:lvl3pPr lvl="2" rtl="0" algn="r">
              <a:spcBef>
                <a:spcPts val="1600"/>
              </a:spcBef>
              <a:spcAft>
                <a:spcPts val="0"/>
              </a:spcAft>
              <a:buNone/>
              <a:defRPr sz="1800">
                <a:solidFill>
                  <a:schemeClr val="accent4"/>
                </a:solidFill>
                <a:latin typeface="Oswald"/>
                <a:ea typeface="Oswald"/>
                <a:cs typeface="Oswald"/>
                <a:sym typeface="Oswald"/>
              </a:defRPr>
            </a:lvl3pPr>
            <a:lvl4pPr lvl="3" rtl="0" algn="r">
              <a:spcBef>
                <a:spcPts val="1600"/>
              </a:spcBef>
              <a:spcAft>
                <a:spcPts val="0"/>
              </a:spcAft>
              <a:buNone/>
              <a:defRPr sz="1800">
                <a:solidFill>
                  <a:schemeClr val="accent4"/>
                </a:solidFill>
                <a:latin typeface="Oswald"/>
                <a:ea typeface="Oswald"/>
                <a:cs typeface="Oswald"/>
                <a:sym typeface="Oswald"/>
              </a:defRPr>
            </a:lvl4pPr>
            <a:lvl5pPr lvl="4" rtl="0" algn="r">
              <a:spcBef>
                <a:spcPts val="1600"/>
              </a:spcBef>
              <a:spcAft>
                <a:spcPts val="0"/>
              </a:spcAft>
              <a:buNone/>
              <a:defRPr sz="1800">
                <a:solidFill>
                  <a:schemeClr val="accent4"/>
                </a:solidFill>
                <a:latin typeface="Oswald"/>
                <a:ea typeface="Oswald"/>
                <a:cs typeface="Oswald"/>
                <a:sym typeface="Oswald"/>
              </a:defRPr>
            </a:lvl5pPr>
            <a:lvl6pPr lvl="5" rtl="0" algn="r">
              <a:spcBef>
                <a:spcPts val="1600"/>
              </a:spcBef>
              <a:spcAft>
                <a:spcPts val="0"/>
              </a:spcAft>
              <a:buNone/>
              <a:defRPr sz="1800">
                <a:solidFill>
                  <a:schemeClr val="accent4"/>
                </a:solidFill>
                <a:latin typeface="Oswald"/>
                <a:ea typeface="Oswald"/>
                <a:cs typeface="Oswald"/>
                <a:sym typeface="Oswald"/>
              </a:defRPr>
            </a:lvl6pPr>
            <a:lvl7pPr lvl="6" rtl="0" algn="r">
              <a:spcBef>
                <a:spcPts val="1600"/>
              </a:spcBef>
              <a:spcAft>
                <a:spcPts val="0"/>
              </a:spcAft>
              <a:buNone/>
              <a:defRPr sz="1800">
                <a:solidFill>
                  <a:schemeClr val="accent4"/>
                </a:solidFill>
                <a:latin typeface="Oswald"/>
                <a:ea typeface="Oswald"/>
                <a:cs typeface="Oswald"/>
                <a:sym typeface="Oswald"/>
              </a:defRPr>
            </a:lvl7pPr>
            <a:lvl8pPr lvl="7" rtl="0" algn="r">
              <a:spcBef>
                <a:spcPts val="1600"/>
              </a:spcBef>
              <a:spcAft>
                <a:spcPts val="0"/>
              </a:spcAft>
              <a:buNone/>
              <a:defRPr sz="1800">
                <a:solidFill>
                  <a:schemeClr val="accent4"/>
                </a:solidFill>
                <a:latin typeface="Oswald"/>
                <a:ea typeface="Oswald"/>
                <a:cs typeface="Oswald"/>
                <a:sym typeface="Oswald"/>
              </a:defRPr>
            </a:lvl8pPr>
            <a:lvl9pPr lvl="8" rtl="0" algn="r">
              <a:spcBef>
                <a:spcPts val="1600"/>
              </a:spcBef>
              <a:spcAft>
                <a:spcPts val="1600"/>
              </a:spcAft>
              <a:buNone/>
              <a:defRPr sz="1800">
                <a:solidFill>
                  <a:schemeClr val="accent4"/>
                </a:solidFill>
                <a:latin typeface="Oswald"/>
                <a:ea typeface="Oswald"/>
                <a:cs typeface="Oswald"/>
                <a:sym typeface="Oswald"/>
              </a:defRPr>
            </a:lvl9pPr>
          </a:lstStyle>
          <a:p/>
        </p:txBody>
      </p:sp>
      <p:sp>
        <p:nvSpPr>
          <p:cNvPr id="78" name="Google Shape;78;p17"/>
          <p:cNvSpPr txBox="1"/>
          <p:nvPr>
            <p:ph type="title"/>
          </p:nvPr>
        </p:nvSpPr>
        <p:spPr>
          <a:xfrm>
            <a:off x="713225" y="2569475"/>
            <a:ext cx="3145500" cy="2029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600"/>
              <a:buNone/>
              <a:defRPr sz="4200">
                <a:solidFill>
                  <a:schemeClr val="lt1"/>
                </a:solidFill>
              </a:defRPr>
            </a:lvl1pPr>
            <a:lvl2pPr lvl="1"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2pPr>
            <a:lvl3pPr lvl="2"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3pPr>
            <a:lvl4pPr lvl="3"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4pPr>
            <a:lvl5pPr lvl="4"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5pPr>
            <a:lvl6pPr lvl="5"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6pPr>
            <a:lvl7pPr lvl="6"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7pPr>
            <a:lvl8pPr lvl="7"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8pPr>
            <a:lvl9pPr lvl="8"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9pPr>
          </a:lstStyle>
          <a:p/>
        </p:txBody>
      </p:sp>
      <p:sp>
        <p:nvSpPr>
          <p:cNvPr id="79" name="Google Shape;79;p17"/>
          <p:cNvSpPr txBox="1"/>
          <p:nvPr>
            <p:ph idx="4" type="subTitle"/>
          </p:nvPr>
        </p:nvSpPr>
        <p:spPr>
          <a:xfrm>
            <a:off x="5443250" y="848166"/>
            <a:ext cx="29874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pic>
        <p:nvPicPr>
          <p:cNvPr id="80" name="Google Shape;80;p17"/>
          <p:cNvPicPr preferRelativeResize="0"/>
          <p:nvPr/>
        </p:nvPicPr>
        <p:blipFill>
          <a:blip r:embed="rId2">
            <a:alphaModFix/>
          </a:blip>
          <a:stretch>
            <a:fillRect/>
          </a:stretch>
        </p:blipFill>
        <p:spPr>
          <a:xfrm rot="10800000">
            <a:off x="8261550" y="4406400"/>
            <a:ext cx="630936" cy="628002"/>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18">
    <p:spTree>
      <p:nvGrpSpPr>
        <p:cNvPr id="1069" name="Shape 1069"/>
        <p:cNvGrpSpPr/>
        <p:nvPr/>
      </p:nvGrpSpPr>
      <p:grpSpPr>
        <a:xfrm>
          <a:off x="0" y="0"/>
          <a:ext cx="0" cy="0"/>
          <a:chOff x="0" y="0"/>
          <a:chExt cx="0" cy="0"/>
        </a:xfrm>
      </p:grpSpPr>
      <p:sp>
        <p:nvSpPr>
          <p:cNvPr id="1070" name="Google Shape;1070;p154"/>
          <p:cNvSpPr txBox="1"/>
          <p:nvPr>
            <p:ph type="title"/>
          </p:nvPr>
        </p:nvSpPr>
        <p:spPr>
          <a:xfrm>
            <a:off x="4107650" y="3266550"/>
            <a:ext cx="4394100" cy="128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1071" name="Google Shape;1071;p154"/>
          <p:cNvPicPr preferRelativeResize="0"/>
          <p:nvPr/>
        </p:nvPicPr>
        <p:blipFill>
          <a:blip r:embed="rId2">
            <a:alphaModFix/>
          </a:blip>
          <a:stretch>
            <a:fillRect/>
          </a:stretch>
        </p:blipFill>
        <p:spPr>
          <a:xfrm>
            <a:off x="2834450" y="1000477"/>
            <a:ext cx="1018151" cy="995748"/>
          </a:xfrm>
          <a:prstGeom prst="rect">
            <a:avLst/>
          </a:prstGeom>
          <a:noFill/>
          <a:ln>
            <a:noFill/>
          </a:ln>
        </p:spPr>
      </p:pic>
      <p:pic>
        <p:nvPicPr>
          <p:cNvPr id="1072" name="Google Shape;1072;p154"/>
          <p:cNvPicPr preferRelativeResize="0"/>
          <p:nvPr/>
        </p:nvPicPr>
        <p:blipFill>
          <a:blip r:embed="rId3">
            <a:alphaModFix/>
          </a:blip>
          <a:stretch>
            <a:fillRect/>
          </a:stretch>
        </p:blipFill>
        <p:spPr>
          <a:xfrm>
            <a:off x="4740400" y="399475"/>
            <a:ext cx="2635957" cy="2398715"/>
          </a:xfrm>
          <a:prstGeom prst="rect">
            <a:avLst/>
          </a:prstGeom>
          <a:noFill/>
          <a:ln>
            <a:noFill/>
          </a:ln>
        </p:spPr>
      </p:pic>
      <p:pic>
        <p:nvPicPr>
          <p:cNvPr id="1073" name="Google Shape;1073;p154"/>
          <p:cNvPicPr preferRelativeResize="0"/>
          <p:nvPr/>
        </p:nvPicPr>
        <p:blipFill rotWithShape="1">
          <a:blip r:embed="rId4">
            <a:alphaModFix/>
          </a:blip>
          <a:srcRect b="0" l="43333" r="0" t="0"/>
          <a:stretch/>
        </p:blipFill>
        <p:spPr>
          <a:xfrm>
            <a:off x="0" y="73050"/>
            <a:ext cx="1157524" cy="1843826"/>
          </a:xfrm>
          <a:prstGeom prst="rect">
            <a:avLst/>
          </a:prstGeom>
          <a:noFill/>
          <a:ln>
            <a:noFill/>
          </a:ln>
        </p:spPr>
      </p:pic>
      <p:pic>
        <p:nvPicPr>
          <p:cNvPr id="1074" name="Google Shape;1074;p154"/>
          <p:cNvPicPr preferRelativeResize="0"/>
          <p:nvPr/>
        </p:nvPicPr>
        <p:blipFill>
          <a:blip r:embed="rId5">
            <a:alphaModFix/>
          </a:blip>
          <a:stretch>
            <a:fillRect/>
          </a:stretch>
        </p:blipFill>
        <p:spPr>
          <a:xfrm>
            <a:off x="6023956" y="836390"/>
            <a:ext cx="2554868" cy="2292561"/>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19">
    <p:spTree>
      <p:nvGrpSpPr>
        <p:cNvPr id="1075" name="Shape 1075"/>
        <p:cNvGrpSpPr/>
        <p:nvPr/>
      </p:nvGrpSpPr>
      <p:grpSpPr>
        <a:xfrm>
          <a:off x="0" y="0"/>
          <a:ext cx="0" cy="0"/>
          <a:chOff x="0" y="0"/>
          <a:chExt cx="0" cy="0"/>
        </a:xfrm>
      </p:grpSpPr>
      <p:sp>
        <p:nvSpPr>
          <p:cNvPr id="1076" name="Google Shape;1076;p155"/>
          <p:cNvSpPr txBox="1"/>
          <p:nvPr>
            <p:ph type="title"/>
          </p:nvPr>
        </p:nvSpPr>
        <p:spPr>
          <a:xfrm>
            <a:off x="3424675" y="2411446"/>
            <a:ext cx="5001900" cy="2195400"/>
          </a:xfrm>
          <a:prstGeom prst="rect">
            <a:avLst/>
          </a:prstGeom>
        </p:spPr>
        <p:txBody>
          <a:bodyPr anchorCtr="0" anchor="ctr" bIns="91425" lIns="91425" spcFirstLastPara="1" rIns="91425" wrap="square" tIns="91425">
            <a:noAutofit/>
          </a:bodyPr>
          <a:lstStyle>
            <a:lvl1pPr lvl="0" rtl="0" algn="r">
              <a:lnSpc>
                <a:spcPct val="90000"/>
              </a:lnSpc>
              <a:spcBef>
                <a:spcPts val="0"/>
              </a:spcBef>
              <a:spcAft>
                <a:spcPts val="0"/>
              </a:spcAft>
              <a:buClr>
                <a:schemeClr val="lt1"/>
              </a:buClr>
              <a:buSzPts val="3500"/>
              <a:buNone/>
              <a:defRPr sz="8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1077" name="Google Shape;1077;p155"/>
          <p:cNvPicPr preferRelativeResize="0"/>
          <p:nvPr/>
        </p:nvPicPr>
        <p:blipFill rotWithShape="1">
          <a:blip r:embed="rId2">
            <a:alphaModFix/>
          </a:blip>
          <a:srcRect b="0" l="2257" r="0" t="0"/>
          <a:stretch/>
        </p:blipFill>
        <p:spPr>
          <a:xfrm>
            <a:off x="557075" y="482050"/>
            <a:ext cx="3270176" cy="2759026"/>
          </a:xfrm>
          <a:prstGeom prst="rect">
            <a:avLst/>
          </a:prstGeom>
          <a:noFill/>
          <a:ln>
            <a:noFill/>
          </a:ln>
        </p:spPr>
      </p:pic>
      <p:pic>
        <p:nvPicPr>
          <p:cNvPr id="1078" name="Google Shape;1078;p155"/>
          <p:cNvPicPr preferRelativeResize="0"/>
          <p:nvPr/>
        </p:nvPicPr>
        <p:blipFill rotWithShape="1">
          <a:blip r:embed="rId3">
            <a:alphaModFix/>
          </a:blip>
          <a:srcRect b="37965" l="0" r="0" t="0"/>
          <a:stretch/>
        </p:blipFill>
        <p:spPr>
          <a:xfrm>
            <a:off x="1853000" y="3832427"/>
            <a:ext cx="2355251" cy="1311075"/>
          </a:xfrm>
          <a:prstGeom prst="rect">
            <a:avLst/>
          </a:prstGeom>
          <a:noFill/>
          <a:ln>
            <a:noFill/>
          </a:ln>
        </p:spPr>
      </p:pic>
      <p:pic>
        <p:nvPicPr>
          <p:cNvPr id="1079" name="Google Shape;1079;p155"/>
          <p:cNvPicPr preferRelativeResize="0"/>
          <p:nvPr/>
        </p:nvPicPr>
        <p:blipFill rotWithShape="1">
          <a:blip r:embed="rId4">
            <a:alphaModFix/>
          </a:blip>
          <a:srcRect b="0" l="0" r="0" t="17857"/>
          <a:stretch/>
        </p:blipFill>
        <p:spPr>
          <a:xfrm>
            <a:off x="5425400" y="-24700"/>
            <a:ext cx="2198224" cy="1812949"/>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1">
    <p:spTree>
      <p:nvGrpSpPr>
        <p:cNvPr id="1080" name="Shape 1080"/>
        <p:cNvGrpSpPr/>
        <p:nvPr/>
      </p:nvGrpSpPr>
      <p:grpSpPr>
        <a:xfrm>
          <a:off x="0" y="0"/>
          <a:ext cx="0" cy="0"/>
          <a:chOff x="0" y="0"/>
          <a:chExt cx="0" cy="0"/>
        </a:xfrm>
      </p:grpSpPr>
      <p:sp>
        <p:nvSpPr>
          <p:cNvPr id="1081" name="Google Shape;1081;p156"/>
          <p:cNvSpPr txBox="1"/>
          <p:nvPr>
            <p:ph type="title"/>
          </p:nvPr>
        </p:nvSpPr>
        <p:spPr>
          <a:xfrm>
            <a:off x="2581350" y="1660775"/>
            <a:ext cx="3981300" cy="68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600"/>
              <a:buNone/>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1082" name="Google Shape;1082;p156"/>
          <p:cNvSpPr txBox="1"/>
          <p:nvPr>
            <p:ph idx="1" type="subTitle"/>
          </p:nvPr>
        </p:nvSpPr>
        <p:spPr>
          <a:xfrm>
            <a:off x="2411850" y="2410025"/>
            <a:ext cx="4320300" cy="1398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a:lvl1pPr>
            <a:lvl2pPr lvl="1" rtl="0" algn="ctr">
              <a:lnSpc>
                <a:spcPct val="100000"/>
              </a:lnSpc>
              <a:spcBef>
                <a:spcPts val="160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pic>
        <p:nvPicPr>
          <p:cNvPr id="1083" name="Google Shape;1083;p156"/>
          <p:cNvPicPr preferRelativeResize="0"/>
          <p:nvPr/>
        </p:nvPicPr>
        <p:blipFill>
          <a:blip r:embed="rId2">
            <a:alphaModFix/>
          </a:blip>
          <a:stretch>
            <a:fillRect/>
          </a:stretch>
        </p:blipFill>
        <p:spPr>
          <a:xfrm>
            <a:off x="321900" y="306645"/>
            <a:ext cx="2107050" cy="1917405"/>
          </a:xfrm>
          <a:prstGeom prst="rect">
            <a:avLst/>
          </a:prstGeom>
          <a:noFill/>
          <a:ln>
            <a:noFill/>
          </a:ln>
        </p:spPr>
      </p:pic>
      <p:pic>
        <p:nvPicPr>
          <p:cNvPr id="1084" name="Google Shape;1084;p156"/>
          <p:cNvPicPr preferRelativeResize="0"/>
          <p:nvPr/>
        </p:nvPicPr>
        <p:blipFill rotWithShape="1">
          <a:blip r:embed="rId3">
            <a:alphaModFix/>
          </a:blip>
          <a:srcRect b="0" l="0" r="29103" t="0"/>
          <a:stretch/>
        </p:blipFill>
        <p:spPr>
          <a:xfrm>
            <a:off x="7257850" y="1584575"/>
            <a:ext cx="1886149" cy="2685299"/>
          </a:xfrm>
          <a:prstGeom prst="rect">
            <a:avLst/>
          </a:prstGeom>
          <a:noFill/>
          <a:ln>
            <a:noFill/>
          </a:ln>
        </p:spPr>
      </p:pic>
      <p:pic>
        <p:nvPicPr>
          <p:cNvPr id="1085" name="Google Shape;1085;p156"/>
          <p:cNvPicPr preferRelativeResize="0"/>
          <p:nvPr/>
        </p:nvPicPr>
        <p:blipFill rotWithShape="1">
          <a:blip r:embed="rId4">
            <a:alphaModFix/>
          </a:blip>
          <a:srcRect b="25689" l="14864" r="0" t="0"/>
          <a:stretch/>
        </p:blipFill>
        <p:spPr>
          <a:xfrm>
            <a:off x="-17100" y="3148450"/>
            <a:ext cx="2276550" cy="1995051"/>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CUSTOM_11_1">
    <p:spTree>
      <p:nvGrpSpPr>
        <p:cNvPr id="1086" name="Shape 1086"/>
        <p:cNvGrpSpPr/>
        <p:nvPr/>
      </p:nvGrpSpPr>
      <p:grpSpPr>
        <a:xfrm>
          <a:off x="0" y="0"/>
          <a:ext cx="0" cy="0"/>
          <a:chOff x="0" y="0"/>
          <a:chExt cx="0" cy="0"/>
        </a:xfrm>
      </p:grpSpPr>
      <p:sp>
        <p:nvSpPr>
          <p:cNvPr id="1087" name="Google Shape;1087;p157"/>
          <p:cNvSpPr txBox="1"/>
          <p:nvPr>
            <p:ph type="title"/>
          </p:nvPr>
        </p:nvSpPr>
        <p:spPr>
          <a:xfrm>
            <a:off x="1677450" y="539500"/>
            <a:ext cx="5789100" cy="68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600"/>
              <a:buNone/>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1088" name="Google Shape;1088;p157"/>
          <p:cNvSpPr txBox="1"/>
          <p:nvPr>
            <p:ph idx="1" type="subTitle"/>
          </p:nvPr>
        </p:nvSpPr>
        <p:spPr>
          <a:xfrm>
            <a:off x="2411850" y="1664000"/>
            <a:ext cx="4320300" cy="540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accent1"/>
              </a:buClr>
              <a:buSzPts val="1400"/>
              <a:buNone/>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89" name="Google Shape;1089;p157"/>
          <p:cNvSpPr txBox="1"/>
          <p:nvPr>
            <p:ph idx="2" type="subTitle"/>
          </p:nvPr>
        </p:nvSpPr>
        <p:spPr>
          <a:xfrm>
            <a:off x="2041500" y="2306300"/>
            <a:ext cx="4908600" cy="1924200"/>
          </a:xfrm>
          <a:prstGeom prst="rect">
            <a:avLst/>
          </a:prstGeom>
        </p:spPr>
        <p:txBody>
          <a:bodyPr anchorCtr="0" anchor="t" bIns="91425" lIns="91425" spcFirstLastPara="1" rIns="91425" wrap="square" tIns="91425">
            <a:noAutofit/>
          </a:bodyPr>
          <a:lstStyle>
            <a:lvl1pPr lvl="0" rtl="0">
              <a:lnSpc>
                <a:spcPct val="150000"/>
              </a:lnSpc>
              <a:spcBef>
                <a:spcPts val="0"/>
              </a:spcBef>
              <a:spcAft>
                <a:spcPts val="0"/>
              </a:spcAft>
              <a:buClr>
                <a:schemeClr val="accent1"/>
              </a:buClr>
              <a:buSzPts val="1400"/>
              <a:buChar ch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pic>
        <p:nvPicPr>
          <p:cNvPr id="1090" name="Google Shape;1090;p157"/>
          <p:cNvPicPr preferRelativeResize="0"/>
          <p:nvPr/>
        </p:nvPicPr>
        <p:blipFill rotWithShape="1">
          <a:blip r:embed="rId2">
            <a:alphaModFix/>
          </a:blip>
          <a:srcRect b="0" l="18227" r="0" t="0"/>
          <a:stretch/>
        </p:blipFill>
        <p:spPr>
          <a:xfrm>
            <a:off x="0" y="1571375"/>
            <a:ext cx="1935326" cy="2136450"/>
          </a:xfrm>
          <a:prstGeom prst="rect">
            <a:avLst/>
          </a:prstGeom>
          <a:noFill/>
          <a:ln>
            <a:noFill/>
          </a:ln>
        </p:spPr>
      </p:pic>
      <p:pic>
        <p:nvPicPr>
          <p:cNvPr id="1091" name="Google Shape;1091;p157"/>
          <p:cNvPicPr preferRelativeResize="0"/>
          <p:nvPr/>
        </p:nvPicPr>
        <p:blipFill rotWithShape="1">
          <a:blip r:embed="rId3">
            <a:alphaModFix/>
          </a:blip>
          <a:srcRect b="0" l="0" r="29903" t="23442"/>
          <a:stretch/>
        </p:blipFill>
        <p:spPr>
          <a:xfrm>
            <a:off x="7403800" y="0"/>
            <a:ext cx="1740199" cy="1729626"/>
          </a:xfrm>
          <a:prstGeom prst="rect">
            <a:avLst/>
          </a:prstGeom>
          <a:noFill/>
          <a:ln>
            <a:noFill/>
          </a:ln>
        </p:spPr>
      </p:pic>
      <p:pic>
        <p:nvPicPr>
          <p:cNvPr id="1092" name="Google Shape;1092;p157"/>
          <p:cNvPicPr preferRelativeResize="0"/>
          <p:nvPr/>
        </p:nvPicPr>
        <p:blipFill rotWithShape="1">
          <a:blip r:embed="rId4">
            <a:alphaModFix/>
          </a:blip>
          <a:srcRect b="0" l="26362" r="0" t="9074"/>
          <a:stretch/>
        </p:blipFill>
        <p:spPr>
          <a:xfrm rot="10799993">
            <a:off x="7318399" y="2851204"/>
            <a:ext cx="1837376" cy="2317119"/>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2">
    <p:spTree>
      <p:nvGrpSpPr>
        <p:cNvPr id="1093" name="Shape 1093"/>
        <p:cNvGrpSpPr/>
        <p:nvPr/>
      </p:nvGrpSpPr>
      <p:grpSpPr>
        <a:xfrm>
          <a:off x="0" y="0"/>
          <a:ext cx="0" cy="0"/>
          <a:chOff x="0" y="0"/>
          <a:chExt cx="0" cy="0"/>
        </a:xfrm>
      </p:grpSpPr>
      <p:sp>
        <p:nvSpPr>
          <p:cNvPr id="1094" name="Google Shape;1094;p158"/>
          <p:cNvSpPr txBox="1"/>
          <p:nvPr>
            <p:ph type="title"/>
          </p:nvPr>
        </p:nvSpPr>
        <p:spPr>
          <a:xfrm>
            <a:off x="4575055" y="2764177"/>
            <a:ext cx="3858900" cy="100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1095" name="Google Shape;1095;p158"/>
          <p:cNvSpPr txBox="1"/>
          <p:nvPr>
            <p:ph hasCustomPrompt="1" idx="2" type="title"/>
          </p:nvPr>
        </p:nvSpPr>
        <p:spPr>
          <a:xfrm>
            <a:off x="6063955" y="1957725"/>
            <a:ext cx="2370000" cy="115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1096" name="Google Shape;1096;p158"/>
          <p:cNvSpPr txBox="1"/>
          <p:nvPr>
            <p:ph idx="1" type="subTitle"/>
          </p:nvPr>
        </p:nvSpPr>
        <p:spPr>
          <a:xfrm>
            <a:off x="5818575" y="3950125"/>
            <a:ext cx="2615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097" name="Google Shape;1097;p158"/>
          <p:cNvPicPr preferRelativeResize="0"/>
          <p:nvPr/>
        </p:nvPicPr>
        <p:blipFill rotWithShape="1">
          <a:blip r:embed="rId2">
            <a:alphaModFix amt="88000"/>
          </a:blip>
          <a:srcRect b="0" l="17416" r="0" t="30128"/>
          <a:stretch/>
        </p:blipFill>
        <p:spPr>
          <a:xfrm flipH="1">
            <a:off x="5860925" y="0"/>
            <a:ext cx="3301876" cy="1808024"/>
          </a:xfrm>
          <a:prstGeom prst="rect">
            <a:avLst/>
          </a:prstGeom>
          <a:noFill/>
          <a:ln>
            <a:noFill/>
          </a:ln>
        </p:spPr>
      </p:pic>
      <p:pic>
        <p:nvPicPr>
          <p:cNvPr id="1098" name="Google Shape;1098;p158"/>
          <p:cNvPicPr preferRelativeResize="0"/>
          <p:nvPr/>
        </p:nvPicPr>
        <p:blipFill rotWithShape="1">
          <a:blip r:embed="rId3">
            <a:alphaModFix/>
          </a:blip>
          <a:srcRect b="0" l="0" r="0" t="16777"/>
          <a:stretch/>
        </p:blipFill>
        <p:spPr>
          <a:xfrm>
            <a:off x="713225" y="-2978"/>
            <a:ext cx="1828801" cy="1702801"/>
          </a:xfrm>
          <a:prstGeom prst="rect">
            <a:avLst/>
          </a:prstGeom>
          <a:noFill/>
          <a:ln>
            <a:noFill/>
          </a:ln>
        </p:spPr>
      </p:pic>
      <p:pic>
        <p:nvPicPr>
          <p:cNvPr id="1099" name="Google Shape;1099;p158"/>
          <p:cNvPicPr preferRelativeResize="0"/>
          <p:nvPr/>
        </p:nvPicPr>
        <p:blipFill rotWithShape="1">
          <a:blip r:embed="rId4">
            <a:alphaModFix amt="85000"/>
          </a:blip>
          <a:srcRect b="0" l="0" r="78523" t="0"/>
          <a:stretch/>
        </p:blipFill>
        <p:spPr>
          <a:xfrm rot="5400000">
            <a:off x="918900" y="3770899"/>
            <a:ext cx="510599" cy="2234601"/>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2_1">
    <p:spTree>
      <p:nvGrpSpPr>
        <p:cNvPr id="1100" name="Shape 1100"/>
        <p:cNvGrpSpPr/>
        <p:nvPr/>
      </p:nvGrpSpPr>
      <p:grpSpPr>
        <a:xfrm>
          <a:off x="0" y="0"/>
          <a:ext cx="0" cy="0"/>
          <a:chOff x="0" y="0"/>
          <a:chExt cx="0" cy="0"/>
        </a:xfrm>
      </p:grpSpPr>
      <p:sp>
        <p:nvSpPr>
          <p:cNvPr id="1101" name="Google Shape;1101;p159"/>
          <p:cNvSpPr txBox="1"/>
          <p:nvPr>
            <p:ph type="title"/>
          </p:nvPr>
        </p:nvSpPr>
        <p:spPr>
          <a:xfrm>
            <a:off x="2642550" y="2764177"/>
            <a:ext cx="3858900" cy="100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1102" name="Google Shape;1102;p159"/>
          <p:cNvSpPr txBox="1"/>
          <p:nvPr>
            <p:ph hasCustomPrompt="1" idx="2" type="title"/>
          </p:nvPr>
        </p:nvSpPr>
        <p:spPr>
          <a:xfrm>
            <a:off x="3387000" y="1957725"/>
            <a:ext cx="2370000" cy="115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1103" name="Google Shape;1103;p159"/>
          <p:cNvSpPr txBox="1"/>
          <p:nvPr>
            <p:ph idx="1" type="subTitle"/>
          </p:nvPr>
        </p:nvSpPr>
        <p:spPr>
          <a:xfrm>
            <a:off x="3264300" y="3950125"/>
            <a:ext cx="2615400" cy="64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104" name="Google Shape;1104;p159"/>
          <p:cNvPicPr preferRelativeResize="0"/>
          <p:nvPr/>
        </p:nvPicPr>
        <p:blipFill rotWithShape="1">
          <a:blip r:embed="rId2">
            <a:alphaModFix/>
          </a:blip>
          <a:srcRect b="0" l="0" r="0" t="35629"/>
          <a:stretch/>
        </p:blipFill>
        <p:spPr>
          <a:xfrm>
            <a:off x="3839950" y="-3"/>
            <a:ext cx="2158474" cy="1425576"/>
          </a:xfrm>
          <a:prstGeom prst="rect">
            <a:avLst/>
          </a:prstGeom>
          <a:noFill/>
          <a:ln>
            <a:noFill/>
          </a:ln>
        </p:spPr>
      </p:pic>
      <p:pic>
        <p:nvPicPr>
          <p:cNvPr id="1105" name="Google Shape;1105;p159"/>
          <p:cNvPicPr preferRelativeResize="0"/>
          <p:nvPr/>
        </p:nvPicPr>
        <p:blipFill rotWithShape="1">
          <a:blip r:embed="rId3">
            <a:alphaModFix/>
          </a:blip>
          <a:srcRect b="0" l="0" r="0" t="11964"/>
          <a:stretch/>
        </p:blipFill>
        <p:spPr>
          <a:xfrm>
            <a:off x="5268875" y="0"/>
            <a:ext cx="2158474" cy="1900200"/>
          </a:xfrm>
          <a:prstGeom prst="rect">
            <a:avLst/>
          </a:prstGeom>
          <a:noFill/>
          <a:ln>
            <a:noFill/>
          </a:ln>
        </p:spPr>
      </p:pic>
      <p:pic>
        <p:nvPicPr>
          <p:cNvPr id="1106" name="Google Shape;1106;p159"/>
          <p:cNvPicPr preferRelativeResize="0"/>
          <p:nvPr/>
        </p:nvPicPr>
        <p:blipFill rotWithShape="1">
          <a:blip r:embed="rId4">
            <a:alphaModFix/>
          </a:blip>
          <a:srcRect b="35587" l="0" r="0" t="0"/>
          <a:stretch/>
        </p:blipFill>
        <p:spPr>
          <a:xfrm>
            <a:off x="717425" y="3616925"/>
            <a:ext cx="2370000" cy="1526576"/>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2_1_1">
    <p:bg>
      <p:bgPr>
        <a:solidFill>
          <a:schemeClr val="dk1"/>
        </a:solidFill>
      </p:bgPr>
    </p:bg>
    <p:spTree>
      <p:nvGrpSpPr>
        <p:cNvPr id="1107" name="Shape 1107"/>
        <p:cNvGrpSpPr/>
        <p:nvPr/>
      </p:nvGrpSpPr>
      <p:grpSpPr>
        <a:xfrm>
          <a:off x="0" y="0"/>
          <a:ext cx="0" cy="0"/>
          <a:chOff x="0" y="0"/>
          <a:chExt cx="0" cy="0"/>
        </a:xfrm>
      </p:grpSpPr>
      <p:sp>
        <p:nvSpPr>
          <p:cNvPr id="1108" name="Google Shape;1108;p160"/>
          <p:cNvSpPr txBox="1"/>
          <p:nvPr>
            <p:ph type="title"/>
          </p:nvPr>
        </p:nvSpPr>
        <p:spPr>
          <a:xfrm>
            <a:off x="789352" y="2459375"/>
            <a:ext cx="2615400" cy="100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1109" name="Google Shape;1109;p160"/>
          <p:cNvSpPr txBox="1"/>
          <p:nvPr>
            <p:ph hasCustomPrompt="1" idx="2" type="title"/>
          </p:nvPr>
        </p:nvSpPr>
        <p:spPr>
          <a:xfrm>
            <a:off x="1034755" y="1652925"/>
            <a:ext cx="2370000" cy="115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1110" name="Google Shape;1110;p160"/>
          <p:cNvSpPr txBox="1"/>
          <p:nvPr>
            <p:ph idx="1" type="subTitle"/>
          </p:nvPr>
        </p:nvSpPr>
        <p:spPr>
          <a:xfrm>
            <a:off x="5922750" y="2564550"/>
            <a:ext cx="2336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111" name="Google Shape;1111;p160"/>
          <p:cNvPicPr preferRelativeResize="0"/>
          <p:nvPr/>
        </p:nvPicPr>
        <p:blipFill rotWithShape="1">
          <a:blip r:embed="rId2">
            <a:alphaModFix/>
          </a:blip>
          <a:srcRect b="0" l="0" r="24276" t="17525"/>
          <a:stretch/>
        </p:blipFill>
        <p:spPr>
          <a:xfrm>
            <a:off x="7036275" y="0"/>
            <a:ext cx="2107725" cy="2072226"/>
          </a:xfrm>
          <a:prstGeom prst="rect">
            <a:avLst/>
          </a:prstGeom>
          <a:noFill/>
          <a:ln>
            <a:noFill/>
          </a:ln>
        </p:spPr>
      </p:pic>
      <p:pic>
        <p:nvPicPr>
          <p:cNvPr id="1112" name="Google Shape;1112;p160"/>
          <p:cNvPicPr preferRelativeResize="0"/>
          <p:nvPr/>
        </p:nvPicPr>
        <p:blipFill rotWithShape="1">
          <a:blip r:embed="rId3">
            <a:alphaModFix/>
          </a:blip>
          <a:srcRect b="55711" l="0" r="0" t="0"/>
          <a:stretch/>
        </p:blipFill>
        <p:spPr>
          <a:xfrm>
            <a:off x="536611" y="3913367"/>
            <a:ext cx="2839987" cy="1257788"/>
          </a:xfrm>
          <a:prstGeom prst="rect">
            <a:avLst/>
          </a:prstGeom>
          <a:noFill/>
          <a:ln>
            <a:noFill/>
          </a:ln>
        </p:spPr>
      </p:pic>
      <p:pic>
        <p:nvPicPr>
          <p:cNvPr id="1113" name="Google Shape;1113;p160"/>
          <p:cNvPicPr preferRelativeResize="0"/>
          <p:nvPr/>
        </p:nvPicPr>
        <p:blipFill rotWithShape="1">
          <a:blip r:embed="rId2">
            <a:alphaModFix/>
          </a:blip>
          <a:srcRect b="59170" l="28850" r="0" t="0"/>
          <a:stretch/>
        </p:blipFill>
        <p:spPr>
          <a:xfrm>
            <a:off x="0" y="4079358"/>
            <a:ext cx="2107714" cy="1091795"/>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17">
    <p:spTree>
      <p:nvGrpSpPr>
        <p:cNvPr id="1114" name="Shape 1114"/>
        <p:cNvGrpSpPr/>
        <p:nvPr/>
      </p:nvGrpSpPr>
      <p:grpSpPr>
        <a:xfrm>
          <a:off x="0" y="0"/>
          <a:ext cx="0" cy="0"/>
          <a:chOff x="0" y="0"/>
          <a:chExt cx="0" cy="0"/>
        </a:xfrm>
      </p:grpSpPr>
      <p:sp>
        <p:nvSpPr>
          <p:cNvPr id="1115" name="Google Shape;1115;p161"/>
          <p:cNvSpPr txBox="1"/>
          <p:nvPr>
            <p:ph hasCustomPrompt="1" type="title"/>
          </p:nvPr>
        </p:nvSpPr>
        <p:spPr>
          <a:xfrm>
            <a:off x="712500" y="1449525"/>
            <a:ext cx="3529200" cy="1680300"/>
          </a:xfrm>
          <a:prstGeom prst="rect">
            <a:avLst/>
          </a:prstGeom>
        </p:spPr>
        <p:txBody>
          <a:bodyPr anchorCtr="0" anchor="t" bIns="91425" lIns="91425" spcFirstLastPara="1" rIns="91425" wrap="square" tIns="91425">
            <a:noAutofit/>
          </a:bodyPr>
          <a:lstStyle>
            <a:lvl1pPr lvl="0" rtl="0">
              <a:spcBef>
                <a:spcPts val="0"/>
              </a:spcBef>
              <a:spcAft>
                <a:spcPts val="0"/>
              </a:spcAft>
              <a:buSzPts val="9500"/>
              <a:buNone/>
              <a:defRPr sz="11500"/>
            </a:lvl1pPr>
            <a:lvl2pPr lvl="1" rtl="0" algn="ctr">
              <a:spcBef>
                <a:spcPts val="0"/>
              </a:spcBef>
              <a:spcAft>
                <a:spcPts val="0"/>
              </a:spcAft>
              <a:buClr>
                <a:schemeClr val="accent1"/>
              </a:buClr>
              <a:buSzPts val="7200"/>
              <a:buNone/>
              <a:defRPr sz="7200">
                <a:solidFill>
                  <a:schemeClr val="accent1"/>
                </a:solidFill>
              </a:defRPr>
            </a:lvl2pPr>
            <a:lvl3pPr lvl="2" rtl="0" algn="ctr">
              <a:spcBef>
                <a:spcPts val="0"/>
              </a:spcBef>
              <a:spcAft>
                <a:spcPts val="0"/>
              </a:spcAft>
              <a:buClr>
                <a:schemeClr val="accent1"/>
              </a:buClr>
              <a:buSzPts val="7200"/>
              <a:buNone/>
              <a:defRPr sz="7200">
                <a:solidFill>
                  <a:schemeClr val="accent1"/>
                </a:solidFill>
              </a:defRPr>
            </a:lvl3pPr>
            <a:lvl4pPr lvl="3" rtl="0" algn="ctr">
              <a:spcBef>
                <a:spcPts val="0"/>
              </a:spcBef>
              <a:spcAft>
                <a:spcPts val="0"/>
              </a:spcAft>
              <a:buClr>
                <a:schemeClr val="accent1"/>
              </a:buClr>
              <a:buSzPts val="7200"/>
              <a:buNone/>
              <a:defRPr sz="7200">
                <a:solidFill>
                  <a:schemeClr val="accent1"/>
                </a:solidFill>
              </a:defRPr>
            </a:lvl4pPr>
            <a:lvl5pPr lvl="4" rtl="0" algn="ctr">
              <a:spcBef>
                <a:spcPts val="0"/>
              </a:spcBef>
              <a:spcAft>
                <a:spcPts val="0"/>
              </a:spcAft>
              <a:buClr>
                <a:schemeClr val="accent1"/>
              </a:buClr>
              <a:buSzPts val="7200"/>
              <a:buNone/>
              <a:defRPr sz="7200">
                <a:solidFill>
                  <a:schemeClr val="accent1"/>
                </a:solidFill>
              </a:defRPr>
            </a:lvl5pPr>
            <a:lvl6pPr lvl="5" rtl="0" algn="ctr">
              <a:spcBef>
                <a:spcPts val="0"/>
              </a:spcBef>
              <a:spcAft>
                <a:spcPts val="0"/>
              </a:spcAft>
              <a:buClr>
                <a:schemeClr val="accent1"/>
              </a:buClr>
              <a:buSzPts val="7200"/>
              <a:buNone/>
              <a:defRPr sz="7200">
                <a:solidFill>
                  <a:schemeClr val="accent1"/>
                </a:solidFill>
              </a:defRPr>
            </a:lvl6pPr>
            <a:lvl7pPr lvl="6" rtl="0" algn="ctr">
              <a:spcBef>
                <a:spcPts val="0"/>
              </a:spcBef>
              <a:spcAft>
                <a:spcPts val="0"/>
              </a:spcAft>
              <a:buClr>
                <a:schemeClr val="accent1"/>
              </a:buClr>
              <a:buSzPts val="7200"/>
              <a:buNone/>
              <a:defRPr sz="7200">
                <a:solidFill>
                  <a:schemeClr val="accent1"/>
                </a:solidFill>
              </a:defRPr>
            </a:lvl7pPr>
            <a:lvl8pPr lvl="7" rtl="0" algn="ctr">
              <a:spcBef>
                <a:spcPts val="0"/>
              </a:spcBef>
              <a:spcAft>
                <a:spcPts val="0"/>
              </a:spcAft>
              <a:buClr>
                <a:schemeClr val="accent1"/>
              </a:buClr>
              <a:buSzPts val="7200"/>
              <a:buNone/>
              <a:defRPr sz="7200">
                <a:solidFill>
                  <a:schemeClr val="accent1"/>
                </a:solidFill>
              </a:defRPr>
            </a:lvl8pPr>
            <a:lvl9pPr lvl="8" rtl="0" algn="ctr">
              <a:spcBef>
                <a:spcPts val="0"/>
              </a:spcBef>
              <a:spcAft>
                <a:spcPts val="0"/>
              </a:spcAft>
              <a:buClr>
                <a:schemeClr val="accent1"/>
              </a:buClr>
              <a:buSzPts val="7200"/>
              <a:buNone/>
              <a:defRPr sz="7200">
                <a:solidFill>
                  <a:schemeClr val="accent1"/>
                </a:solidFill>
              </a:defRPr>
            </a:lvl9pPr>
          </a:lstStyle>
          <a:p>
            <a:r>
              <a:t>xx%</a:t>
            </a:r>
          </a:p>
        </p:txBody>
      </p:sp>
      <p:sp>
        <p:nvSpPr>
          <p:cNvPr id="1116" name="Google Shape;1116;p161"/>
          <p:cNvSpPr txBox="1"/>
          <p:nvPr>
            <p:ph idx="1" type="subTitle"/>
          </p:nvPr>
        </p:nvSpPr>
        <p:spPr>
          <a:xfrm>
            <a:off x="712500" y="3129525"/>
            <a:ext cx="4123800" cy="442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r">
              <a:spcBef>
                <a:spcPts val="1600"/>
              </a:spcBef>
              <a:spcAft>
                <a:spcPts val="0"/>
              </a:spcAft>
              <a:buClr>
                <a:schemeClr val="accent1"/>
              </a:buClr>
              <a:buSzPts val="1600"/>
              <a:buNone/>
              <a:defRPr sz="1600">
                <a:solidFill>
                  <a:schemeClr val="accent1"/>
                </a:solidFill>
              </a:defRPr>
            </a:lvl2pPr>
            <a:lvl3pPr lvl="2" rtl="0" algn="r">
              <a:spcBef>
                <a:spcPts val="1600"/>
              </a:spcBef>
              <a:spcAft>
                <a:spcPts val="0"/>
              </a:spcAft>
              <a:buClr>
                <a:schemeClr val="accent1"/>
              </a:buClr>
              <a:buSzPts val="1600"/>
              <a:buNone/>
              <a:defRPr sz="1600">
                <a:solidFill>
                  <a:schemeClr val="accent1"/>
                </a:solidFill>
              </a:defRPr>
            </a:lvl3pPr>
            <a:lvl4pPr lvl="3" rtl="0" algn="r">
              <a:spcBef>
                <a:spcPts val="1600"/>
              </a:spcBef>
              <a:spcAft>
                <a:spcPts val="0"/>
              </a:spcAft>
              <a:buClr>
                <a:schemeClr val="accent1"/>
              </a:buClr>
              <a:buSzPts val="1600"/>
              <a:buNone/>
              <a:defRPr sz="1600">
                <a:solidFill>
                  <a:schemeClr val="accent1"/>
                </a:solidFill>
              </a:defRPr>
            </a:lvl4pPr>
            <a:lvl5pPr lvl="4" rtl="0" algn="r">
              <a:spcBef>
                <a:spcPts val="1600"/>
              </a:spcBef>
              <a:spcAft>
                <a:spcPts val="0"/>
              </a:spcAft>
              <a:buClr>
                <a:schemeClr val="accent1"/>
              </a:buClr>
              <a:buSzPts val="1600"/>
              <a:buNone/>
              <a:defRPr sz="1600">
                <a:solidFill>
                  <a:schemeClr val="accent1"/>
                </a:solidFill>
              </a:defRPr>
            </a:lvl5pPr>
            <a:lvl6pPr lvl="5" rtl="0" algn="r">
              <a:spcBef>
                <a:spcPts val="1600"/>
              </a:spcBef>
              <a:spcAft>
                <a:spcPts val="0"/>
              </a:spcAft>
              <a:buClr>
                <a:schemeClr val="accent1"/>
              </a:buClr>
              <a:buSzPts val="1600"/>
              <a:buNone/>
              <a:defRPr sz="1600">
                <a:solidFill>
                  <a:schemeClr val="accent1"/>
                </a:solidFill>
              </a:defRPr>
            </a:lvl6pPr>
            <a:lvl7pPr lvl="6" rtl="0" algn="r">
              <a:spcBef>
                <a:spcPts val="1600"/>
              </a:spcBef>
              <a:spcAft>
                <a:spcPts val="0"/>
              </a:spcAft>
              <a:buClr>
                <a:schemeClr val="accent1"/>
              </a:buClr>
              <a:buSzPts val="1600"/>
              <a:buNone/>
              <a:defRPr sz="1600">
                <a:solidFill>
                  <a:schemeClr val="accent1"/>
                </a:solidFill>
              </a:defRPr>
            </a:lvl7pPr>
            <a:lvl8pPr lvl="7" rtl="0" algn="r">
              <a:spcBef>
                <a:spcPts val="1600"/>
              </a:spcBef>
              <a:spcAft>
                <a:spcPts val="0"/>
              </a:spcAft>
              <a:buClr>
                <a:schemeClr val="accent1"/>
              </a:buClr>
              <a:buSzPts val="1600"/>
              <a:buNone/>
              <a:defRPr sz="1600">
                <a:solidFill>
                  <a:schemeClr val="accent1"/>
                </a:solidFill>
              </a:defRPr>
            </a:lvl8pPr>
            <a:lvl9pPr lvl="8" rtl="0" algn="r">
              <a:spcBef>
                <a:spcPts val="1600"/>
              </a:spcBef>
              <a:spcAft>
                <a:spcPts val="1600"/>
              </a:spcAft>
              <a:buClr>
                <a:schemeClr val="accent1"/>
              </a:buClr>
              <a:buSzPts val="1600"/>
              <a:buNone/>
              <a:defRPr sz="1600">
                <a:solidFill>
                  <a:schemeClr val="accent1"/>
                </a:solidFill>
              </a:defRPr>
            </a:lvl9pPr>
          </a:lstStyle>
          <a:p/>
        </p:txBody>
      </p:sp>
      <p:pic>
        <p:nvPicPr>
          <p:cNvPr id="1117" name="Google Shape;1117;p161"/>
          <p:cNvPicPr preferRelativeResize="0"/>
          <p:nvPr/>
        </p:nvPicPr>
        <p:blipFill rotWithShape="1">
          <a:blip r:embed="rId2">
            <a:alphaModFix/>
          </a:blip>
          <a:srcRect b="0" l="0" r="0" t="41221"/>
          <a:stretch/>
        </p:blipFill>
        <p:spPr>
          <a:xfrm>
            <a:off x="3376600" y="-8350"/>
            <a:ext cx="2783501" cy="1476825"/>
          </a:xfrm>
          <a:prstGeom prst="rect">
            <a:avLst/>
          </a:prstGeom>
          <a:noFill/>
          <a:ln>
            <a:noFill/>
          </a:ln>
        </p:spPr>
      </p:pic>
      <p:pic>
        <p:nvPicPr>
          <p:cNvPr id="1118" name="Google Shape;1118;p161"/>
          <p:cNvPicPr preferRelativeResize="0"/>
          <p:nvPr/>
        </p:nvPicPr>
        <p:blipFill rotWithShape="1">
          <a:blip r:embed="rId3">
            <a:alphaModFix/>
          </a:blip>
          <a:srcRect b="55711" l="0" r="0" t="0"/>
          <a:stretch/>
        </p:blipFill>
        <p:spPr>
          <a:xfrm>
            <a:off x="536611" y="3913367"/>
            <a:ext cx="2839987" cy="1257788"/>
          </a:xfrm>
          <a:prstGeom prst="rect">
            <a:avLst/>
          </a:prstGeom>
          <a:noFill/>
          <a:ln>
            <a:noFill/>
          </a:ln>
        </p:spPr>
      </p:pic>
      <p:pic>
        <p:nvPicPr>
          <p:cNvPr id="1119" name="Google Shape;1119;p161"/>
          <p:cNvPicPr preferRelativeResize="0"/>
          <p:nvPr/>
        </p:nvPicPr>
        <p:blipFill rotWithShape="1">
          <a:blip r:embed="rId2">
            <a:alphaModFix/>
          </a:blip>
          <a:srcRect b="59170" l="28850" r="0" t="0"/>
          <a:stretch/>
        </p:blipFill>
        <p:spPr>
          <a:xfrm>
            <a:off x="0" y="4079358"/>
            <a:ext cx="2107714" cy="1091795"/>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20">
    <p:spTree>
      <p:nvGrpSpPr>
        <p:cNvPr id="1120" name="Shape 1120"/>
        <p:cNvGrpSpPr/>
        <p:nvPr/>
      </p:nvGrpSpPr>
      <p:grpSpPr>
        <a:xfrm>
          <a:off x="0" y="0"/>
          <a:ext cx="0" cy="0"/>
          <a:chOff x="0" y="0"/>
          <a:chExt cx="0" cy="0"/>
        </a:xfrm>
      </p:grpSpPr>
      <p:sp>
        <p:nvSpPr>
          <p:cNvPr id="1121" name="Google Shape;1121;p162"/>
          <p:cNvSpPr txBox="1"/>
          <p:nvPr>
            <p:ph hasCustomPrompt="1" type="title"/>
          </p:nvPr>
        </p:nvSpPr>
        <p:spPr>
          <a:xfrm>
            <a:off x="645100" y="679675"/>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1122" name="Google Shape;1122;p162"/>
          <p:cNvSpPr txBox="1"/>
          <p:nvPr>
            <p:ph idx="1" type="subTitle"/>
          </p:nvPr>
        </p:nvSpPr>
        <p:spPr>
          <a:xfrm>
            <a:off x="491200" y="1484350"/>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sp>
        <p:nvSpPr>
          <p:cNvPr id="1123" name="Google Shape;1123;p162"/>
          <p:cNvSpPr txBox="1"/>
          <p:nvPr>
            <p:ph hasCustomPrompt="1" idx="2" type="title"/>
          </p:nvPr>
        </p:nvSpPr>
        <p:spPr>
          <a:xfrm>
            <a:off x="3414163" y="1917931"/>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1124" name="Google Shape;1124;p162"/>
          <p:cNvSpPr txBox="1"/>
          <p:nvPr>
            <p:ph idx="3" type="subTitle"/>
          </p:nvPr>
        </p:nvSpPr>
        <p:spPr>
          <a:xfrm>
            <a:off x="3260263" y="2722616"/>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sp>
        <p:nvSpPr>
          <p:cNvPr id="1125" name="Google Shape;1125;p162"/>
          <p:cNvSpPr txBox="1"/>
          <p:nvPr>
            <p:ph hasCustomPrompt="1" idx="4" type="title"/>
          </p:nvPr>
        </p:nvSpPr>
        <p:spPr>
          <a:xfrm>
            <a:off x="6183225" y="3156188"/>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1126" name="Google Shape;1126;p162"/>
          <p:cNvSpPr txBox="1"/>
          <p:nvPr>
            <p:ph idx="5" type="subTitle"/>
          </p:nvPr>
        </p:nvSpPr>
        <p:spPr>
          <a:xfrm>
            <a:off x="6029325" y="3960882"/>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pic>
        <p:nvPicPr>
          <p:cNvPr id="1127" name="Google Shape;1127;p162"/>
          <p:cNvPicPr preferRelativeResize="0"/>
          <p:nvPr/>
        </p:nvPicPr>
        <p:blipFill>
          <a:blip r:embed="rId2">
            <a:alphaModFix amt="89000"/>
          </a:blip>
          <a:stretch>
            <a:fillRect/>
          </a:stretch>
        </p:blipFill>
        <p:spPr>
          <a:xfrm rot="-1026075">
            <a:off x="773710" y="2592277"/>
            <a:ext cx="1628577" cy="1592747"/>
          </a:xfrm>
          <a:prstGeom prst="rect">
            <a:avLst/>
          </a:prstGeom>
          <a:noFill/>
          <a:ln>
            <a:noFill/>
          </a:ln>
        </p:spPr>
      </p:pic>
      <p:pic>
        <p:nvPicPr>
          <p:cNvPr id="1128" name="Google Shape;1128;p162"/>
          <p:cNvPicPr preferRelativeResize="0"/>
          <p:nvPr/>
        </p:nvPicPr>
        <p:blipFill rotWithShape="1">
          <a:blip r:embed="rId3">
            <a:alphaModFix/>
          </a:blip>
          <a:srcRect b="0" l="0" r="0" t="48731"/>
          <a:stretch/>
        </p:blipFill>
        <p:spPr>
          <a:xfrm>
            <a:off x="5177932" y="0"/>
            <a:ext cx="2570475" cy="1323108"/>
          </a:xfrm>
          <a:prstGeom prst="rect">
            <a:avLst/>
          </a:prstGeom>
          <a:noFill/>
          <a:ln>
            <a:noFill/>
          </a:ln>
        </p:spPr>
      </p:pic>
      <p:pic>
        <p:nvPicPr>
          <p:cNvPr id="1129" name="Google Shape;1129;p162"/>
          <p:cNvPicPr preferRelativeResize="0"/>
          <p:nvPr/>
        </p:nvPicPr>
        <p:blipFill rotWithShape="1">
          <a:blip r:embed="rId4">
            <a:alphaModFix/>
          </a:blip>
          <a:srcRect b="0" l="0" r="10257" t="25451"/>
          <a:stretch/>
        </p:blipFill>
        <p:spPr>
          <a:xfrm>
            <a:off x="6883407" y="2"/>
            <a:ext cx="2260594" cy="1917922"/>
          </a:xfrm>
          <a:prstGeom prst="rect">
            <a:avLst/>
          </a:prstGeom>
          <a:noFill/>
          <a:ln>
            <a:noFill/>
          </a:ln>
        </p:spPr>
      </p:pic>
      <p:pic>
        <p:nvPicPr>
          <p:cNvPr id="1130" name="Google Shape;1130;p162"/>
          <p:cNvPicPr preferRelativeResize="0"/>
          <p:nvPr/>
        </p:nvPicPr>
        <p:blipFill rotWithShape="1">
          <a:blip r:embed="rId5">
            <a:alphaModFix/>
          </a:blip>
          <a:srcRect b="40366" l="0" r="0" t="0"/>
          <a:stretch/>
        </p:blipFill>
        <p:spPr>
          <a:xfrm>
            <a:off x="1787375" y="3553475"/>
            <a:ext cx="2929950" cy="1590024"/>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6">
    <p:spTree>
      <p:nvGrpSpPr>
        <p:cNvPr id="1131" name="Shape 1131"/>
        <p:cNvGrpSpPr/>
        <p:nvPr/>
      </p:nvGrpSpPr>
      <p:grpSpPr>
        <a:xfrm>
          <a:off x="0" y="0"/>
          <a:ext cx="0" cy="0"/>
          <a:chOff x="0" y="0"/>
          <a:chExt cx="0" cy="0"/>
        </a:xfrm>
      </p:grpSpPr>
      <p:sp>
        <p:nvSpPr>
          <p:cNvPr id="1132" name="Google Shape;1132;p163"/>
          <p:cNvSpPr txBox="1"/>
          <p:nvPr>
            <p:ph idx="1" type="subTitle"/>
          </p:nvPr>
        </p:nvSpPr>
        <p:spPr>
          <a:xfrm>
            <a:off x="5881269" y="265938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1600"/>
              </a:spcBef>
              <a:spcAft>
                <a:spcPts val="0"/>
              </a:spcAft>
              <a:buNone/>
              <a:defRPr sz="1800">
                <a:solidFill>
                  <a:schemeClr val="accent1"/>
                </a:solidFill>
                <a:latin typeface="Oswald"/>
                <a:ea typeface="Oswald"/>
                <a:cs typeface="Oswald"/>
                <a:sym typeface="Oswald"/>
              </a:defRPr>
            </a:lvl2pPr>
            <a:lvl3pPr lvl="2" rtl="0" algn="r">
              <a:spcBef>
                <a:spcPts val="1600"/>
              </a:spcBef>
              <a:spcAft>
                <a:spcPts val="0"/>
              </a:spcAft>
              <a:buNone/>
              <a:defRPr sz="1800">
                <a:solidFill>
                  <a:schemeClr val="accent1"/>
                </a:solidFill>
                <a:latin typeface="Oswald"/>
                <a:ea typeface="Oswald"/>
                <a:cs typeface="Oswald"/>
                <a:sym typeface="Oswald"/>
              </a:defRPr>
            </a:lvl3pPr>
            <a:lvl4pPr lvl="3" rtl="0" algn="r">
              <a:spcBef>
                <a:spcPts val="1600"/>
              </a:spcBef>
              <a:spcAft>
                <a:spcPts val="0"/>
              </a:spcAft>
              <a:buNone/>
              <a:defRPr sz="1800">
                <a:solidFill>
                  <a:schemeClr val="accent1"/>
                </a:solidFill>
                <a:latin typeface="Oswald"/>
                <a:ea typeface="Oswald"/>
                <a:cs typeface="Oswald"/>
                <a:sym typeface="Oswald"/>
              </a:defRPr>
            </a:lvl4pPr>
            <a:lvl5pPr lvl="4" rtl="0" algn="r">
              <a:spcBef>
                <a:spcPts val="1600"/>
              </a:spcBef>
              <a:spcAft>
                <a:spcPts val="0"/>
              </a:spcAft>
              <a:buNone/>
              <a:defRPr sz="1800">
                <a:solidFill>
                  <a:schemeClr val="accent1"/>
                </a:solidFill>
                <a:latin typeface="Oswald"/>
                <a:ea typeface="Oswald"/>
                <a:cs typeface="Oswald"/>
                <a:sym typeface="Oswald"/>
              </a:defRPr>
            </a:lvl5pPr>
            <a:lvl6pPr lvl="5" rtl="0" algn="r">
              <a:spcBef>
                <a:spcPts val="1600"/>
              </a:spcBef>
              <a:spcAft>
                <a:spcPts val="0"/>
              </a:spcAft>
              <a:buNone/>
              <a:defRPr sz="1800">
                <a:solidFill>
                  <a:schemeClr val="accent1"/>
                </a:solidFill>
                <a:latin typeface="Oswald"/>
                <a:ea typeface="Oswald"/>
                <a:cs typeface="Oswald"/>
                <a:sym typeface="Oswald"/>
              </a:defRPr>
            </a:lvl6pPr>
            <a:lvl7pPr lvl="6" rtl="0" algn="r">
              <a:spcBef>
                <a:spcPts val="1600"/>
              </a:spcBef>
              <a:spcAft>
                <a:spcPts val="0"/>
              </a:spcAft>
              <a:buNone/>
              <a:defRPr sz="1800">
                <a:solidFill>
                  <a:schemeClr val="accent1"/>
                </a:solidFill>
                <a:latin typeface="Oswald"/>
                <a:ea typeface="Oswald"/>
                <a:cs typeface="Oswald"/>
                <a:sym typeface="Oswald"/>
              </a:defRPr>
            </a:lvl7pPr>
            <a:lvl8pPr lvl="7" rtl="0" algn="r">
              <a:spcBef>
                <a:spcPts val="1600"/>
              </a:spcBef>
              <a:spcAft>
                <a:spcPts val="0"/>
              </a:spcAft>
              <a:buNone/>
              <a:defRPr sz="1800">
                <a:solidFill>
                  <a:schemeClr val="accent1"/>
                </a:solidFill>
                <a:latin typeface="Oswald"/>
                <a:ea typeface="Oswald"/>
                <a:cs typeface="Oswald"/>
                <a:sym typeface="Oswald"/>
              </a:defRPr>
            </a:lvl8pPr>
            <a:lvl9pPr lvl="8" rtl="0" algn="r">
              <a:spcBef>
                <a:spcPts val="1600"/>
              </a:spcBef>
              <a:spcAft>
                <a:spcPts val="1600"/>
              </a:spcAft>
              <a:buNone/>
              <a:defRPr sz="1800">
                <a:solidFill>
                  <a:schemeClr val="accent1"/>
                </a:solidFill>
                <a:latin typeface="Oswald"/>
                <a:ea typeface="Oswald"/>
                <a:cs typeface="Oswald"/>
                <a:sym typeface="Oswald"/>
              </a:defRPr>
            </a:lvl9pPr>
          </a:lstStyle>
          <a:p/>
        </p:txBody>
      </p:sp>
      <p:sp>
        <p:nvSpPr>
          <p:cNvPr id="1133" name="Google Shape;1133;p163"/>
          <p:cNvSpPr txBox="1"/>
          <p:nvPr>
            <p:ph idx="2" type="subTitle"/>
          </p:nvPr>
        </p:nvSpPr>
        <p:spPr>
          <a:xfrm>
            <a:off x="5076354" y="3395321"/>
            <a:ext cx="2446500" cy="877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1134" name="Google Shape;1134;p163"/>
          <p:cNvSpPr txBox="1"/>
          <p:nvPr>
            <p:ph idx="3" type="subTitle"/>
          </p:nvPr>
        </p:nvSpPr>
        <p:spPr>
          <a:xfrm>
            <a:off x="2426069" y="265538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0"/>
              </a:spcBef>
              <a:spcAft>
                <a:spcPts val="0"/>
              </a:spcAft>
              <a:buNone/>
              <a:defRPr sz="1800">
                <a:solidFill>
                  <a:schemeClr val="accent1"/>
                </a:solidFill>
                <a:latin typeface="Oswald"/>
                <a:ea typeface="Oswald"/>
                <a:cs typeface="Oswald"/>
                <a:sym typeface="Oswald"/>
              </a:defRPr>
            </a:lvl2pPr>
            <a:lvl3pPr lvl="2" rtl="0" algn="r">
              <a:spcBef>
                <a:spcPts val="0"/>
              </a:spcBef>
              <a:spcAft>
                <a:spcPts val="0"/>
              </a:spcAft>
              <a:buNone/>
              <a:defRPr sz="1800">
                <a:solidFill>
                  <a:schemeClr val="accent1"/>
                </a:solidFill>
                <a:latin typeface="Oswald"/>
                <a:ea typeface="Oswald"/>
                <a:cs typeface="Oswald"/>
                <a:sym typeface="Oswald"/>
              </a:defRPr>
            </a:lvl3pPr>
            <a:lvl4pPr lvl="3" rtl="0" algn="r">
              <a:spcBef>
                <a:spcPts val="0"/>
              </a:spcBef>
              <a:spcAft>
                <a:spcPts val="0"/>
              </a:spcAft>
              <a:buNone/>
              <a:defRPr sz="1800">
                <a:solidFill>
                  <a:schemeClr val="accent1"/>
                </a:solidFill>
                <a:latin typeface="Oswald"/>
                <a:ea typeface="Oswald"/>
                <a:cs typeface="Oswald"/>
                <a:sym typeface="Oswald"/>
              </a:defRPr>
            </a:lvl4pPr>
            <a:lvl5pPr lvl="4" rtl="0" algn="r">
              <a:spcBef>
                <a:spcPts val="0"/>
              </a:spcBef>
              <a:spcAft>
                <a:spcPts val="0"/>
              </a:spcAft>
              <a:buNone/>
              <a:defRPr sz="1800">
                <a:solidFill>
                  <a:schemeClr val="accent1"/>
                </a:solidFill>
                <a:latin typeface="Oswald"/>
                <a:ea typeface="Oswald"/>
                <a:cs typeface="Oswald"/>
                <a:sym typeface="Oswald"/>
              </a:defRPr>
            </a:lvl5pPr>
            <a:lvl6pPr lvl="5" rtl="0" algn="r">
              <a:spcBef>
                <a:spcPts val="0"/>
              </a:spcBef>
              <a:spcAft>
                <a:spcPts val="0"/>
              </a:spcAft>
              <a:buNone/>
              <a:defRPr sz="1800">
                <a:solidFill>
                  <a:schemeClr val="accent1"/>
                </a:solidFill>
                <a:latin typeface="Oswald"/>
                <a:ea typeface="Oswald"/>
                <a:cs typeface="Oswald"/>
                <a:sym typeface="Oswald"/>
              </a:defRPr>
            </a:lvl6pPr>
            <a:lvl7pPr lvl="6" rtl="0" algn="r">
              <a:spcBef>
                <a:spcPts val="0"/>
              </a:spcBef>
              <a:spcAft>
                <a:spcPts val="0"/>
              </a:spcAft>
              <a:buNone/>
              <a:defRPr sz="1800">
                <a:solidFill>
                  <a:schemeClr val="accent1"/>
                </a:solidFill>
                <a:latin typeface="Oswald"/>
                <a:ea typeface="Oswald"/>
                <a:cs typeface="Oswald"/>
                <a:sym typeface="Oswald"/>
              </a:defRPr>
            </a:lvl7pPr>
            <a:lvl8pPr lvl="7" rtl="0" algn="r">
              <a:spcBef>
                <a:spcPts val="0"/>
              </a:spcBef>
              <a:spcAft>
                <a:spcPts val="0"/>
              </a:spcAft>
              <a:buNone/>
              <a:defRPr sz="1800">
                <a:solidFill>
                  <a:schemeClr val="accent1"/>
                </a:solidFill>
                <a:latin typeface="Oswald"/>
                <a:ea typeface="Oswald"/>
                <a:cs typeface="Oswald"/>
                <a:sym typeface="Oswald"/>
              </a:defRPr>
            </a:lvl8pPr>
            <a:lvl9pPr lvl="8" rtl="0" algn="r">
              <a:spcBef>
                <a:spcPts val="0"/>
              </a:spcBef>
              <a:spcAft>
                <a:spcPts val="0"/>
              </a:spcAft>
              <a:buNone/>
              <a:defRPr sz="1800">
                <a:solidFill>
                  <a:schemeClr val="accent1"/>
                </a:solidFill>
                <a:latin typeface="Oswald"/>
                <a:ea typeface="Oswald"/>
                <a:cs typeface="Oswald"/>
                <a:sym typeface="Oswald"/>
              </a:defRPr>
            </a:lvl9pPr>
          </a:lstStyle>
          <a:p/>
        </p:txBody>
      </p:sp>
      <p:sp>
        <p:nvSpPr>
          <p:cNvPr id="1135" name="Google Shape;1135;p163"/>
          <p:cNvSpPr txBox="1"/>
          <p:nvPr>
            <p:ph idx="4" type="subTitle"/>
          </p:nvPr>
        </p:nvSpPr>
        <p:spPr>
          <a:xfrm>
            <a:off x="1621131" y="3395321"/>
            <a:ext cx="24465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sp>
        <p:nvSpPr>
          <p:cNvPr id="1136" name="Google Shape;1136;p163"/>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1137" name="Google Shape;1137;p163"/>
          <p:cNvPicPr preferRelativeResize="0"/>
          <p:nvPr/>
        </p:nvPicPr>
        <p:blipFill rotWithShape="1">
          <a:blip r:embed="rId2">
            <a:alphaModFix/>
          </a:blip>
          <a:srcRect b="0" l="0" r="56963" t="46632"/>
          <a:stretch/>
        </p:blipFill>
        <p:spPr>
          <a:xfrm>
            <a:off x="7238950" y="1"/>
            <a:ext cx="1905049" cy="2149701"/>
          </a:xfrm>
          <a:prstGeom prst="rect">
            <a:avLst/>
          </a:prstGeom>
          <a:noFill/>
          <a:ln>
            <a:noFill/>
          </a:ln>
        </p:spPr>
      </p:pic>
      <p:pic>
        <p:nvPicPr>
          <p:cNvPr id="1138" name="Google Shape;1138;p163"/>
          <p:cNvPicPr preferRelativeResize="0"/>
          <p:nvPr/>
        </p:nvPicPr>
        <p:blipFill rotWithShape="1">
          <a:blip r:embed="rId3">
            <a:alphaModFix/>
          </a:blip>
          <a:srcRect b="18626" l="43217" r="0" t="0"/>
          <a:stretch/>
        </p:blipFill>
        <p:spPr>
          <a:xfrm>
            <a:off x="0" y="2763125"/>
            <a:ext cx="1851150" cy="238037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pic>
        <p:nvPicPr>
          <p:cNvPr id="82" name="Google Shape;82;p18"/>
          <p:cNvPicPr preferRelativeResize="0"/>
          <p:nvPr/>
        </p:nvPicPr>
        <p:blipFill rotWithShape="1">
          <a:blip r:embed="rId2">
            <a:alphaModFix/>
          </a:blip>
          <a:srcRect b="0" l="0" r="38938" t="36431"/>
          <a:stretch/>
        </p:blipFill>
        <p:spPr>
          <a:xfrm flipH="1">
            <a:off x="-96150" y="-91325"/>
            <a:ext cx="1348875" cy="1364951"/>
          </a:xfrm>
          <a:prstGeom prst="rect">
            <a:avLst/>
          </a:prstGeom>
          <a:noFill/>
          <a:ln>
            <a:noFill/>
          </a:ln>
        </p:spPr>
      </p:pic>
      <p:pic>
        <p:nvPicPr>
          <p:cNvPr id="83" name="Google Shape;83;p18"/>
          <p:cNvPicPr preferRelativeResize="0"/>
          <p:nvPr/>
        </p:nvPicPr>
        <p:blipFill rotWithShape="1">
          <a:blip r:embed="rId3">
            <a:alphaModFix/>
          </a:blip>
          <a:srcRect b="0" l="219" r="209" t="0"/>
          <a:stretch/>
        </p:blipFill>
        <p:spPr>
          <a:xfrm rot="10800000">
            <a:off x="8277600" y="4423425"/>
            <a:ext cx="603504" cy="603504"/>
          </a:xfrm>
          <a:prstGeom prst="rect">
            <a:avLst/>
          </a:prstGeom>
          <a:noFill/>
          <a:ln>
            <a:noFill/>
          </a:ln>
        </p:spPr>
      </p:pic>
      <p:sp>
        <p:nvSpPr>
          <p:cNvPr id="84" name="Google Shape;84;p18"/>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6_1">
    <p:spTree>
      <p:nvGrpSpPr>
        <p:cNvPr id="1139" name="Shape 1139"/>
        <p:cNvGrpSpPr/>
        <p:nvPr/>
      </p:nvGrpSpPr>
      <p:grpSpPr>
        <a:xfrm>
          <a:off x="0" y="0"/>
          <a:ext cx="0" cy="0"/>
          <a:chOff x="0" y="0"/>
          <a:chExt cx="0" cy="0"/>
        </a:xfrm>
      </p:grpSpPr>
      <p:sp>
        <p:nvSpPr>
          <p:cNvPr id="1140" name="Google Shape;1140;p164"/>
          <p:cNvSpPr txBox="1"/>
          <p:nvPr>
            <p:ph idx="1" type="subTitle"/>
          </p:nvPr>
        </p:nvSpPr>
        <p:spPr>
          <a:xfrm>
            <a:off x="6300374" y="3040380"/>
            <a:ext cx="1641600" cy="502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0"/>
              </a:spcBef>
              <a:spcAft>
                <a:spcPts val="0"/>
              </a:spcAft>
              <a:buNone/>
              <a:defRPr sz="1800">
                <a:solidFill>
                  <a:schemeClr val="accent1"/>
                </a:solidFill>
                <a:latin typeface="Oswald"/>
                <a:ea typeface="Oswald"/>
                <a:cs typeface="Oswald"/>
                <a:sym typeface="Oswald"/>
              </a:defRPr>
            </a:lvl2pPr>
            <a:lvl3pPr lvl="2" rtl="0" algn="r">
              <a:spcBef>
                <a:spcPts val="0"/>
              </a:spcBef>
              <a:spcAft>
                <a:spcPts val="0"/>
              </a:spcAft>
              <a:buNone/>
              <a:defRPr sz="1800">
                <a:solidFill>
                  <a:schemeClr val="accent1"/>
                </a:solidFill>
                <a:latin typeface="Oswald"/>
                <a:ea typeface="Oswald"/>
                <a:cs typeface="Oswald"/>
                <a:sym typeface="Oswald"/>
              </a:defRPr>
            </a:lvl3pPr>
            <a:lvl4pPr lvl="3" rtl="0" algn="r">
              <a:spcBef>
                <a:spcPts val="0"/>
              </a:spcBef>
              <a:spcAft>
                <a:spcPts val="0"/>
              </a:spcAft>
              <a:buNone/>
              <a:defRPr sz="1800">
                <a:solidFill>
                  <a:schemeClr val="accent1"/>
                </a:solidFill>
                <a:latin typeface="Oswald"/>
                <a:ea typeface="Oswald"/>
                <a:cs typeface="Oswald"/>
                <a:sym typeface="Oswald"/>
              </a:defRPr>
            </a:lvl4pPr>
            <a:lvl5pPr lvl="4" rtl="0" algn="r">
              <a:spcBef>
                <a:spcPts val="0"/>
              </a:spcBef>
              <a:spcAft>
                <a:spcPts val="0"/>
              </a:spcAft>
              <a:buNone/>
              <a:defRPr sz="1800">
                <a:solidFill>
                  <a:schemeClr val="accent1"/>
                </a:solidFill>
                <a:latin typeface="Oswald"/>
                <a:ea typeface="Oswald"/>
                <a:cs typeface="Oswald"/>
                <a:sym typeface="Oswald"/>
              </a:defRPr>
            </a:lvl5pPr>
            <a:lvl6pPr lvl="5" rtl="0" algn="r">
              <a:spcBef>
                <a:spcPts val="0"/>
              </a:spcBef>
              <a:spcAft>
                <a:spcPts val="0"/>
              </a:spcAft>
              <a:buNone/>
              <a:defRPr sz="1800">
                <a:solidFill>
                  <a:schemeClr val="accent1"/>
                </a:solidFill>
                <a:latin typeface="Oswald"/>
                <a:ea typeface="Oswald"/>
                <a:cs typeface="Oswald"/>
                <a:sym typeface="Oswald"/>
              </a:defRPr>
            </a:lvl6pPr>
            <a:lvl7pPr lvl="6" rtl="0" algn="r">
              <a:spcBef>
                <a:spcPts val="0"/>
              </a:spcBef>
              <a:spcAft>
                <a:spcPts val="0"/>
              </a:spcAft>
              <a:buNone/>
              <a:defRPr sz="1800">
                <a:solidFill>
                  <a:schemeClr val="accent1"/>
                </a:solidFill>
                <a:latin typeface="Oswald"/>
                <a:ea typeface="Oswald"/>
                <a:cs typeface="Oswald"/>
                <a:sym typeface="Oswald"/>
              </a:defRPr>
            </a:lvl7pPr>
            <a:lvl8pPr lvl="7" rtl="0" algn="r">
              <a:spcBef>
                <a:spcPts val="0"/>
              </a:spcBef>
              <a:spcAft>
                <a:spcPts val="0"/>
              </a:spcAft>
              <a:buNone/>
              <a:defRPr sz="1800">
                <a:solidFill>
                  <a:schemeClr val="accent1"/>
                </a:solidFill>
                <a:latin typeface="Oswald"/>
                <a:ea typeface="Oswald"/>
                <a:cs typeface="Oswald"/>
                <a:sym typeface="Oswald"/>
              </a:defRPr>
            </a:lvl8pPr>
            <a:lvl9pPr lvl="8" rtl="0" algn="r">
              <a:spcBef>
                <a:spcPts val="0"/>
              </a:spcBef>
              <a:spcAft>
                <a:spcPts val="0"/>
              </a:spcAft>
              <a:buNone/>
              <a:defRPr sz="1800">
                <a:solidFill>
                  <a:schemeClr val="accent1"/>
                </a:solidFill>
                <a:latin typeface="Oswald"/>
                <a:ea typeface="Oswald"/>
                <a:cs typeface="Oswald"/>
                <a:sym typeface="Oswald"/>
              </a:defRPr>
            </a:lvl9pPr>
          </a:lstStyle>
          <a:p/>
        </p:txBody>
      </p:sp>
      <p:sp>
        <p:nvSpPr>
          <p:cNvPr id="1141" name="Google Shape;1141;p164"/>
          <p:cNvSpPr txBox="1"/>
          <p:nvPr>
            <p:ph idx="2" type="subTitle"/>
          </p:nvPr>
        </p:nvSpPr>
        <p:spPr>
          <a:xfrm>
            <a:off x="3944753" y="3547725"/>
            <a:ext cx="3997200" cy="8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142" name="Google Shape;1142;p164"/>
          <p:cNvSpPr txBox="1"/>
          <p:nvPr>
            <p:ph idx="3" type="subTitle"/>
          </p:nvPr>
        </p:nvSpPr>
        <p:spPr>
          <a:xfrm>
            <a:off x="1202037" y="1664780"/>
            <a:ext cx="1641600" cy="502800"/>
          </a:xfrm>
          <a:prstGeom prst="rect">
            <a:avLst/>
          </a:prstGeom>
          <a:noFill/>
        </p:spPr>
        <p:txBody>
          <a:bodyPr anchorCtr="0" anchor="ctr" bIns="91425" lIns="91425" spcFirstLastPara="1" rIns="91425" wrap="square" tIns="91425">
            <a:noAutofit/>
          </a:bodyPr>
          <a:lstStyle>
            <a:lvl1pPr lvl="0" rtl="0">
              <a:spcBef>
                <a:spcPts val="0"/>
              </a:spcBef>
              <a:spcAft>
                <a:spcPts val="0"/>
              </a:spcAft>
              <a:buNone/>
              <a:defRPr sz="1800">
                <a:solidFill>
                  <a:schemeClr val="accent1"/>
                </a:solidFill>
                <a:latin typeface="Oswald"/>
                <a:ea typeface="Oswald"/>
                <a:cs typeface="Oswald"/>
                <a:sym typeface="Oswald"/>
              </a:defRPr>
            </a:lvl1pPr>
            <a:lvl2pPr lvl="1" rtl="0">
              <a:spcBef>
                <a:spcPts val="0"/>
              </a:spcBef>
              <a:spcAft>
                <a:spcPts val="0"/>
              </a:spcAft>
              <a:buNone/>
              <a:defRPr sz="1800">
                <a:solidFill>
                  <a:schemeClr val="accent1"/>
                </a:solidFill>
                <a:latin typeface="Oswald"/>
                <a:ea typeface="Oswald"/>
                <a:cs typeface="Oswald"/>
                <a:sym typeface="Oswald"/>
              </a:defRPr>
            </a:lvl2pPr>
            <a:lvl3pPr lvl="2" rtl="0">
              <a:spcBef>
                <a:spcPts val="0"/>
              </a:spcBef>
              <a:spcAft>
                <a:spcPts val="0"/>
              </a:spcAft>
              <a:buNone/>
              <a:defRPr sz="1800">
                <a:solidFill>
                  <a:schemeClr val="accent1"/>
                </a:solidFill>
                <a:latin typeface="Oswald"/>
                <a:ea typeface="Oswald"/>
                <a:cs typeface="Oswald"/>
                <a:sym typeface="Oswald"/>
              </a:defRPr>
            </a:lvl3pPr>
            <a:lvl4pPr lvl="3" rtl="0">
              <a:spcBef>
                <a:spcPts val="0"/>
              </a:spcBef>
              <a:spcAft>
                <a:spcPts val="0"/>
              </a:spcAft>
              <a:buNone/>
              <a:defRPr sz="1800">
                <a:solidFill>
                  <a:schemeClr val="accent1"/>
                </a:solidFill>
                <a:latin typeface="Oswald"/>
                <a:ea typeface="Oswald"/>
                <a:cs typeface="Oswald"/>
                <a:sym typeface="Oswald"/>
              </a:defRPr>
            </a:lvl4pPr>
            <a:lvl5pPr lvl="4" rtl="0">
              <a:spcBef>
                <a:spcPts val="0"/>
              </a:spcBef>
              <a:spcAft>
                <a:spcPts val="0"/>
              </a:spcAft>
              <a:buNone/>
              <a:defRPr sz="1800">
                <a:solidFill>
                  <a:schemeClr val="accent1"/>
                </a:solidFill>
                <a:latin typeface="Oswald"/>
                <a:ea typeface="Oswald"/>
                <a:cs typeface="Oswald"/>
                <a:sym typeface="Oswald"/>
              </a:defRPr>
            </a:lvl5pPr>
            <a:lvl6pPr lvl="5" rtl="0">
              <a:spcBef>
                <a:spcPts val="0"/>
              </a:spcBef>
              <a:spcAft>
                <a:spcPts val="0"/>
              </a:spcAft>
              <a:buNone/>
              <a:defRPr sz="1800">
                <a:solidFill>
                  <a:schemeClr val="accent1"/>
                </a:solidFill>
                <a:latin typeface="Oswald"/>
                <a:ea typeface="Oswald"/>
                <a:cs typeface="Oswald"/>
                <a:sym typeface="Oswald"/>
              </a:defRPr>
            </a:lvl6pPr>
            <a:lvl7pPr lvl="6" rtl="0">
              <a:spcBef>
                <a:spcPts val="0"/>
              </a:spcBef>
              <a:spcAft>
                <a:spcPts val="0"/>
              </a:spcAft>
              <a:buNone/>
              <a:defRPr sz="1800">
                <a:solidFill>
                  <a:schemeClr val="accent1"/>
                </a:solidFill>
                <a:latin typeface="Oswald"/>
                <a:ea typeface="Oswald"/>
                <a:cs typeface="Oswald"/>
                <a:sym typeface="Oswald"/>
              </a:defRPr>
            </a:lvl7pPr>
            <a:lvl8pPr lvl="7" rtl="0">
              <a:spcBef>
                <a:spcPts val="0"/>
              </a:spcBef>
              <a:spcAft>
                <a:spcPts val="0"/>
              </a:spcAft>
              <a:buNone/>
              <a:defRPr sz="1800">
                <a:solidFill>
                  <a:schemeClr val="accent1"/>
                </a:solidFill>
                <a:latin typeface="Oswald"/>
                <a:ea typeface="Oswald"/>
                <a:cs typeface="Oswald"/>
                <a:sym typeface="Oswald"/>
              </a:defRPr>
            </a:lvl8pPr>
            <a:lvl9pPr lvl="8" rtl="0">
              <a:spcBef>
                <a:spcPts val="0"/>
              </a:spcBef>
              <a:spcAft>
                <a:spcPts val="0"/>
              </a:spcAft>
              <a:buNone/>
              <a:defRPr sz="1800">
                <a:solidFill>
                  <a:schemeClr val="accent1"/>
                </a:solidFill>
                <a:latin typeface="Oswald"/>
                <a:ea typeface="Oswald"/>
                <a:cs typeface="Oswald"/>
                <a:sym typeface="Oswald"/>
              </a:defRPr>
            </a:lvl9pPr>
          </a:lstStyle>
          <a:p/>
        </p:txBody>
      </p:sp>
      <p:sp>
        <p:nvSpPr>
          <p:cNvPr id="1143" name="Google Shape;1143;p164"/>
          <p:cNvSpPr txBox="1"/>
          <p:nvPr>
            <p:ph idx="4" type="subTitle"/>
          </p:nvPr>
        </p:nvSpPr>
        <p:spPr>
          <a:xfrm>
            <a:off x="1202026" y="2176125"/>
            <a:ext cx="3997200" cy="877800"/>
          </a:xfrm>
          <a:prstGeom prst="rect">
            <a:avLst/>
          </a:prstGeom>
          <a:noFill/>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4" name="Google Shape;1144;p164"/>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1145" name="Google Shape;1145;p164"/>
          <p:cNvPicPr preferRelativeResize="0"/>
          <p:nvPr/>
        </p:nvPicPr>
        <p:blipFill rotWithShape="1">
          <a:blip r:embed="rId2">
            <a:alphaModFix/>
          </a:blip>
          <a:srcRect b="35337" l="13934" r="0" t="0"/>
          <a:stretch/>
        </p:blipFill>
        <p:spPr>
          <a:xfrm>
            <a:off x="0" y="3396075"/>
            <a:ext cx="2304450" cy="1747425"/>
          </a:xfrm>
          <a:prstGeom prst="rect">
            <a:avLst/>
          </a:prstGeom>
          <a:noFill/>
          <a:ln>
            <a:noFill/>
          </a:ln>
        </p:spPr>
      </p:pic>
      <p:pic>
        <p:nvPicPr>
          <p:cNvPr id="1146" name="Google Shape;1146;p164"/>
          <p:cNvPicPr preferRelativeResize="0"/>
          <p:nvPr/>
        </p:nvPicPr>
        <p:blipFill rotWithShape="1">
          <a:blip r:embed="rId3">
            <a:alphaModFix/>
          </a:blip>
          <a:srcRect b="0" l="0" r="43016" t="6933"/>
          <a:stretch/>
        </p:blipFill>
        <p:spPr>
          <a:xfrm>
            <a:off x="7489425" y="0"/>
            <a:ext cx="1654575" cy="2713025"/>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CUSTOM_21">
    <p:spTree>
      <p:nvGrpSpPr>
        <p:cNvPr id="1147" name="Shape 1147"/>
        <p:cNvGrpSpPr/>
        <p:nvPr/>
      </p:nvGrpSpPr>
      <p:grpSpPr>
        <a:xfrm>
          <a:off x="0" y="0"/>
          <a:ext cx="0" cy="0"/>
          <a:chOff x="0" y="0"/>
          <a:chExt cx="0" cy="0"/>
        </a:xfrm>
      </p:grpSpPr>
      <p:sp>
        <p:nvSpPr>
          <p:cNvPr id="1148" name="Google Shape;1148;p165"/>
          <p:cNvSpPr txBox="1"/>
          <p:nvPr>
            <p:ph type="title"/>
          </p:nvPr>
        </p:nvSpPr>
        <p:spPr>
          <a:xfrm>
            <a:off x="1227300" y="546500"/>
            <a:ext cx="6689400" cy="582000"/>
          </a:xfrm>
          <a:prstGeom prst="rect">
            <a:avLst/>
          </a:prstGeom>
        </p:spPr>
        <p:txBody>
          <a:bodyPr anchorCtr="0" anchor="t" bIns="91425" lIns="91425" spcFirstLastPara="1" rIns="91425" wrap="square" tIns="91425">
            <a:noAutofit/>
          </a:bodyPr>
          <a:lstStyle>
            <a:lvl1pPr indent="-222250" lvl="0" marL="0" marR="0" rtl="0" algn="ctr">
              <a:lnSpc>
                <a:spcPct val="100000"/>
              </a:lnSpc>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1149" name="Google Shape;1149;p165"/>
          <p:cNvSpPr txBox="1"/>
          <p:nvPr>
            <p:ph idx="1" type="subTitle"/>
          </p:nvPr>
        </p:nvSpPr>
        <p:spPr>
          <a:xfrm>
            <a:off x="1728600" y="1305175"/>
            <a:ext cx="5686800" cy="110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Font typeface="Anaheim"/>
              <a:buAutoNum type="arabicPeriod"/>
              <a:defRPr/>
            </a:lvl1pPr>
            <a:lvl2pPr lvl="1" rtl="0">
              <a:spcBef>
                <a:spcPts val="0"/>
              </a:spcBef>
              <a:spcAft>
                <a:spcPts val="0"/>
              </a:spcAft>
              <a:buSzPts val="1400"/>
              <a:buFont typeface="Anaheim"/>
              <a:buAutoNum type="alphaLcPeriod"/>
              <a:defRPr/>
            </a:lvl2pPr>
            <a:lvl3pPr lvl="2" rtl="0">
              <a:spcBef>
                <a:spcPts val="1600"/>
              </a:spcBef>
              <a:spcAft>
                <a:spcPts val="0"/>
              </a:spcAft>
              <a:buSzPts val="1400"/>
              <a:buFont typeface="Anaheim"/>
              <a:buAutoNum type="romanLcPeriod"/>
              <a:defRPr/>
            </a:lvl3pPr>
            <a:lvl4pPr lvl="3" rtl="0">
              <a:spcBef>
                <a:spcPts val="1600"/>
              </a:spcBef>
              <a:spcAft>
                <a:spcPts val="0"/>
              </a:spcAft>
              <a:buSzPts val="1400"/>
              <a:buFont typeface="Anaheim"/>
              <a:buAutoNum type="arabicPeriod"/>
              <a:defRPr/>
            </a:lvl4pPr>
            <a:lvl5pPr lvl="4" rtl="0">
              <a:spcBef>
                <a:spcPts val="1600"/>
              </a:spcBef>
              <a:spcAft>
                <a:spcPts val="0"/>
              </a:spcAft>
              <a:buSzPts val="1400"/>
              <a:buFont typeface="Anaheim"/>
              <a:buAutoNum type="alphaLcPeriod"/>
              <a:defRPr/>
            </a:lvl5pPr>
            <a:lvl6pPr lvl="5" rtl="0">
              <a:spcBef>
                <a:spcPts val="1600"/>
              </a:spcBef>
              <a:spcAft>
                <a:spcPts val="0"/>
              </a:spcAft>
              <a:buSzPts val="1400"/>
              <a:buFont typeface="Anaheim"/>
              <a:buAutoNum type="romanLcPeriod"/>
              <a:defRPr/>
            </a:lvl6pPr>
            <a:lvl7pPr lvl="6" rtl="0">
              <a:spcBef>
                <a:spcPts val="1600"/>
              </a:spcBef>
              <a:spcAft>
                <a:spcPts val="0"/>
              </a:spcAft>
              <a:buSzPts val="1400"/>
              <a:buFont typeface="Anaheim"/>
              <a:buAutoNum type="arabicPeriod"/>
              <a:defRPr/>
            </a:lvl7pPr>
            <a:lvl8pPr lvl="7" rtl="0">
              <a:spcBef>
                <a:spcPts val="1600"/>
              </a:spcBef>
              <a:spcAft>
                <a:spcPts val="0"/>
              </a:spcAft>
              <a:buSzPts val="1400"/>
              <a:buFont typeface="Anaheim"/>
              <a:buAutoNum type="alphaLcPeriod"/>
              <a:defRPr/>
            </a:lvl8pPr>
            <a:lvl9pPr lvl="8" rtl="0">
              <a:spcBef>
                <a:spcPts val="1600"/>
              </a:spcBef>
              <a:spcAft>
                <a:spcPts val="1600"/>
              </a:spcAft>
              <a:buSzPts val="1400"/>
              <a:buFont typeface="Anaheim"/>
              <a:buAutoNum type="romanLcPeriod"/>
              <a:defRPr/>
            </a:lvl9pPr>
          </a:lstStyle>
          <a:p/>
        </p:txBody>
      </p:sp>
      <p:pic>
        <p:nvPicPr>
          <p:cNvPr id="1150" name="Google Shape;1150;p165"/>
          <p:cNvPicPr preferRelativeResize="0"/>
          <p:nvPr/>
        </p:nvPicPr>
        <p:blipFill rotWithShape="1">
          <a:blip r:embed="rId2">
            <a:alphaModFix/>
          </a:blip>
          <a:srcRect b="0" l="0" r="56415" t="15746"/>
          <a:stretch/>
        </p:blipFill>
        <p:spPr>
          <a:xfrm>
            <a:off x="7994125" y="0"/>
            <a:ext cx="1165399" cy="2021625"/>
          </a:xfrm>
          <a:prstGeom prst="rect">
            <a:avLst/>
          </a:prstGeom>
          <a:noFill/>
          <a:ln>
            <a:noFill/>
          </a:ln>
        </p:spPr>
      </p:pic>
      <p:pic>
        <p:nvPicPr>
          <p:cNvPr id="1151" name="Google Shape;1151;p165"/>
          <p:cNvPicPr preferRelativeResize="0"/>
          <p:nvPr/>
        </p:nvPicPr>
        <p:blipFill rotWithShape="1">
          <a:blip r:embed="rId3">
            <a:alphaModFix/>
          </a:blip>
          <a:srcRect b="45646" l="0" r="50975" t="0"/>
          <a:stretch/>
        </p:blipFill>
        <p:spPr>
          <a:xfrm>
            <a:off x="7994125" y="3839300"/>
            <a:ext cx="1165399" cy="1304201"/>
          </a:xfrm>
          <a:prstGeom prst="rect">
            <a:avLst/>
          </a:prstGeom>
          <a:noFill/>
          <a:ln>
            <a:noFill/>
          </a:ln>
        </p:spPr>
      </p:pic>
      <p:pic>
        <p:nvPicPr>
          <p:cNvPr id="1152" name="Google Shape;1152;p165"/>
          <p:cNvPicPr preferRelativeResize="0"/>
          <p:nvPr/>
        </p:nvPicPr>
        <p:blipFill rotWithShape="1">
          <a:blip r:embed="rId4">
            <a:alphaModFix/>
          </a:blip>
          <a:srcRect b="0" l="27891" r="0" t="0"/>
          <a:stretch/>
        </p:blipFill>
        <p:spPr>
          <a:xfrm>
            <a:off x="-17351" y="1820900"/>
            <a:ext cx="1998941" cy="2783099"/>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3">
    <p:spTree>
      <p:nvGrpSpPr>
        <p:cNvPr id="1153" name="Shape 1153"/>
        <p:cNvGrpSpPr/>
        <p:nvPr/>
      </p:nvGrpSpPr>
      <p:grpSpPr>
        <a:xfrm>
          <a:off x="0" y="0"/>
          <a:ext cx="0" cy="0"/>
          <a:chOff x="0" y="0"/>
          <a:chExt cx="0" cy="0"/>
        </a:xfrm>
      </p:grpSpPr>
      <p:pic>
        <p:nvPicPr>
          <p:cNvPr id="1154" name="Google Shape;1154;p166"/>
          <p:cNvPicPr preferRelativeResize="0"/>
          <p:nvPr/>
        </p:nvPicPr>
        <p:blipFill rotWithShape="1">
          <a:blip r:embed="rId2">
            <a:alphaModFix/>
          </a:blip>
          <a:srcRect b="0" l="219" r="209" t="0"/>
          <a:stretch/>
        </p:blipFill>
        <p:spPr>
          <a:xfrm rot="10800000">
            <a:off x="8225021" y="4351019"/>
            <a:ext cx="731520" cy="731520"/>
          </a:xfrm>
          <a:prstGeom prst="rect">
            <a:avLst/>
          </a:prstGeom>
          <a:noFill/>
          <a:ln>
            <a:noFill/>
          </a:ln>
        </p:spPr>
      </p:pic>
      <p:sp>
        <p:nvSpPr>
          <p:cNvPr id="1155" name="Google Shape;1155;p166"/>
          <p:cNvSpPr txBox="1"/>
          <p:nvPr>
            <p:ph idx="1" type="subTitle"/>
          </p:nvPr>
        </p:nvSpPr>
        <p:spPr>
          <a:xfrm>
            <a:off x="6074675" y="786958"/>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6" name="Google Shape;1156;p166"/>
          <p:cNvSpPr txBox="1"/>
          <p:nvPr>
            <p:ph idx="2" type="subTitle"/>
          </p:nvPr>
        </p:nvSpPr>
        <p:spPr>
          <a:xfrm>
            <a:off x="6074675" y="211455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7" name="Google Shape;1157;p166"/>
          <p:cNvSpPr txBox="1"/>
          <p:nvPr>
            <p:ph idx="3" type="subTitle"/>
          </p:nvPr>
        </p:nvSpPr>
        <p:spPr>
          <a:xfrm>
            <a:off x="6074675" y="3442142"/>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8" name="Google Shape;1158;p166"/>
          <p:cNvSpPr txBox="1"/>
          <p:nvPr>
            <p:ph type="title"/>
          </p:nvPr>
        </p:nvSpPr>
        <p:spPr>
          <a:xfrm>
            <a:off x="713225" y="2571750"/>
            <a:ext cx="3145800" cy="20277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sz="6000">
                <a:solidFill>
                  <a:schemeClr val="lt1"/>
                </a:solidFill>
                <a:latin typeface="Oswald"/>
                <a:ea typeface="Oswald"/>
                <a:cs typeface="Oswald"/>
                <a:sym typeface="Oswald"/>
              </a:defRPr>
            </a:lvl2pPr>
            <a:lvl3pPr lvl="2" rtl="0" algn="r">
              <a:spcBef>
                <a:spcPts val="0"/>
              </a:spcBef>
              <a:spcAft>
                <a:spcPts val="0"/>
              </a:spcAft>
              <a:buNone/>
              <a:defRPr sz="6000">
                <a:solidFill>
                  <a:schemeClr val="lt1"/>
                </a:solidFill>
                <a:latin typeface="Oswald"/>
                <a:ea typeface="Oswald"/>
                <a:cs typeface="Oswald"/>
                <a:sym typeface="Oswald"/>
              </a:defRPr>
            </a:lvl3pPr>
            <a:lvl4pPr lvl="3" rtl="0" algn="r">
              <a:spcBef>
                <a:spcPts val="0"/>
              </a:spcBef>
              <a:spcAft>
                <a:spcPts val="0"/>
              </a:spcAft>
              <a:buNone/>
              <a:defRPr sz="6000">
                <a:solidFill>
                  <a:schemeClr val="lt1"/>
                </a:solidFill>
                <a:latin typeface="Oswald"/>
                <a:ea typeface="Oswald"/>
                <a:cs typeface="Oswald"/>
                <a:sym typeface="Oswald"/>
              </a:defRPr>
            </a:lvl4pPr>
            <a:lvl5pPr lvl="4" rtl="0" algn="r">
              <a:spcBef>
                <a:spcPts val="0"/>
              </a:spcBef>
              <a:spcAft>
                <a:spcPts val="0"/>
              </a:spcAft>
              <a:buNone/>
              <a:defRPr sz="6000">
                <a:solidFill>
                  <a:schemeClr val="lt1"/>
                </a:solidFill>
                <a:latin typeface="Oswald"/>
                <a:ea typeface="Oswald"/>
                <a:cs typeface="Oswald"/>
                <a:sym typeface="Oswald"/>
              </a:defRPr>
            </a:lvl5pPr>
            <a:lvl6pPr lvl="5" rtl="0" algn="r">
              <a:spcBef>
                <a:spcPts val="0"/>
              </a:spcBef>
              <a:spcAft>
                <a:spcPts val="0"/>
              </a:spcAft>
              <a:buNone/>
              <a:defRPr sz="6000">
                <a:solidFill>
                  <a:schemeClr val="lt1"/>
                </a:solidFill>
                <a:latin typeface="Oswald"/>
                <a:ea typeface="Oswald"/>
                <a:cs typeface="Oswald"/>
                <a:sym typeface="Oswald"/>
              </a:defRPr>
            </a:lvl6pPr>
            <a:lvl7pPr lvl="6" rtl="0" algn="r">
              <a:spcBef>
                <a:spcPts val="0"/>
              </a:spcBef>
              <a:spcAft>
                <a:spcPts val="0"/>
              </a:spcAft>
              <a:buNone/>
              <a:defRPr sz="6000">
                <a:solidFill>
                  <a:schemeClr val="lt1"/>
                </a:solidFill>
                <a:latin typeface="Oswald"/>
                <a:ea typeface="Oswald"/>
                <a:cs typeface="Oswald"/>
                <a:sym typeface="Oswald"/>
              </a:defRPr>
            </a:lvl7pPr>
            <a:lvl8pPr lvl="7" rtl="0" algn="r">
              <a:spcBef>
                <a:spcPts val="0"/>
              </a:spcBef>
              <a:spcAft>
                <a:spcPts val="0"/>
              </a:spcAft>
              <a:buNone/>
              <a:defRPr sz="6000">
                <a:solidFill>
                  <a:schemeClr val="lt1"/>
                </a:solidFill>
                <a:latin typeface="Oswald"/>
                <a:ea typeface="Oswald"/>
                <a:cs typeface="Oswald"/>
                <a:sym typeface="Oswald"/>
              </a:defRPr>
            </a:lvl8pPr>
            <a:lvl9pPr lvl="8" rtl="0" algn="r">
              <a:spcBef>
                <a:spcPts val="0"/>
              </a:spcBef>
              <a:spcAft>
                <a:spcPts val="0"/>
              </a:spcAft>
              <a:buNone/>
              <a:defRPr sz="6000">
                <a:solidFill>
                  <a:schemeClr val="lt1"/>
                </a:solidFill>
                <a:latin typeface="Oswald"/>
                <a:ea typeface="Oswald"/>
                <a:cs typeface="Oswald"/>
                <a:sym typeface="Oswald"/>
              </a:defRPr>
            </a:lvl9pPr>
          </a:lstStyle>
          <a:p/>
        </p:txBody>
      </p:sp>
      <p:sp>
        <p:nvSpPr>
          <p:cNvPr id="1159" name="Google Shape;1159;p166"/>
          <p:cNvSpPr txBox="1"/>
          <p:nvPr>
            <p:ph idx="4" type="subTitle"/>
          </p:nvPr>
        </p:nvSpPr>
        <p:spPr>
          <a:xfrm>
            <a:off x="4846320" y="1102408"/>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160" name="Google Shape;1160;p166"/>
          <p:cNvSpPr txBox="1"/>
          <p:nvPr>
            <p:ph idx="5" type="subTitle"/>
          </p:nvPr>
        </p:nvSpPr>
        <p:spPr>
          <a:xfrm>
            <a:off x="4846320" y="2430000"/>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161" name="Google Shape;1161;p166"/>
          <p:cNvSpPr txBox="1"/>
          <p:nvPr>
            <p:ph idx="6" type="subTitle"/>
          </p:nvPr>
        </p:nvSpPr>
        <p:spPr>
          <a:xfrm>
            <a:off x="4846320" y="3757592"/>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1162" name="Google Shape;1162;p166"/>
          <p:cNvPicPr preferRelativeResize="0"/>
          <p:nvPr/>
        </p:nvPicPr>
        <p:blipFill rotWithShape="1">
          <a:blip r:embed="rId3">
            <a:alphaModFix/>
          </a:blip>
          <a:srcRect b="0" l="17462" r="-3313" t="0"/>
          <a:stretch/>
        </p:blipFill>
        <p:spPr>
          <a:xfrm rot="10800000">
            <a:off x="7955276" y="1"/>
            <a:ext cx="1188724" cy="987624"/>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13_1">
    <p:spTree>
      <p:nvGrpSpPr>
        <p:cNvPr id="1163" name="Shape 1163"/>
        <p:cNvGrpSpPr/>
        <p:nvPr/>
      </p:nvGrpSpPr>
      <p:grpSpPr>
        <a:xfrm>
          <a:off x="0" y="0"/>
          <a:ext cx="0" cy="0"/>
          <a:chOff x="0" y="0"/>
          <a:chExt cx="0" cy="0"/>
        </a:xfrm>
      </p:grpSpPr>
      <p:sp>
        <p:nvSpPr>
          <p:cNvPr id="1164" name="Google Shape;1164;p167"/>
          <p:cNvSpPr txBox="1"/>
          <p:nvPr>
            <p:ph idx="1" type="subTitle"/>
          </p:nvPr>
        </p:nvSpPr>
        <p:spPr>
          <a:xfrm>
            <a:off x="717500" y="3765536"/>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5" name="Google Shape;1165;p167"/>
          <p:cNvSpPr txBox="1"/>
          <p:nvPr>
            <p:ph idx="2" type="subTitle"/>
          </p:nvPr>
        </p:nvSpPr>
        <p:spPr>
          <a:xfrm>
            <a:off x="3396125" y="3765530"/>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6" name="Google Shape;1166;p167"/>
          <p:cNvSpPr txBox="1"/>
          <p:nvPr>
            <p:ph idx="3" type="subTitle"/>
          </p:nvPr>
        </p:nvSpPr>
        <p:spPr>
          <a:xfrm>
            <a:off x="6074750" y="3765523"/>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7" name="Google Shape;1167;p167"/>
          <p:cNvSpPr txBox="1"/>
          <p:nvPr>
            <p:ph idx="4" type="subTitle"/>
          </p:nvPr>
        </p:nvSpPr>
        <p:spPr>
          <a:xfrm>
            <a:off x="6407602"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168" name="Google Shape;1168;p167"/>
          <p:cNvSpPr txBox="1"/>
          <p:nvPr>
            <p:ph idx="5" type="subTitle"/>
          </p:nvPr>
        </p:nvSpPr>
        <p:spPr>
          <a:xfrm>
            <a:off x="1050352"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169" name="Google Shape;1169;p167"/>
          <p:cNvSpPr txBox="1"/>
          <p:nvPr>
            <p:ph idx="6" type="subTitle"/>
          </p:nvPr>
        </p:nvSpPr>
        <p:spPr>
          <a:xfrm>
            <a:off x="3728977"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170" name="Google Shape;1170;p167"/>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1171" name="Google Shape;1171;p167"/>
          <p:cNvPicPr preferRelativeResize="0"/>
          <p:nvPr/>
        </p:nvPicPr>
        <p:blipFill rotWithShape="1">
          <a:blip r:embed="rId2">
            <a:alphaModFix/>
          </a:blip>
          <a:srcRect b="0" l="55100" r="0" t="0"/>
          <a:stretch/>
        </p:blipFill>
        <p:spPr>
          <a:xfrm>
            <a:off x="0" y="2353225"/>
            <a:ext cx="886950" cy="1810775"/>
          </a:xfrm>
          <a:prstGeom prst="rect">
            <a:avLst/>
          </a:prstGeom>
          <a:noFill/>
          <a:ln>
            <a:noFill/>
          </a:ln>
        </p:spPr>
      </p:pic>
      <p:pic>
        <p:nvPicPr>
          <p:cNvPr id="1172" name="Google Shape;1172;p167"/>
          <p:cNvPicPr preferRelativeResize="0"/>
          <p:nvPr/>
        </p:nvPicPr>
        <p:blipFill rotWithShape="1">
          <a:blip r:embed="rId3">
            <a:alphaModFix/>
          </a:blip>
          <a:srcRect b="51200" l="0" r="51264" t="0"/>
          <a:stretch/>
        </p:blipFill>
        <p:spPr>
          <a:xfrm>
            <a:off x="8174225" y="4259825"/>
            <a:ext cx="969776" cy="883674"/>
          </a:xfrm>
          <a:prstGeom prst="rect">
            <a:avLst/>
          </a:prstGeom>
          <a:noFill/>
          <a:ln>
            <a:noFill/>
          </a:ln>
        </p:spPr>
      </p:pic>
      <p:pic>
        <p:nvPicPr>
          <p:cNvPr id="1173" name="Google Shape;1173;p167"/>
          <p:cNvPicPr preferRelativeResize="0"/>
          <p:nvPr/>
        </p:nvPicPr>
        <p:blipFill rotWithShape="1">
          <a:blip r:embed="rId4">
            <a:alphaModFix/>
          </a:blip>
          <a:srcRect b="0" l="0" r="0" t="49023"/>
          <a:stretch/>
        </p:blipFill>
        <p:spPr>
          <a:xfrm>
            <a:off x="4447550" y="2"/>
            <a:ext cx="2751499" cy="1266075"/>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1174" name="Shape 1174"/>
        <p:cNvGrpSpPr/>
        <p:nvPr/>
      </p:nvGrpSpPr>
      <p:grpSpPr>
        <a:xfrm>
          <a:off x="0" y="0"/>
          <a:ext cx="0" cy="0"/>
          <a:chOff x="0" y="0"/>
          <a:chExt cx="0" cy="0"/>
        </a:xfrm>
      </p:grpSpPr>
      <p:sp>
        <p:nvSpPr>
          <p:cNvPr id="1175" name="Google Shape;1175;p168"/>
          <p:cNvSpPr txBox="1"/>
          <p:nvPr>
            <p:ph type="title"/>
          </p:nvPr>
        </p:nvSpPr>
        <p:spPr>
          <a:xfrm>
            <a:off x="5253023" y="2929125"/>
            <a:ext cx="2997900" cy="12618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a:solidFill>
                  <a:schemeClr val="lt1"/>
                </a:solidFill>
              </a:defRPr>
            </a:lvl1pPr>
            <a:lvl2pPr lvl="1" rtl="0" algn="ctr">
              <a:spcBef>
                <a:spcPts val="0"/>
              </a:spcBef>
              <a:spcAft>
                <a:spcPts val="0"/>
              </a:spcAft>
              <a:buNone/>
              <a:defRPr>
                <a:latin typeface="Open Sans"/>
                <a:ea typeface="Open Sans"/>
                <a:cs typeface="Open Sans"/>
                <a:sym typeface="Open Sans"/>
              </a:defRPr>
            </a:lvl2pPr>
            <a:lvl3pPr lvl="2" rtl="0" algn="ctr">
              <a:spcBef>
                <a:spcPts val="0"/>
              </a:spcBef>
              <a:spcAft>
                <a:spcPts val="0"/>
              </a:spcAft>
              <a:buNone/>
              <a:defRPr>
                <a:latin typeface="Open Sans"/>
                <a:ea typeface="Open Sans"/>
                <a:cs typeface="Open Sans"/>
                <a:sym typeface="Open Sans"/>
              </a:defRPr>
            </a:lvl3pPr>
            <a:lvl4pPr lvl="3" rtl="0" algn="ctr">
              <a:spcBef>
                <a:spcPts val="0"/>
              </a:spcBef>
              <a:spcAft>
                <a:spcPts val="0"/>
              </a:spcAft>
              <a:buNone/>
              <a:defRPr>
                <a:latin typeface="Open Sans"/>
                <a:ea typeface="Open Sans"/>
                <a:cs typeface="Open Sans"/>
                <a:sym typeface="Open Sans"/>
              </a:defRPr>
            </a:lvl4pPr>
            <a:lvl5pPr lvl="4" rtl="0" algn="ctr">
              <a:spcBef>
                <a:spcPts val="0"/>
              </a:spcBef>
              <a:spcAft>
                <a:spcPts val="0"/>
              </a:spcAft>
              <a:buNone/>
              <a:defRPr>
                <a:latin typeface="Open Sans"/>
                <a:ea typeface="Open Sans"/>
                <a:cs typeface="Open Sans"/>
                <a:sym typeface="Open Sans"/>
              </a:defRPr>
            </a:lvl5pPr>
            <a:lvl6pPr lvl="5" rtl="0" algn="ctr">
              <a:spcBef>
                <a:spcPts val="0"/>
              </a:spcBef>
              <a:spcAft>
                <a:spcPts val="0"/>
              </a:spcAft>
              <a:buNone/>
              <a:defRPr>
                <a:latin typeface="Open Sans"/>
                <a:ea typeface="Open Sans"/>
                <a:cs typeface="Open Sans"/>
                <a:sym typeface="Open Sans"/>
              </a:defRPr>
            </a:lvl6pPr>
            <a:lvl7pPr lvl="6" rtl="0" algn="ctr">
              <a:spcBef>
                <a:spcPts val="0"/>
              </a:spcBef>
              <a:spcAft>
                <a:spcPts val="0"/>
              </a:spcAft>
              <a:buNone/>
              <a:defRPr>
                <a:latin typeface="Open Sans"/>
                <a:ea typeface="Open Sans"/>
                <a:cs typeface="Open Sans"/>
                <a:sym typeface="Open Sans"/>
              </a:defRPr>
            </a:lvl7pPr>
            <a:lvl8pPr lvl="7" rtl="0" algn="ctr">
              <a:spcBef>
                <a:spcPts val="0"/>
              </a:spcBef>
              <a:spcAft>
                <a:spcPts val="0"/>
              </a:spcAft>
              <a:buNone/>
              <a:defRPr>
                <a:latin typeface="Open Sans"/>
                <a:ea typeface="Open Sans"/>
                <a:cs typeface="Open Sans"/>
                <a:sym typeface="Open Sans"/>
              </a:defRPr>
            </a:lvl8pPr>
            <a:lvl9pPr lvl="8" rtl="0" algn="ctr">
              <a:spcBef>
                <a:spcPts val="0"/>
              </a:spcBef>
              <a:spcAft>
                <a:spcPts val="0"/>
              </a:spcAft>
              <a:buNone/>
              <a:defRPr>
                <a:latin typeface="Open Sans"/>
                <a:ea typeface="Open Sans"/>
                <a:cs typeface="Open Sans"/>
                <a:sym typeface="Open Sans"/>
              </a:defRPr>
            </a:lvl9pPr>
          </a:lstStyle>
          <a:p/>
        </p:txBody>
      </p:sp>
      <p:pic>
        <p:nvPicPr>
          <p:cNvPr id="1176" name="Google Shape;1176;p168"/>
          <p:cNvPicPr preferRelativeResize="0"/>
          <p:nvPr/>
        </p:nvPicPr>
        <p:blipFill rotWithShape="1">
          <a:blip r:embed="rId2">
            <a:alphaModFix/>
          </a:blip>
          <a:srcRect b="0" l="19" r="29" t="0"/>
          <a:stretch/>
        </p:blipFill>
        <p:spPr>
          <a:xfrm rot="10800000">
            <a:off x="-11699" y="-141374"/>
            <a:ext cx="1097279" cy="995389"/>
          </a:xfrm>
          <a:prstGeom prst="rect">
            <a:avLst/>
          </a:prstGeom>
          <a:noFill/>
          <a:ln>
            <a:noFill/>
          </a:ln>
        </p:spPr>
      </p:pic>
      <p:pic>
        <p:nvPicPr>
          <p:cNvPr id="1177" name="Google Shape;1177;p168"/>
          <p:cNvPicPr preferRelativeResize="0"/>
          <p:nvPr/>
        </p:nvPicPr>
        <p:blipFill rotWithShape="1">
          <a:blip r:embed="rId3">
            <a:alphaModFix/>
          </a:blip>
          <a:srcRect b="0" l="19" r="19" t="0"/>
          <a:stretch/>
        </p:blipFill>
        <p:spPr>
          <a:xfrm>
            <a:off x="253469" y="4414100"/>
            <a:ext cx="566927" cy="564704"/>
          </a:xfrm>
          <a:prstGeom prst="rect">
            <a:avLst/>
          </a:prstGeom>
          <a:noFill/>
          <a:ln>
            <a:noFill/>
          </a:ln>
        </p:spPr>
      </p:pic>
      <p:sp>
        <p:nvSpPr>
          <p:cNvPr id="1178" name="Google Shape;1178;p168"/>
          <p:cNvSpPr txBox="1"/>
          <p:nvPr>
            <p:ph idx="1" type="subTitle"/>
          </p:nvPr>
        </p:nvSpPr>
        <p:spPr>
          <a:xfrm>
            <a:off x="842050" y="104316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179" name="Google Shape;1179;p168"/>
          <p:cNvSpPr txBox="1"/>
          <p:nvPr>
            <p:ph idx="2" type="subTitle"/>
          </p:nvPr>
        </p:nvSpPr>
        <p:spPr>
          <a:xfrm>
            <a:off x="842050" y="139672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180" name="Google Shape;1180;p168"/>
          <p:cNvSpPr txBox="1"/>
          <p:nvPr>
            <p:ph idx="3" type="subTitle"/>
          </p:nvPr>
        </p:nvSpPr>
        <p:spPr>
          <a:xfrm>
            <a:off x="842050" y="3003024"/>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181" name="Google Shape;1181;p168"/>
          <p:cNvSpPr txBox="1"/>
          <p:nvPr>
            <p:ph idx="4" type="subTitle"/>
          </p:nvPr>
        </p:nvSpPr>
        <p:spPr>
          <a:xfrm>
            <a:off x="842050" y="3359640"/>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182" name="Google Shape;1182;p168"/>
          <p:cNvSpPr txBox="1"/>
          <p:nvPr>
            <p:ph idx="5" type="subTitle"/>
          </p:nvPr>
        </p:nvSpPr>
        <p:spPr>
          <a:xfrm flipH="1">
            <a:off x="2615950" y="104316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183" name="Google Shape;1183;p168"/>
          <p:cNvSpPr txBox="1"/>
          <p:nvPr>
            <p:ph idx="6" type="subTitle"/>
          </p:nvPr>
        </p:nvSpPr>
        <p:spPr>
          <a:xfrm flipH="1">
            <a:off x="2616022" y="139672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184" name="Google Shape;1184;p168"/>
          <p:cNvSpPr txBox="1"/>
          <p:nvPr>
            <p:ph idx="7" type="subTitle"/>
          </p:nvPr>
        </p:nvSpPr>
        <p:spPr>
          <a:xfrm flipH="1">
            <a:off x="2615950" y="3003024"/>
            <a:ext cx="14265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185" name="Google Shape;1185;p168"/>
          <p:cNvSpPr txBox="1"/>
          <p:nvPr>
            <p:ph idx="8" type="subTitle"/>
          </p:nvPr>
        </p:nvSpPr>
        <p:spPr>
          <a:xfrm flipH="1">
            <a:off x="2616022" y="3359640"/>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
    <p:spTree>
      <p:nvGrpSpPr>
        <p:cNvPr id="1186" name="Shape 1186"/>
        <p:cNvGrpSpPr/>
        <p:nvPr/>
      </p:nvGrpSpPr>
      <p:grpSpPr>
        <a:xfrm>
          <a:off x="0" y="0"/>
          <a:ext cx="0" cy="0"/>
          <a:chOff x="0" y="0"/>
          <a:chExt cx="0" cy="0"/>
        </a:xfrm>
      </p:grpSpPr>
      <p:sp>
        <p:nvSpPr>
          <p:cNvPr id="1187" name="Google Shape;1187;p169"/>
          <p:cNvSpPr txBox="1"/>
          <p:nvPr>
            <p:ph idx="1" type="subTitle"/>
          </p:nvPr>
        </p:nvSpPr>
        <p:spPr>
          <a:xfrm>
            <a:off x="466340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188" name="Google Shape;1188;p169"/>
          <p:cNvSpPr txBox="1"/>
          <p:nvPr>
            <p:ph idx="2" type="subTitle"/>
          </p:nvPr>
        </p:nvSpPr>
        <p:spPr>
          <a:xfrm>
            <a:off x="4663437"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189" name="Google Shape;1189;p169"/>
          <p:cNvSpPr txBox="1"/>
          <p:nvPr>
            <p:ph idx="3" type="subTitle"/>
          </p:nvPr>
        </p:nvSpPr>
        <p:spPr>
          <a:xfrm>
            <a:off x="95090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190" name="Google Shape;1190;p169"/>
          <p:cNvSpPr txBox="1"/>
          <p:nvPr>
            <p:ph idx="4" type="subTitle"/>
          </p:nvPr>
        </p:nvSpPr>
        <p:spPr>
          <a:xfrm>
            <a:off x="950888"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191" name="Google Shape;1191;p169"/>
          <p:cNvSpPr txBox="1"/>
          <p:nvPr>
            <p:ph idx="5" type="subTitle"/>
          </p:nvPr>
        </p:nvSpPr>
        <p:spPr>
          <a:xfrm flipH="1">
            <a:off x="651965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192" name="Google Shape;1192;p169"/>
          <p:cNvSpPr txBox="1"/>
          <p:nvPr>
            <p:ph idx="6" type="subTitle"/>
          </p:nvPr>
        </p:nvSpPr>
        <p:spPr>
          <a:xfrm flipH="1">
            <a:off x="6519713"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193" name="Google Shape;1193;p169"/>
          <p:cNvSpPr txBox="1"/>
          <p:nvPr>
            <p:ph idx="7" type="subTitle"/>
          </p:nvPr>
        </p:nvSpPr>
        <p:spPr>
          <a:xfrm flipH="1">
            <a:off x="2807150" y="2570230"/>
            <a:ext cx="14265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194" name="Google Shape;1194;p169"/>
          <p:cNvSpPr txBox="1"/>
          <p:nvPr>
            <p:ph idx="8" type="subTitle"/>
          </p:nvPr>
        </p:nvSpPr>
        <p:spPr>
          <a:xfrm flipH="1">
            <a:off x="2807163"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195" name="Google Shape;1195;p169"/>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1196" name="Google Shape;1196;p169"/>
          <p:cNvPicPr preferRelativeResize="0"/>
          <p:nvPr/>
        </p:nvPicPr>
        <p:blipFill rotWithShape="1">
          <a:blip r:embed="rId2">
            <a:alphaModFix/>
          </a:blip>
          <a:srcRect b="0" l="0" r="50541" t="43284"/>
          <a:stretch/>
        </p:blipFill>
        <p:spPr>
          <a:xfrm>
            <a:off x="7354350" y="0"/>
            <a:ext cx="1789650" cy="1881223"/>
          </a:xfrm>
          <a:prstGeom prst="rect">
            <a:avLst/>
          </a:prstGeom>
          <a:noFill/>
          <a:ln>
            <a:noFill/>
          </a:ln>
        </p:spPr>
      </p:pic>
      <p:pic>
        <p:nvPicPr>
          <p:cNvPr id="1197" name="Google Shape;1197;p169"/>
          <p:cNvPicPr preferRelativeResize="0"/>
          <p:nvPr/>
        </p:nvPicPr>
        <p:blipFill rotWithShape="1">
          <a:blip r:embed="rId3">
            <a:alphaModFix/>
          </a:blip>
          <a:srcRect b="38141" l="0" r="42052" t="0"/>
          <a:stretch/>
        </p:blipFill>
        <p:spPr>
          <a:xfrm>
            <a:off x="7661875" y="3555025"/>
            <a:ext cx="1482124" cy="1588476"/>
          </a:xfrm>
          <a:prstGeom prst="rect">
            <a:avLst/>
          </a:prstGeom>
          <a:noFill/>
          <a:ln>
            <a:noFill/>
          </a:ln>
        </p:spPr>
      </p:pic>
      <p:pic>
        <p:nvPicPr>
          <p:cNvPr id="1198" name="Google Shape;1198;p169"/>
          <p:cNvPicPr preferRelativeResize="0"/>
          <p:nvPr/>
        </p:nvPicPr>
        <p:blipFill rotWithShape="1">
          <a:blip r:embed="rId4">
            <a:alphaModFix/>
          </a:blip>
          <a:srcRect b="0" l="32863" r="0" t="28810"/>
          <a:stretch/>
        </p:blipFill>
        <p:spPr>
          <a:xfrm>
            <a:off x="-225" y="0"/>
            <a:ext cx="1593424" cy="1725760"/>
          </a:xfrm>
          <a:prstGeom prst="rect">
            <a:avLst/>
          </a:prstGeom>
          <a:noFill/>
          <a:ln>
            <a:noFill/>
          </a:ln>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_1">
    <p:spTree>
      <p:nvGrpSpPr>
        <p:cNvPr id="1199" name="Shape 1199"/>
        <p:cNvGrpSpPr/>
        <p:nvPr/>
      </p:nvGrpSpPr>
      <p:grpSpPr>
        <a:xfrm>
          <a:off x="0" y="0"/>
          <a:ext cx="0" cy="0"/>
          <a:chOff x="0" y="0"/>
          <a:chExt cx="0" cy="0"/>
        </a:xfrm>
      </p:grpSpPr>
      <p:sp>
        <p:nvSpPr>
          <p:cNvPr id="1200" name="Google Shape;1200;p170"/>
          <p:cNvSpPr txBox="1"/>
          <p:nvPr>
            <p:ph idx="1" type="subTitle"/>
          </p:nvPr>
        </p:nvSpPr>
        <p:spPr>
          <a:xfrm>
            <a:off x="5576100" y="1746384"/>
            <a:ext cx="1426500" cy="35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201" name="Google Shape;1201;p170"/>
          <p:cNvSpPr txBox="1"/>
          <p:nvPr>
            <p:ph idx="2" type="subTitle"/>
          </p:nvPr>
        </p:nvSpPr>
        <p:spPr>
          <a:xfrm>
            <a:off x="5576100" y="210057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202" name="Google Shape;1202;p170"/>
          <p:cNvSpPr txBox="1"/>
          <p:nvPr>
            <p:ph idx="3" type="subTitle"/>
          </p:nvPr>
        </p:nvSpPr>
        <p:spPr>
          <a:xfrm>
            <a:off x="2141400" y="1743975"/>
            <a:ext cx="1426500" cy="35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800">
                <a:solidFill>
                  <a:schemeClr val="accent1"/>
                </a:solidFill>
                <a:latin typeface="Oswald"/>
                <a:ea typeface="Oswald"/>
                <a:cs typeface="Oswald"/>
                <a:sym typeface="Oswald"/>
              </a:defRPr>
            </a:lvl1pPr>
            <a:lvl2pPr lvl="1" rtl="0" algn="r">
              <a:lnSpc>
                <a:spcPct val="100000"/>
              </a:lnSpc>
              <a:spcBef>
                <a:spcPts val="1600"/>
              </a:spcBef>
              <a:spcAft>
                <a:spcPts val="0"/>
              </a:spcAft>
              <a:buNone/>
              <a:defRPr sz="1800">
                <a:solidFill>
                  <a:schemeClr val="accent1"/>
                </a:solidFill>
                <a:latin typeface="Oswald"/>
                <a:ea typeface="Oswald"/>
                <a:cs typeface="Oswald"/>
                <a:sym typeface="Oswald"/>
              </a:defRPr>
            </a:lvl2pPr>
            <a:lvl3pPr lvl="2" rtl="0" algn="r">
              <a:lnSpc>
                <a:spcPct val="100000"/>
              </a:lnSpc>
              <a:spcBef>
                <a:spcPts val="1600"/>
              </a:spcBef>
              <a:spcAft>
                <a:spcPts val="0"/>
              </a:spcAft>
              <a:buNone/>
              <a:defRPr sz="1800">
                <a:solidFill>
                  <a:schemeClr val="accent1"/>
                </a:solidFill>
                <a:latin typeface="Oswald"/>
                <a:ea typeface="Oswald"/>
                <a:cs typeface="Oswald"/>
                <a:sym typeface="Oswald"/>
              </a:defRPr>
            </a:lvl3pPr>
            <a:lvl4pPr lvl="3" rtl="0" algn="r">
              <a:lnSpc>
                <a:spcPct val="100000"/>
              </a:lnSpc>
              <a:spcBef>
                <a:spcPts val="1600"/>
              </a:spcBef>
              <a:spcAft>
                <a:spcPts val="0"/>
              </a:spcAft>
              <a:buNone/>
              <a:defRPr sz="1800">
                <a:solidFill>
                  <a:schemeClr val="accent1"/>
                </a:solidFill>
                <a:latin typeface="Oswald"/>
                <a:ea typeface="Oswald"/>
                <a:cs typeface="Oswald"/>
                <a:sym typeface="Oswald"/>
              </a:defRPr>
            </a:lvl4pPr>
            <a:lvl5pPr lvl="4" rtl="0" algn="r">
              <a:lnSpc>
                <a:spcPct val="100000"/>
              </a:lnSpc>
              <a:spcBef>
                <a:spcPts val="1600"/>
              </a:spcBef>
              <a:spcAft>
                <a:spcPts val="0"/>
              </a:spcAft>
              <a:buNone/>
              <a:defRPr sz="1800">
                <a:solidFill>
                  <a:schemeClr val="accent1"/>
                </a:solidFill>
                <a:latin typeface="Oswald"/>
                <a:ea typeface="Oswald"/>
                <a:cs typeface="Oswald"/>
                <a:sym typeface="Oswald"/>
              </a:defRPr>
            </a:lvl5pPr>
            <a:lvl6pPr lvl="5" rtl="0" algn="r">
              <a:lnSpc>
                <a:spcPct val="100000"/>
              </a:lnSpc>
              <a:spcBef>
                <a:spcPts val="1600"/>
              </a:spcBef>
              <a:spcAft>
                <a:spcPts val="0"/>
              </a:spcAft>
              <a:buNone/>
              <a:defRPr sz="1800">
                <a:solidFill>
                  <a:schemeClr val="accent1"/>
                </a:solidFill>
                <a:latin typeface="Oswald"/>
                <a:ea typeface="Oswald"/>
                <a:cs typeface="Oswald"/>
                <a:sym typeface="Oswald"/>
              </a:defRPr>
            </a:lvl6pPr>
            <a:lvl7pPr lvl="6" rtl="0" algn="r">
              <a:lnSpc>
                <a:spcPct val="100000"/>
              </a:lnSpc>
              <a:spcBef>
                <a:spcPts val="1600"/>
              </a:spcBef>
              <a:spcAft>
                <a:spcPts val="0"/>
              </a:spcAft>
              <a:buNone/>
              <a:defRPr sz="1800">
                <a:solidFill>
                  <a:schemeClr val="accent1"/>
                </a:solidFill>
                <a:latin typeface="Oswald"/>
                <a:ea typeface="Oswald"/>
                <a:cs typeface="Oswald"/>
                <a:sym typeface="Oswald"/>
              </a:defRPr>
            </a:lvl7pPr>
            <a:lvl8pPr lvl="7" rtl="0" algn="r">
              <a:lnSpc>
                <a:spcPct val="100000"/>
              </a:lnSpc>
              <a:spcBef>
                <a:spcPts val="1600"/>
              </a:spcBef>
              <a:spcAft>
                <a:spcPts val="0"/>
              </a:spcAft>
              <a:buNone/>
              <a:defRPr sz="1800">
                <a:solidFill>
                  <a:schemeClr val="accent1"/>
                </a:solidFill>
                <a:latin typeface="Oswald"/>
                <a:ea typeface="Oswald"/>
                <a:cs typeface="Oswald"/>
                <a:sym typeface="Oswald"/>
              </a:defRPr>
            </a:lvl8pPr>
            <a:lvl9pPr lvl="8" rtl="0" algn="r">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203" name="Google Shape;1203;p170"/>
          <p:cNvSpPr txBox="1"/>
          <p:nvPr>
            <p:ph idx="4" type="subTitle"/>
          </p:nvPr>
        </p:nvSpPr>
        <p:spPr>
          <a:xfrm>
            <a:off x="1894500" y="2100590"/>
            <a:ext cx="1673400" cy="74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defRPr>
            </a:lvl1pPr>
            <a:lvl2pPr lvl="1" rtl="0" algn="r">
              <a:lnSpc>
                <a:spcPct val="100000"/>
              </a:lnSpc>
              <a:spcBef>
                <a:spcPts val="1600"/>
              </a:spcBef>
              <a:spcAft>
                <a:spcPts val="0"/>
              </a:spcAft>
              <a:buNone/>
              <a:defRPr>
                <a:solidFill>
                  <a:schemeClr val="dk2"/>
                </a:solidFill>
              </a:defRPr>
            </a:lvl2pPr>
            <a:lvl3pPr lvl="2" rtl="0" algn="r">
              <a:lnSpc>
                <a:spcPct val="100000"/>
              </a:lnSpc>
              <a:spcBef>
                <a:spcPts val="1600"/>
              </a:spcBef>
              <a:spcAft>
                <a:spcPts val="0"/>
              </a:spcAft>
              <a:buNone/>
              <a:defRPr>
                <a:solidFill>
                  <a:schemeClr val="dk2"/>
                </a:solidFill>
              </a:defRPr>
            </a:lvl3pPr>
            <a:lvl4pPr lvl="3" rtl="0" algn="r">
              <a:lnSpc>
                <a:spcPct val="100000"/>
              </a:lnSpc>
              <a:spcBef>
                <a:spcPts val="1600"/>
              </a:spcBef>
              <a:spcAft>
                <a:spcPts val="0"/>
              </a:spcAft>
              <a:buNone/>
              <a:defRPr>
                <a:solidFill>
                  <a:schemeClr val="dk2"/>
                </a:solidFill>
              </a:defRPr>
            </a:lvl4pPr>
            <a:lvl5pPr lvl="4" rtl="0" algn="r">
              <a:lnSpc>
                <a:spcPct val="100000"/>
              </a:lnSpc>
              <a:spcBef>
                <a:spcPts val="1600"/>
              </a:spcBef>
              <a:spcAft>
                <a:spcPts val="0"/>
              </a:spcAft>
              <a:buNone/>
              <a:defRPr>
                <a:solidFill>
                  <a:schemeClr val="dk2"/>
                </a:solidFill>
              </a:defRPr>
            </a:lvl5pPr>
            <a:lvl6pPr lvl="5" rtl="0" algn="r">
              <a:lnSpc>
                <a:spcPct val="100000"/>
              </a:lnSpc>
              <a:spcBef>
                <a:spcPts val="1600"/>
              </a:spcBef>
              <a:spcAft>
                <a:spcPts val="0"/>
              </a:spcAft>
              <a:buNone/>
              <a:defRPr>
                <a:solidFill>
                  <a:schemeClr val="dk2"/>
                </a:solidFill>
              </a:defRPr>
            </a:lvl6pPr>
            <a:lvl7pPr lvl="6" rtl="0" algn="r">
              <a:lnSpc>
                <a:spcPct val="100000"/>
              </a:lnSpc>
              <a:spcBef>
                <a:spcPts val="1600"/>
              </a:spcBef>
              <a:spcAft>
                <a:spcPts val="0"/>
              </a:spcAft>
              <a:buNone/>
              <a:defRPr>
                <a:solidFill>
                  <a:schemeClr val="dk2"/>
                </a:solidFill>
              </a:defRPr>
            </a:lvl7pPr>
            <a:lvl8pPr lvl="7" rtl="0" algn="r">
              <a:lnSpc>
                <a:spcPct val="100000"/>
              </a:lnSpc>
              <a:spcBef>
                <a:spcPts val="1600"/>
              </a:spcBef>
              <a:spcAft>
                <a:spcPts val="0"/>
              </a:spcAft>
              <a:buNone/>
              <a:defRPr>
                <a:solidFill>
                  <a:schemeClr val="dk2"/>
                </a:solidFill>
              </a:defRPr>
            </a:lvl8pPr>
            <a:lvl9pPr lvl="8" rtl="0" algn="r">
              <a:lnSpc>
                <a:spcPct val="100000"/>
              </a:lnSpc>
              <a:spcBef>
                <a:spcPts val="1600"/>
              </a:spcBef>
              <a:spcAft>
                <a:spcPts val="1600"/>
              </a:spcAft>
              <a:buNone/>
              <a:defRPr>
                <a:solidFill>
                  <a:schemeClr val="dk2"/>
                </a:solidFill>
              </a:defRPr>
            </a:lvl9pPr>
          </a:lstStyle>
          <a:p/>
        </p:txBody>
      </p:sp>
      <p:sp>
        <p:nvSpPr>
          <p:cNvPr id="1204" name="Google Shape;1204;p170"/>
          <p:cNvSpPr txBox="1"/>
          <p:nvPr>
            <p:ph idx="5" type="subTitle"/>
          </p:nvPr>
        </p:nvSpPr>
        <p:spPr>
          <a:xfrm flipH="1">
            <a:off x="5576100" y="3280507"/>
            <a:ext cx="1426500" cy="35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205" name="Google Shape;1205;p170"/>
          <p:cNvSpPr txBox="1"/>
          <p:nvPr>
            <p:ph idx="6" type="subTitle"/>
          </p:nvPr>
        </p:nvSpPr>
        <p:spPr>
          <a:xfrm flipH="1">
            <a:off x="5576100" y="3634703"/>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206" name="Google Shape;1206;p170"/>
          <p:cNvSpPr txBox="1"/>
          <p:nvPr>
            <p:ph idx="7" type="subTitle"/>
          </p:nvPr>
        </p:nvSpPr>
        <p:spPr>
          <a:xfrm flipH="1">
            <a:off x="2141400" y="3278075"/>
            <a:ext cx="1426500" cy="35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800">
                <a:solidFill>
                  <a:schemeClr val="accent1"/>
                </a:solidFill>
                <a:latin typeface="Oswald"/>
                <a:ea typeface="Oswald"/>
                <a:cs typeface="Oswald"/>
                <a:sym typeface="Oswald"/>
              </a:defRPr>
            </a:lvl1pPr>
            <a:lvl2pPr lvl="1" rtl="0" algn="r">
              <a:lnSpc>
                <a:spcPct val="100000"/>
              </a:lnSpc>
              <a:spcBef>
                <a:spcPts val="1600"/>
              </a:spcBef>
              <a:spcAft>
                <a:spcPts val="0"/>
              </a:spcAft>
              <a:buNone/>
              <a:defRPr sz="1800">
                <a:solidFill>
                  <a:schemeClr val="accent1"/>
                </a:solidFill>
                <a:latin typeface="Oswald"/>
                <a:ea typeface="Oswald"/>
                <a:cs typeface="Oswald"/>
                <a:sym typeface="Oswald"/>
              </a:defRPr>
            </a:lvl2pPr>
            <a:lvl3pPr lvl="2" rtl="0" algn="r">
              <a:lnSpc>
                <a:spcPct val="100000"/>
              </a:lnSpc>
              <a:spcBef>
                <a:spcPts val="1600"/>
              </a:spcBef>
              <a:spcAft>
                <a:spcPts val="0"/>
              </a:spcAft>
              <a:buNone/>
              <a:defRPr sz="1800">
                <a:solidFill>
                  <a:schemeClr val="accent1"/>
                </a:solidFill>
                <a:latin typeface="Oswald"/>
                <a:ea typeface="Oswald"/>
                <a:cs typeface="Oswald"/>
                <a:sym typeface="Oswald"/>
              </a:defRPr>
            </a:lvl3pPr>
            <a:lvl4pPr lvl="3" rtl="0" algn="r">
              <a:lnSpc>
                <a:spcPct val="100000"/>
              </a:lnSpc>
              <a:spcBef>
                <a:spcPts val="1600"/>
              </a:spcBef>
              <a:spcAft>
                <a:spcPts val="0"/>
              </a:spcAft>
              <a:buNone/>
              <a:defRPr sz="1800">
                <a:solidFill>
                  <a:schemeClr val="accent1"/>
                </a:solidFill>
                <a:latin typeface="Oswald"/>
                <a:ea typeface="Oswald"/>
                <a:cs typeface="Oswald"/>
                <a:sym typeface="Oswald"/>
              </a:defRPr>
            </a:lvl4pPr>
            <a:lvl5pPr lvl="4" rtl="0" algn="r">
              <a:lnSpc>
                <a:spcPct val="100000"/>
              </a:lnSpc>
              <a:spcBef>
                <a:spcPts val="1600"/>
              </a:spcBef>
              <a:spcAft>
                <a:spcPts val="0"/>
              </a:spcAft>
              <a:buNone/>
              <a:defRPr sz="1800">
                <a:solidFill>
                  <a:schemeClr val="accent1"/>
                </a:solidFill>
                <a:latin typeface="Oswald"/>
                <a:ea typeface="Oswald"/>
                <a:cs typeface="Oswald"/>
                <a:sym typeface="Oswald"/>
              </a:defRPr>
            </a:lvl5pPr>
            <a:lvl6pPr lvl="5" rtl="0" algn="r">
              <a:lnSpc>
                <a:spcPct val="100000"/>
              </a:lnSpc>
              <a:spcBef>
                <a:spcPts val="1600"/>
              </a:spcBef>
              <a:spcAft>
                <a:spcPts val="0"/>
              </a:spcAft>
              <a:buNone/>
              <a:defRPr sz="1800">
                <a:solidFill>
                  <a:schemeClr val="accent1"/>
                </a:solidFill>
                <a:latin typeface="Oswald"/>
                <a:ea typeface="Oswald"/>
                <a:cs typeface="Oswald"/>
                <a:sym typeface="Oswald"/>
              </a:defRPr>
            </a:lvl6pPr>
            <a:lvl7pPr lvl="6" rtl="0" algn="r">
              <a:lnSpc>
                <a:spcPct val="100000"/>
              </a:lnSpc>
              <a:spcBef>
                <a:spcPts val="1600"/>
              </a:spcBef>
              <a:spcAft>
                <a:spcPts val="0"/>
              </a:spcAft>
              <a:buNone/>
              <a:defRPr sz="1800">
                <a:solidFill>
                  <a:schemeClr val="accent1"/>
                </a:solidFill>
                <a:latin typeface="Oswald"/>
                <a:ea typeface="Oswald"/>
                <a:cs typeface="Oswald"/>
                <a:sym typeface="Oswald"/>
              </a:defRPr>
            </a:lvl7pPr>
            <a:lvl8pPr lvl="7" rtl="0" algn="r">
              <a:lnSpc>
                <a:spcPct val="100000"/>
              </a:lnSpc>
              <a:spcBef>
                <a:spcPts val="1600"/>
              </a:spcBef>
              <a:spcAft>
                <a:spcPts val="0"/>
              </a:spcAft>
              <a:buNone/>
              <a:defRPr sz="1800">
                <a:solidFill>
                  <a:schemeClr val="accent1"/>
                </a:solidFill>
                <a:latin typeface="Oswald"/>
                <a:ea typeface="Oswald"/>
                <a:cs typeface="Oswald"/>
                <a:sym typeface="Oswald"/>
              </a:defRPr>
            </a:lvl8pPr>
            <a:lvl9pPr lvl="8" rtl="0" algn="r">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207" name="Google Shape;1207;p170"/>
          <p:cNvSpPr txBox="1"/>
          <p:nvPr>
            <p:ph idx="8" type="subTitle"/>
          </p:nvPr>
        </p:nvSpPr>
        <p:spPr>
          <a:xfrm flipH="1">
            <a:off x="1894500" y="3634690"/>
            <a:ext cx="1673400" cy="74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defRPr>
            </a:lvl1pPr>
            <a:lvl2pPr lvl="1" rtl="0" algn="r">
              <a:lnSpc>
                <a:spcPct val="100000"/>
              </a:lnSpc>
              <a:spcBef>
                <a:spcPts val="1600"/>
              </a:spcBef>
              <a:spcAft>
                <a:spcPts val="0"/>
              </a:spcAft>
              <a:buNone/>
              <a:defRPr>
                <a:solidFill>
                  <a:schemeClr val="dk2"/>
                </a:solidFill>
              </a:defRPr>
            </a:lvl2pPr>
            <a:lvl3pPr lvl="2" rtl="0" algn="r">
              <a:lnSpc>
                <a:spcPct val="100000"/>
              </a:lnSpc>
              <a:spcBef>
                <a:spcPts val="1600"/>
              </a:spcBef>
              <a:spcAft>
                <a:spcPts val="0"/>
              </a:spcAft>
              <a:buNone/>
              <a:defRPr>
                <a:solidFill>
                  <a:schemeClr val="dk2"/>
                </a:solidFill>
              </a:defRPr>
            </a:lvl3pPr>
            <a:lvl4pPr lvl="3" rtl="0" algn="r">
              <a:lnSpc>
                <a:spcPct val="100000"/>
              </a:lnSpc>
              <a:spcBef>
                <a:spcPts val="1600"/>
              </a:spcBef>
              <a:spcAft>
                <a:spcPts val="0"/>
              </a:spcAft>
              <a:buNone/>
              <a:defRPr>
                <a:solidFill>
                  <a:schemeClr val="dk2"/>
                </a:solidFill>
              </a:defRPr>
            </a:lvl4pPr>
            <a:lvl5pPr lvl="4" rtl="0" algn="r">
              <a:lnSpc>
                <a:spcPct val="100000"/>
              </a:lnSpc>
              <a:spcBef>
                <a:spcPts val="1600"/>
              </a:spcBef>
              <a:spcAft>
                <a:spcPts val="0"/>
              </a:spcAft>
              <a:buNone/>
              <a:defRPr>
                <a:solidFill>
                  <a:schemeClr val="dk2"/>
                </a:solidFill>
              </a:defRPr>
            </a:lvl5pPr>
            <a:lvl6pPr lvl="5" rtl="0" algn="r">
              <a:lnSpc>
                <a:spcPct val="100000"/>
              </a:lnSpc>
              <a:spcBef>
                <a:spcPts val="1600"/>
              </a:spcBef>
              <a:spcAft>
                <a:spcPts val="0"/>
              </a:spcAft>
              <a:buNone/>
              <a:defRPr>
                <a:solidFill>
                  <a:schemeClr val="dk2"/>
                </a:solidFill>
              </a:defRPr>
            </a:lvl6pPr>
            <a:lvl7pPr lvl="6" rtl="0" algn="r">
              <a:lnSpc>
                <a:spcPct val="100000"/>
              </a:lnSpc>
              <a:spcBef>
                <a:spcPts val="1600"/>
              </a:spcBef>
              <a:spcAft>
                <a:spcPts val="0"/>
              </a:spcAft>
              <a:buNone/>
              <a:defRPr>
                <a:solidFill>
                  <a:schemeClr val="dk2"/>
                </a:solidFill>
              </a:defRPr>
            </a:lvl7pPr>
            <a:lvl8pPr lvl="7" rtl="0" algn="r">
              <a:lnSpc>
                <a:spcPct val="100000"/>
              </a:lnSpc>
              <a:spcBef>
                <a:spcPts val="1600"/>
              </a:spcBef>
              <a:spcAft>
                <a:spcPts val="0"/>
              </a:spcAft>
              <a:buNone/>
              <a:defRPr>
                <a:solidFill>
                  <a:schemeClr val="dk2"/>
                </a:solidFill>
              </a:defRPr>
            </a:lvl8pPr>
            <a:lvl9pPr lvl="8" rtl="0" algn="r">
              <a:lnSpc>
                <a:spcPct val="100000"/>
              </a:lnSpc>
              <a:spcBef>
                <a:spcPts val="1600"/>
              </a:spcBef>
              <a:spcAft>
                <a:spcPts val="1600"/>
              </a:spcAft>
              <a:buNone/>
              <a:defRPr>
                <a:solidFill>
                  <a:schemeClr val="dk2"/>
                </a:solidFill>
              </a:defRPr>
            </a:lvl9pPr>
          </a:lstStyle>
          <a:p/>
        </p:txBody>
      </p:sp>
      <p:sp>
        <p:nvSpPr>
          <p:cNvPr id="1208" name="Google Shape;1208;p170"/>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1209" name="Google Shape;1209;p170"/>
          <p:cNvPicPr preferRelativeResize="0"/>
          <p:nvPr/>
        </p:nvPicPr>
        <p:blipFill rotWithShape="1">
          <a:blip r:embed="rId2">
            <a:alphaModFix/>
          </a:blip>
          <a:srcRect b="0" l="0" r="48828" t="0"/>
          <a:stretch/>
        </p:blipFill>
        <p:spPr>
          <a:xfrm>
            <a:off x="7609400" y="1965325"/>
            <a:ext cx="1534601" cy="2691001"/>
          </a:xfrm>
          <a:prstGeom prst="rect">
            <a:avLst/>
          </a:prstGeom>
          <a:noFill/>
          <a:ln>
            <a:noFill/>
          </a:ln>
        </p:spPr>
      </p:pic>
      <p:pic>
        <p:nvPicPr>
          <p:cNvPr id="1210" name="Google Shape;1210;p170"/>
          <p:cNvPicPr preferRelativeResize="0"/>
          <p:nvPr/>
        </p:nvPicPr>
        <p:blipFill rotWithShape="1">
          <a:blip r:embed="rId3">
            <a:alphaModFix/>
          </a:blip>
          <a:srcRect b="0" l="26481" r="0" t="0"/>
          <a:stretch/>
        </p:blipFill>
        <p:spPr>
          <a:xfrm>
            <a:off x="0" y="157325"/>
            <a:ext cx="2624749" cy="2944224"/>
          </a:xfrm>
          <a:prstGeom prst="rect">
            <a:avLst/>
          </a:prstGeom>
          <a:noFill/>
          <a:ln>
            <a:noFill/>
          </a:ln>
        </p:spPr>
      </p:pic>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1211" name="Shape 1211"/>
        <p:cNvGrpSpPr/>
        <p:nvPr/>
      </p:nvGrpSpPr>
      <p:grpSpPr>
        <a:xfrm>
          <a:off x="0" y="0"/>
          <a:ext cx="0" cy="0"/>
          <a:chOff x="0" y="0"/>
          <a:chExt cx="0" cy="0"/>
        </a:xfrm>
      </p:grpSpPr>
      <p:pic>
        <p:nvPicPr>
          <p:cNvPr id="1212" name="Google Shape;1212;p171"/>
          <p:cNvPicPr preferRelativeResize="0"/>
          <p:nvPr/>
        </p:nvPicPr>
        <p:blipFill rotWithShape="1">
          <a:blip r:embed="rId2">
            <a:alphaModFix/>
          </a:blip>
          <a:srcRect b="49" l="0" r="0" t="59"/>
          <a:stretch/>
        </p:blipFill>
        <p:spPr>
          <a:xfrm flipH="1" rot="10800000">
            <a:off x="5863777" y="3440457"/>
            <a:ext cx="3355847" cy="2171980"/>
          </a:xfrm>
          <a:prstGeom prst="rect">
            <a:avLst/>
          </a:prstGeom>
          <a:noFill/>
          <a:ln>
            <a:noFill/>
          </a:ln>
        </p:spPr>
      </p:pic>
      <p:sp>
        <p:nvSpPr>
          <p:cNvPr id="1213" name="Google Shape;1213;p171"/>
          <p:cNvSpPr txBox="1"/>
          <p:nvPr>
            <p:ph type="title"/>
          </p:nvPr>
        </p:nvSpPr>
        <p:spPr>
          <a:xfrm>
            <a:off x="5980176" y="1803600"/>
            <a:ext cx="2450700" cy="1536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3500"/>
              <a:buNone/>
              <a:defRPr sz="3500">
                <a:solidFill>
                  <a:schemeClr val="accent4"/>
                </a:solidFill>
              </a:defRPr>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1214" name="Google Shape;1214;p171"/>
          <p:cNvSpPr txBox="1"/>
          <p:nvPr>
            <p:ph idx="1" type="subTitle"/>
          </p:nvPr>
        </p:nvSpPr>
        <p:spPr>
          <a:xfrm>
            <a:off x="1481328" y="640829"/>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215" name="Google Shape;1215;p171"/>
          <p:cNvSpPr txBox="1"/>
          <p:nvPr>
            <p:ph idx="2" type="subTitle"/>
          </p:nvPr>
        </p:nvSpPr>
        <p:spPr>
          <a:xfrm>
            <a:off x="1481328" y="1003541"/>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216" name="Google Shape;1216;p171"/>
          <p:cNvSpPr txBox="1"/>
          <p:nvPr>
            <p:ph idx="3" type="subTitle"/>
          </p:nvPr>
        </p:nvSpPr>
        <p:spPr>
          <a:xfrm>
            <a:off x="1481328" y="2067293"/>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217" name="Google Shape;1217;p171"/>
          <p:cNvSpPr txBox="1"/>
          <p:nvPr>
            <p:ph idx="4" type="subTitle"/>
          </p:nvPr>
        </p:nvSpPr>
        <p:spPr>
          <a:xfrm>
            <a:off x="1481328" y="2430016"/>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218" name="Google Shape;1218;p171"/>
          <p:cNvSpPr txBox="1"/>
          <p:nvPr>
            <p:ph idx="5" type="subTitle"/>
          </p:nvPr>
        </p:nvSpPr>
        <p:spPr>
          <a:xfrm>
            <a:off x="1481328" y="3493757"/>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219" name="Google Shape;1219;p171"/>
          <p:cNvSpPr txBox="1"/>
          <p:nvPr>
            <p:ph idx="6" type="subTitle"/>
          </p:nvPr>
        </p:nvSpPr>
        <p:spPr>
          <a:xfrm>
            <a:off x="1481328" y="3856491"/>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220" name="Google Shape;1220;p171"/>
          <p:cNvSpPr txBox="1"/>
          <p:nvPr>
            <p:ph idx="7" type="subTitle"/>
          </p:nvPr>
        </p:nvSpPr>
        <p:spPr>
          <a:xfrm>
            <a:off x="4072104" y="640829"/>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221" name="Google Shape;1221;p171"/>
          <p:cNvSpPr txBox="1"/>
          <p:nvPr>
            <p:ph idx="8" type="subTitle"/>
          </p:nvPr>
        </p:nvSpPr>
        <p:spPr>
          <a:xfrm>
            <a:off x="4069080" y="1005878"/>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222" name="Google Shape;1222;p171"/>
          <p:cNvSpPr txBox="1"/>
          <p:nvPr>
            <p:ph idx="9" type="subTitle"/>
          </p:nvPr>
        </p:nvSpPr>
        <p:spPr>
          <a:xfrm>
            <a:off x="4072104" y="2067293"/>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223" name="Google Shape;1223;p171"/>
          <p:cNvSpPr txBox="1"/>
          <p:nvPr>
            <p:ph idx="13" type="subTitle"/>
          </p:nvPr>
        </p:nvSpPr>
        <p:spPr>
          <a:xfrm>
            <a:off x="4069080" y="2432353"/>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224" name="Google Shape;1224;p171"/>
          <p:cNvSpPr txBox="1"/>
          <p:nvPr>
            <p:ph idx="14" type="subTitle"/>
          </p:nvPr>
        </p:nvSpPr>
        <p:spPr>
          <a:xfrm>
            <a:off x="4072104" y="3493757"/>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225" name="Google Shape;1225;p171"/>
          <p:cNvSpPr txBox="1"/>
          <p:nvPr>
            <p:ph idx="15" type="subTitle"/>
          </p:nvPr>
        </p:nvSpPr>
        <p:spPr>
          <a:xfrm>
            <a:off x="4069080" y="3858828"/>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pic>
        <p:nvPicPr>
          <p:cNvPr id="1226" name="Google Shape;1226;p171"/>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_1">
    <p:spTree>
      <p:nvGrpSpPr>
        <p:cNvPr id="1227" name="Shape 1227"/>
        <p:cNvGrpSpPr/>
        <p:nvPr/>
      </p:nvGrpSpPr>
      <p:grpSpPr>
        <a:xfrm>
          <a:off x="0" y="0"/>
          <a:ext cx="0" cy="0"/>
          <a:chOff x="0" y="0"/>
          <a:chExt cx="0" cy="0"/>
        </a:xfrm>
      </p:grpSpPr>
      <p:sp>
        <p:nvSpPr>
          <p:cNvPr id="1228" name="Google Shape;1228;p172"/>
          <p:cNvSpPr txBox="1"/>
          <p:nvPr>
            <p:ph idx="1" type="subTitle"/>
          </p:nvPr>
        </p:nvSpPr>
        <p:spPr>
          <a:xfrm>
            <a:off x="1132375" y="2012925"/>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229" name="Google Shape;1229;p172"/>
          <p:cNvSpPr txBox="1"/>
          <p:nvPr>
            <p:ph idx="2" type="subTitle"/>
          </p:nvPr>
        </p:nvSpPr>
        <p:spPr>
          <a:xfrm>
            <a:off x="1132675"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230" name="Google Shape;1230;p172"/>
          <p:cNvSpPr txBox="1"/>
          <p:nvPr>
            <p:ph idx="3" type="subTitle"/>
          </p:nvPr>
        </p:nvSpPr>
        <p:spPr>
          <a:xfrm>
            <a:off x="2427762" y="3771343"/>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231" name="Google Shape;1231;p172"/>
          <p:cNvSpPr txBox="1"/>
          <p:nvPr>
            <p:ph idx="4" type="subTitle"/>
          </p:nvPr>
        </p:nvSpPr>
        <p:spPr>
          <a:xfrm>
            <a:off x="2427750" y="4135225"/>
            <a:ext cx="2071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232" name="Google Shape;1232;p172"/>
          <p:cNvSpPr txBox="1"/>
          <p:nvPr>
            <p:ph idx="5" type="subTitle"/>
          </p:nvPr>
        </p:nvSpPr>
        <p:spPr>
          <a:xfrm>
            <a:off x="6310925" y="2012925"/>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233" name="Google Shape;1233;p172"/>
          <p:cNvSpPr txBox="1"/>
          <p:nvPr>
            <p:ph idx="6" type="subTitle"/>
          </p:nvPr>
        </p:nvSpPr>
        <p:spPr>
          <a:xfrm>
            <a:off x="6311225"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234" name="Google Shape;1234;p172"/>
          <p:cNvSpPr txBox="1"/>
          <p:nvPr>
            <p:ph idx="7" type="subTitle"/>
          </p:nvPr>
        </p:nvSpPr>
        <p:spPr>
          <a:xfrm>
            <a:off x="3723150" y="2012925"/>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235" name="Google Shape;1235;p172"/>
          <p:cNvSpPr txBox="1"/>
          <p:nvPr>
            <p:ph idx="8" type="subTitle"/>
          </p:nvPr>
        </p:nvSpPr>
        <p:spPr>
          <a:xfrm>
            <a:off x="3723600"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236" name="Google Shape;1236;p172"/>
          <p:cNvSpPr txBox="1"/>
          <p:nvPr>
            <p:ph idx="9" type="subTitle"/>
          </p:nvPr>
        </p:nvSpPr>
        <p:spPr>
          <a:xfrm>
            <a:off x="5018538" y="3771343"/>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237" name="Google Shape;1237;p172"/>
          <p:cNvSpPr txBox="1"/>
          <p:nvPr>
            <p:ph idx="13" type="subTitle"/>
          </p:nvPr>
        </p:nvSpPr>
        <p:spPr>
          <a:xfrm>
            <a:off x="5015527" y="4135225"/>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238" name="Google Shape;1238;p172"/>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239" name="Google Shape;1239;p172"/>
          <p:cNvPicPr preferRelativeResize="0"/>
          <p:nvPr/>
        </p:nvPicPr>
        <p:blipFill rotWithShape="1">
          <a:blip r:embed="rId2">
            <a:alphaModFix/>
          </a:blip>
          <a:srcRect b="0" l="0" r="46794" t="17844"/>
          <a:stretch/>
        </p:blipFill>
        <p:spPr>
          <a:xfrm>
            <a:off x="7994125" y="0"/>
            <a:ext cx="1149874" cy="1753000"/>
          </a:xfrm>
          <a:prstGeom prst="rect">
            <a:avLst/>
          </a:prstGeom>
          <a:noFill/>
          <a:ln>
            <a:noFill/>
          </a:ln>
        </p:spPr>
      </p:pic>
      <p:pic>
        <p:nvPicPr>
          <p:cNvPr id="1240" name="Google Shape;1240;p172"/>
          <p:cNvPicPr preferRelativeResize="0"/>
          <p:nvPr/>
        </p:nvPicPr>
        <p:blipFill rotWithShape="1">
          <a:blip r:embed="rId3">
            <a:alphaModFix/>
          </a:blip>
          <a:srcRect b="22684" l="35975" r="0" t="0"/>
          <a:stretch/>
        </p:blipFill>
        <p:spPr>
          <a:xfrm>
            <a:off x="0" y="3185325"/>
            <a:ext cx="1621650" cy="1958175"/>
          </a:xfrm>
          <a:prstGeom prst="rect">
            <a:avLst/>
          </a:prstGeom>
          <a:noFill/>
          <a:ln>
            <a:noFill/>
          </a:ln>
        </p:spPr>
      </p:pic>
      <p:pic>
        <p:nvPicPr>
          <p:cNvPr id="1241" name="Google Shape;1241;p172"/>
          <p:cNvPicPr preferRelativeResize="0"/>
          <p:nvPr/>
        </p:nvPicPr>
        <p:blipFill rotWithShape="1">
          <a:blip r:embed="rId4">
            <a:alphaModFix/>
          </a:blip>
          <a:srcRect b="26519" l="0" r="28073" t="0"/>
          <a:stretch/>
        </p:blipFill>
        <p:spPr>
          <a:xfrm>
            <a:off x="7299000" y="3285350"/>
            <a:ext cx="1845000" cy="1925023"/>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1242" name="Shape 1242"/>
        <p:cNvGrpSpPr/>
        <p:nvPr/>
      </p:nvGrpSpPr>
      <p:grpSpPr>
        <a:xfrm>
          <a:off x="0" y="0"/>
          <a:ext cx="0" cy="0"/>
          <a:chOff x="0" y="0"/>
          <a:chExt cx="0" cy="0"/>
        </a:xfrm>
      </p:grpSpPr>
      <p:sp>
        <p:nvSpPr>
          <p:cNvPr id="1243" name="Google Shape;1243;p173"/>
          <p:cNvSpPr txBox="1"/>
          <p:nvPr>
            <p:ph type="title"/>
          </p:nvPr>
        </p:nvSpPr>
        <p:spPr>
          <a:xfrm>
            <a:off x="4572000" y="539496"/>
            <a:ext cx="3858900" cy="841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500"/>
            </a:lvl1pPr>
            <a:lvl2pPr lvl="1" rtl="0" algn="ctr">
              <a:spcBef>
                <a:spcPts val="0"/>
              </a:spcBef>
              <a:spcAft>
                <a:spcPts val="0"/>
              </a:spcAft>
              <a:buNone/>
              <a:defRPr>
                <a:latin typeface="Open Sans"/>
                <a:ea typeface="Open Sans"/>
                <a:cs typeface="Open Sans"/>
                <a:sym typeface="Open Sans"/>
              </a:defRPr>
            </a:lvl2pPr>
            <a:lvl3pPr lvl="2" rtl="0" algn="ctr">
              <a:spcBef>
                <a:spcPts val="0"/>
              </a:spcBef>
              <a:spcAft>
                <a:spcPts val="0"/>
              </a:spcAft>
              <a:buNone/>
              <a:defRPr>
                <a:latin typeface="Open Sans"/>
                <a:ea typeface="Open Sans"/>
                <a:cs typeface="Open Sans"/>
                <a:sym typeface="Open Sans"/>
              </a:defRPr>
            </a:lvl3pPr>
            <a:lvl4pPr lvl="3" rtl="0" algn="ctr">
              <a:spcBef>
                <a:spcPts val="0"/>
              </a:spcBef>
              <a:spcAft>
                <a:spcPts val="0"/>
              </a:spcAft>
              <a:buNone/>
              <a:defRPr>
                <a:latin typeface="Open Sans"/>
                <a:ea typeface="Open Sans"/>
                <a:cs typeface="Open Sans"/>
                <a:sym typeface="Open Sans"/>
              </a:defRPr>
            </a:lvl4pPr>
            <a:lvl5pPr lvl="4" rtl="0" algn="ctr">
              <a:spcBef>
                <a:spcPts val="0"/>
              </a:spcBef>
              <a:spcAft>
                <a:spcPts val="0"/>
              </a:spcAft>
              <a:buNone/>
              <a:defRPr>
                <a:latin typeface="Open Sans"/>
                <a:ea typeface="Open Sans"/>
                <a:cs typeface="Open Sans"/>
                <a:sym typeface="Open Sans"/>
              </a:defRPr>
            </a:lvl5pPr>
            <a:lvl6pPr lvl="5" rtl="0" algn="ctr">
              <a:spcBef>
                <a:spcPts val="0"/>
              </a:spcBef>
              <a:spcAft>
                <a:spcPts val="0"/>
              </a:spcAft>
              <a:buNone/>
              <a:defRPr>
                <a:latin typeface="Open Sans"/>
                <a:ea typeface="Open Sans"/>
                <a:cs typeface="Open Sans"/>
                <a:sym typeface="Open Sans"/>
              </a:defRPr>
            </a:lvl6pPr>
            <a:lvl7pPr lvl="6" rtl="0" algn="ctr">
              <a:spcBef>
                <a:spcPts val="0"/>
              </a:spcBef>
              <a:spcAft>
                <a:spcPts val="0"/>
              </a:spcAft>
              <a:buNone/>
              <a:defRPr>
                <a:latin typeface="Open Sans"/>
                <a:ea typeface="Open Sans"/>
                <a:cs typeface="Open Sans"/>
                <a:sym typeface="Open Sans"/>
              </a:defRPr>
            </a:lvl7pPr>
            <a:lvl8pPr lvl="7" rtl="0" algn="ctr">
              <a:spcBef>
                <a:spcPts val="0"/>
              </a:spcBef>
              <a:spcAft>
                <a:spcPts val="0"/>
              </a:spcAft>
              <a:buNone/>
              <a:defRPr>
                <a:latin typeface="Open Sans"/>
                <a:ea typeface="Open Sans"/>
                <a:cs typeface="Open Sans"/>
                <a:sym typeface="Open Sans"/>
              </a:defRPr>
            </a:lvl8pPr>
            <a:lvl9pPr lvl="8" rtl="0" algn="ctr">
              <a:spcBef>
                <a:spcPts val="0"/>
              </a:spcBef>
              <a:spcAft>
                <a:spcPts val="0"/>
              </a:spcAft>
              <a:buNone/>
              <a:defRPr>
                <a:latin typeface="Open Sans"/>
                <a:ea typeface="Open Sans"/>
                <a:cs typeface="Open Sans"/>
                <a:sym typeface="Open Sans"/>
              </a:defRPr>
            </a:lvl9pPr>
          </a:lstStyle>
          <a:p/>
        </p:txBody>
      </p:sp>
      <p:pic>
        <p:nvPicPr>
          <p:cNvPr id="1244" name="Google Shape;1244;p173"/>
          <p:cNvPicPr preferRelativeResize="0"/>
          <p:nvPr/>
        </p:nvPicPr>
        <p:blipFill rotWithShape="1">
          <a:blip r:embed="rId2">
            <a:alphaModFix/>
          </a:blip>
          <a:srcRect b="99" l="0" r="0" t="109"/>
          <a:stretch/>
        </p:blipFill>
        <p:spPr>
          <a:xfrm>
            <a:off x="0" y="-35412"/>
            <a:ext cx="3314701" cy="2143124"/>
          </a:xfrm>
          <a:prstGeom prst="rect">
            <a:avLst/>
          </a:prstGeom>
          <a:noFill/>
          <a:ln>
            <a:noFill/>
          </a:ln>
        </p:spPr>
      </p:pic>
      <p:pic>
        <p:nvPicPr>
          <p:cNvPr id="1245" name="Google Shape;1245;p173"/>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1246" name="Google Shape;1246;p173"/>
          <p:cNvPicPr preferRelativeResize="0"/>
          <p:nvPr/>
        </p:nvPicPr>
        <p:blipFill rotWithShape="1">
          <a:blip r:embed="rId4">
            <a:alphaModFix/>
          </a:blip>
          <a:srcRect b="11505" l="0" r="0" t="-4972"/>
          <a:stretch/>
        </p:blipFill>
        <p:spPr>
          <a:xfrm rot="10800000">
            <a:off x="7701639" y="0"/>
            <a:ext cx="1458274" cy="9721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5" name="Shape 85"/>
        <p:cNvGrpSpPr/>
        <p:nvPr/>
      </p:nvGrpSpPr>
      <p:grpSpPr>
        <a:xfrm>
          <a:off x="0" y="0"/>
          <a:ext cx="0" cy="0"/>
          <a:chOff x="0" y="0"/>
          <a:chExt cx="0" cy="0"/>
        </a:xfrm>
      </p:grpSpPr>
      <p:sp>
        <p:nvSpPr>
          <p:cNvPr id="86" name="Google Shape;86;p19"/>
          <p:cNvSpPr txBox="1"/>
          <p:nvPr>
            <p:ph idx="1" type="subTitle"/>
          </p:nvPr>
        </p:nvSpPr>
        <p:spPr>
          <a:xfrm>
            <a:off x="2266500" y="1846350"/>
            <a:ext cx="4611000" cy="20049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a:lvl1pPr>
            <a:lvl2pPr lvl="1" rtl="0">
              <a:spcBef>
                <a:spcPts val="1600"/>
              </a:spcBef>
              <a:spcAft>
                <a:spcPts val="0"/>
              </a:spcAft>
              <a:buSzPts val="1400"/>
              <a:buFont typeface="Anaheim"/>
              <a:buChar char="○"/>
              <a:defRPr/>
            </a:lvl2pPr>
            <a:lvl3pPr lvl="2" rtl="0">
              <a:spcBef>
                <a:spcPts val="1600"/>
              </a:spcBef>
              <a:spcAft>
                <a:spcPts val="0"/>
              </a:spcAft>
              <a:buSzPts val="1400"/>
              <a:buFont typeface="Anaheim"/>
              <a:buChar char="■"/>
              <a:defRPr/>
            </a:lvl3pPr>
            <a:lvl4pPr lvl="3" rtl="0">
              <a:spcBef>
                <a:spcPts val="1600"/>
              </a:spcBef>
              <a:spcAft>
                <a:spcPts val="0"/>
              </a:spcAft>
              <a:buSzPts val="1400"/>
              <a:buFont typeface="Anaheim"/>
              <a:buChar char="●"/>
              <a:defRPr/>
            </a:lvl4pPr>
            <a:lvl5pPr lvl="4" rtl="0">
              <a:spcBef>
                <a:spcPts val="1600"/>
              </a:spcBef>
              <a:spcAft>
                <a:spcPts val="0"/>
              </a:spcAft>
              <a:buSzPts val="1400"/>
              <a:buFont typeface="Anaheim"/>
              <a:buChar char="○"/>
              <a:defRPr/>
            </a:lvl5pPr>
            <a:lvl6pPr lvl="5" rtl="0">
              <a:spcBef>
                <a:spcPts val="1600"/>
              </a:spcBef>
              <a:spcAft>
                <a:spcPts val="0"/>
              </a:spcAft>
              <a:buSzPts val="1400"/>
              <a:buFont typeface="Anaheim"/>
              <a:buChar char="■"/>
              <a:defRPr/>
            </a:lvl6pPr>
            <a:lvl7pPr lvl="6" rtl="0">
              <a:spcBef>
                <a:spcPts val="1600"/>
              </a:spcBef>
              <a:spcAft>
                <a:spcPts val="0"/>
              </a:spcAft>
              <a:buSzPts val="1400"/>
              <a:buFont typeface="Anaheim"/>
              <a:buChar char="●"/>
              <a:defRPr/>
            </a:lvl7pPr>
            <a:lvl8pPr lvl="7" rtl="0">
              <a:spcBef>
                <a:spcPts val="1600"/>
              </a:spcBef>
              <a:spcAft>
                <a:spcPts val="0"/>
              </a:spcAft>
              <a:buSzPts val="1400"/>
              <a:buFont typeface="Anaheim"/>
              <a:buChar char="○"/>
              <a:defRPr/>
            </a:lvl8pPr>
            <a:lvl9pPr lvl="8" rtl="0">
              <a:spcBef>
                <a:spcPts val="1600"/>
              </a:spcBef>
              <a:spcAft>
                <a:spcPts val="1600"/>
              </a:spcAft>
              <a:buSzPts val="1400"/>
              <a:buFont typeface="Anaheim"/>
              <a:buChar char="■"/>
              <a:defRPr/>
            </a:lvl9pPr>
          </a:lstStyle>
          <a:p/>
        </p:txBody>
      </p:sp>
      <p:sp>
        <p:nvSpPr>
          <p:cNvPr id="87" name="Google Shape;87;p19"/>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pic>
        <p:nvPicPr>
          <p:cNvPr id="88" name="Google Shape;88;p19"/>
          <p:cNvPicPr preferRelativeResize="0"/>
          <p:nvPr/>
        </p:nvPicPr>
        <p:blipFill rotWithShape="1">
          <a:blip r:embed="rId2">
            <a:alphaModFix/>
          </a:blip>
          <a:srcRect b="0" l="32646" r="0" t="0"/>
          <a:stretch/>
        </p:blipFill>
        <p:spPr>
          <a:xfrm>
            <a:off x="0" y="1724800"/>
            <a:ext cx="1756650" cy="2340250"/>
          </a:xfrm>
          <a:prstGeom prst="rect">
            <a:avLst/>
          </a:prstGeom>
          <a:noFill/>
          <a:ln>
            <a:noFill/>
          </a:ln>
        </p:spPr>
      </p:pic>
      <p:pic>
        <p:nvPicPr>
          <p:cNvPr id="89" name="Google Shape;89;p19"/>
          <p:cNvPicPr preferRelativeResize="0"/>
          <p:nvPr/>
        </p:nvPicPr>
        <p:blipFill rotWithShape="1">
          <a:blip r:embed="rId3">
            <a:alphaModFix/>
          </a:blip>
          <a:srcRect b="0" l="0" r="19061" t="17532"/>
          <a:stretch/>
        </p:blipFill>
        <p:spPr>
          <a:xfrm>
            <a:off x="7267275" y="0"/>
            <a:ext cx="1876725" cy="1929926"/>
          </a:xfrm>
          <a:prstGeom prst="rect">
            <a:avLst/>
          </a:prstGeom>
          <a:noFill/>
          <a:ln>
            <a:noFill/>
          </a:ln>
        </p:spPr>
      </p:pic>
      <p:pic>
        <p:nvPicPr>
          <p:cNvPr id="90" name="Google Shape;90;p19"/>
          <p:cNvPicPr preferRelativeResize="0"/>
          <p:nvPr/>
        </p:nvPicPr>
        <p:blipFill>
          <a:blip r:embed="rId4">
            <a:alphaModFix/>
          </a:blip>
          <a:stretch>
            <a:fillRect/>
          </a:stretch>
        </p:blipFill>
        <p:spPr>
          <a:xfrm>
            <a:off x="7219628" y="3286225"/>
            <a:ext cx="1716499" cy="1678725"/>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
    <p:spTree>
      <p:nvGrpSpPr>
        <p:cNvPr id="1247" name="Shape 1247"/>
        <p:cNvGrpSpPr/>
        <p:nvPr/>
      </p:nvGrpSpPr>
      <p:grpSpPr>
        <a:xfrm>
          <a:off x="0" y="0"/>
          <a:ext cx="0" cy="0"/>
          <a:chOff x="0" y="0"/>
          <a:chExt cx="0" cy="0"/>
        </a:xfrm>
      </p:grpSpPr>
      <p:sp>
        <p:nvSpPr>
          <p:cNvPr id="1248" name="Google Shape;1248;p174"/>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249" name="Google Shape;1249;p174"/>
          <p:cNvPicPr preferRelativeResize="0"/>
          <p:nvPr/>
        </p:nvPicPr>
        <p:blipFill rotWithShape="1">
          <a:blip r:embed="rId2">
            <a:alphaModFix/>
          </a:blip>
          <a:srcRect b="0" l="0" r="51930" t="0"/>
          <a:stretch/>
        </p:blipFill>
        <p:spPr>
          <a:xfrm>
            <a:off x="8165875" y="397150"/>
            <a:ext cx="978124" cy="2034776"/>
          </a:xfrm>
          <a:prstGeom prst="rect">
            <a:avLst/>
          </a:prstGeom>
          <a:noFill/>
          <a:ln>
            <a:noFill/>
          </a:ln>
        </p:spPr>
      </p:pic>
      <p:pic>
        <p:nvPicPr>
          <p:cNvPr id="1250" name="Google Shape;1250;p174"/>
          <p:cNvPicPr preferRelativeResize="0"/>
          <p:nvPr/>
        </p:nvPicPr>
        <p:blipFill rotWithShape="1">
          <a:blip r:embed="rId3">
            <a:alphaModFix/>
          </a:blip>
          <a:srcRect b="0" l="35711" r="0" t="0"/>
          <a:stretch/>
        </p:blipFill>
        <p:spPr>
          <a:xfrm>
            <a:off x="0" y="1657175"/>
            <a:ext cx="1393399" cy="2176050"/>
          </a:xfrm>
          <a:prstGeom prst="rect">
            <a:avLst/>
          </a:prstGeom>
          <a:noFill/>
          <a:ln>
            <a:noFill/>
          </a:ln>
        </p:spPr>
      </p:pic>
      <p:pic>
        <p:nvPicPr>
          <p:cNvPr id="1251" name="Google Shape;1251;p174"/>
          <p:cNvPicPr preferRelativeResize="0"/>
          <p:nvPr/>
        </p:nvPicPr>
        <p:blipFill rotWithShape="1">
          <a:blip r:embed="rId4">
            <a:alphaModFix/>
          </a:blip>
          <a:srcRect b="31986" l="0" r="31707" t="0"/>
          <a:stretch/>
        </p:blipFill>
        <p:spPr>
          <a:xfrm>
            <a:off x="7517925" y="3501950"/>
            <a:ext cx="1613850" cy="1641549"/>
          </a:xfrm>
          <a:prstGeom prst="rect">
            <a:avLst/>
          </a:prstGeom>
          <a:noFill/>
          <a:ln>
            <a:noFill/>
          </a:ln>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1">
    <p:spTree>
      <p:nvGrpSpPr>
        <p:cNvPr id="1252" name="Shape 1252"/>
        <p:cNvGrpSpPr/>
        <p:nvPr/>
      </p:nvGrpSpPr>
      <p:grpSpPr>
        <a:xfrm>
          <a:off x="0" y="0"/>
          <a:ext cx="0" cy="0"/>
          <a:chOff x="0" y="0"/>
          <a:chExt cx="0" cy="0"/>
        </a:xfrm>
      </p:grpSpPr>
      <p:sp>
        <p:nvSpPr>
          <p:cNvPr id="1253" name="Google Shape;1253;p175"/>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254" name="Google Shape;1254;p175"/>
          <p:cNvPicPr preferRelativeResize="0"/>
          <p:nvPr/>
        </p:nvPicPr>
        <p:blipFill rotWithShape="1">
          <a:blip r:embed="rId2">
            <a:alphaModFix/>
          </a:blip>
          <a:srcRect b="40740" l="0" r="0" t="0"/>
          <a:stretch/>
        </p:blipFill>
        <p:spPr>
          <a:xfrm>
            <a:off x="929475" y="4329249"/>
            <a:ext cx="1526025" cy="822900"/>
          </a:xfrm>
          <a:prstGeom prst="rect">
            <a:avLst/>
          </a:prstGeom>
          <a:noFill/>
          <a:ln>
            <a:noFill/>
          </a:ln>
        </p:spPr>
      </p:pic>
      <p:pic>
        <p:nvPicPr>
          <p:cNvPr id="1255" name="Google Shape;1255;p175"/>
          <p:cNvPicPr preferRelativeResize="0"/>
          <p:nvPr/>
        </p:nvPicPr>
        <p:blipFill rotWithShape="1">
          <a:blip r:embed="rId3">
            <a:alphaModFix/>
          </a:blip>
          <a:srcRect b="0" l="31459" r="0" t="33801"/>
          <a:stretch/>
        </p:blipFill>
        <p:spPr>
          <a:xfrm>
            <a:off x="0" y="0"/>
            <a:ext cx="1351249" cy="1317241"/>
          </a:xfrm>
          <a:prstGeom prst="rect">
            <a:avLst/>
          </a:prstGeom>
          <a:noFill/>
          <a:ln>
            <a:noFill/>
          </a:ln>
        </p:spPr>
      </p:pic>
      <p:pic>
        <p:nvPicPr>
          <p:cNvPr id="1256" name="Google Shape;1256;p175"/>
          <p:cNvPicPr preferRelativeResize="0"/>
          <p:nvPr/>
        </p:nvPicPr>
        <p:blipFill>
          <a:blip r:embed="rId4">
            <a:alphaModFix/>
          </a:blip>
          <a:stretch>
            <a:fillRect/>
          </a:stretch>
        </p:blipFill>
        <p:spPr>
          <a:xfrm>
            <a:off x="7254000" y="437350"/>
            <a:ext cx="1119049" cy="1094426"/>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1_1">
    <p:spTree>
      <p:nvGrpSpPr>
        <p:cNvPr id="1257" name="Shape 1257"/>
        <p:cNvGrpSpPr/>
        <p:nvPr/>
      </p:nvGrpSpPr>
      <p:grpSpPr>
        <a:xfrm>
          <a:off x="0" y="0"/>
          <a:ext cx="0" cy="0"/>
          <a:chOff x="0" y="0"/>
          <a:chExt cx="0" cy="0"/>
        </a:xfrm>
      </p:grpSpPr>
      <p:pic>
        <p:nvPicPr>
          <p:cNvPr id="1258" name="Google Shape;1258;p176"/>
          <p:cNvPicPr preferRelativeResize="0"/>
          <p:nvPr/>
        </p:nvPicPr>
        <p:blipFill rotWithShape="1">
          <a:blip r:embed="rId2">
            <a:alphaModFix/>
          </a:blip>
          <a:srcRect b="-2424" l="0" r="0" t="22148"/>
          <a:stretch/>
        </p:blipFill>
        <p:spPr>
          <a:xfrm rot="10800000">
            <a:off x="713224" y="3907948"/>
            <a:ext cx="3314701" cy="1724075"/>
          </a:xfrm>
          <a:prstGeom prst="rect">
            <a:avLst/>
          </a:prstGeom>
          <a:noFill/>
          <a:ln>
            <a:noFill/>
          </a:ln>
        </p:spPr>
      </p:pic>
      <p:sp>
        <p:nvSpPr>
          <p:cNvPr id="1259" name="Google Shape;1259;p176"/>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260" name="Google Shape;1260;p176"/>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pic>
        <p:nvPicPr>
          <p:cNvPr id="1261" name="Google Shape;1261;p176"/>
          <p:cNvPicPr preferRelativeResize="0"/>
          <p:nvPr/>
        </p:nvPicPr>
        <p:blipFill rotWithShape="1">
          <a:blip r:embed="rId4">
            <a:alphaModFix/>
          </a:blip>
          <a:srcRect b="0" l="219" r="209" t="0"/>
          <a:stretch/>
        </p:blipFill>
        <p:spPr>
          <a:xfrm rot="10800000">
            <a:off x="8129025" y="4297675"/>
            <a:ext cx="603504" cy="603504"/>
          </a:xfrm>
          <a:prstGeom prst="rect">
            <a:avLst/>
          </a:prstGeom>
          <a:noFill/>
          <a:ln>
            <a:noFill/>
          </a:ln>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_1_1_1">
    <p:spTree>
      <p:nvGrpSpPr>
        <p:cNvPr id="1262" name="Shape 1262"/>
        <p:cNvGrpSpPr/>
        <p:nvPr/>
      </p:nvGrpSpPr>
      <p:grpSpPr>
        <a:xfrm>
          <a:off x="0" y="0"/>
          <a:ext cx="0" cy="0"/>
          <a:chOff x="0" y="0"/>
          <a:chExt cx="0" cy="0"/>
        </a:xfrm>
      </p:grpSpPr>
      <p:sp>
        <p:nvSpPr>
          <p:cNvPr id="1263" name="Google Shape;1263;p177"/>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264" name="Google Shape;1264;p177"/>
          <p:cNvPicPr preferRelativeResize="0"/>
          <p:nvPr/>
        </p:nvPicPr>
        <p:blipFill rotWithShape="1">
          <a:blip r:embed="rId2">
            <a:alphaModFix/>
          </a:blip>
          <a:srcRect b="48903" l="54489" r="0" t="0"/>
          <a:stretch/>
        </p:blipFill>
        <p:spPr>
          <a:xfrm>
            <a:off x="0" y="3973075"/>
            <a:ext cx="1137251" cy="1170424"/>
          </a:xfrm>
          <a:prstGeom prst="rect">
            <a:avLst/>
          </a:prstGeom>
          <a:noFill/>
          <a:ln>
            <a:noFill/>
          </a:ln>
        </p:spPr>
      </p:pic>
      <p:pic>
        <p:nvPicPr>
          <p:cNvPr id="1265" name="Google Shape;1265;p177"/>
          <p:cNvPicPr preferRelativeResize="0"/>
          <p:nvPr/>
        </p:nvPicPr>
        <p:blipFill rotWithShape="1">
          <a:blip r:embed="rId3">
            <a:alphaModFix/>
          </a:blip>
          <a:srcRect b="0" l="58051" r="0" t="14067"/>
          <a:stretch/>
        </p:blipFill>
        <p:spPr>
          <a:xfrm>
            <a:off x="0" y="0"/>
            <a:ext cx="1055876" cy="1968299"/>
          </a:xfrm>
          <a:prstGeom prst="rect">
            <a:avLst/>
          </a:prstGeom>
          <a:noFill/>
          <a:ln>
            <a:noFill/>
          </a:ln>
        </p:spPr>
      </p:pic>
      <p:pic>
        <p:nvPicPr>
          <p:cNvPr id="1266" name="Google Shape;1266;p177"/>
          <p:cNvPicPr preferRelativeResize="0"/>
          <p:nvPr/>
        </p:nvPicPr>
        <p:blipFill rotWithShape="1">
          <a:blip r:embed="rId4">
            <a:alphaModFix/>
          </a:blip>
          <a:srcRect b="0" l="0" r="21098" t="17850"/>
          <a:stretch/>
        </p:blipFill>
        <p:spPr>
          <a:xfrm>
            <a:off x="7386025" y="0"/>
            <a:ext cx="1790550" cy="1881675"/>
          </a:xfrm>
          <a:prstGeom prst="rect">
            <a:avLst/>
          </a:prstGeom>
          <a:noFill/>
          <a:ln>
            <a:noFill/>
          </a:ln>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5_1_1_1_1">
    <p:spTree>
      <p:nvGrpSpPr>
        <p:cNvPr id="1267" name="Shape 1267"/>
        <p:cNvGrpSpPr/>
        <p:nvPr/>
      </p:nvGrpSpPr>
      <p:grpSpPr>
        <a:xfrm>
          <a:off x="0" y="0"/>
          <a:ext cx="0" cy="0"/>
          <a:chOff x="0" y="0"/>
          <a:chExt cx="0" cy="0"/>
        </a:xfrm>
      </p:grpSpPr>
      <p:sp>
        <p:nvSpPr>
          <p:cNvPr id="1268" name="Google Shape;1268;p178"/>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269" name="Google Shape;1269;p178"/>
          <p:cNvPicPr preferRelativeResize="0"/>
          <p:nvPr/>
        </p:nvPicPr>
        <p:blipFill rotWithShape="1">
          <a:blip r:embed="rId2">
            <a:alphaModFix/>
          </a:blip>
          <a:srcRect b="0" l="0" r="64691" t="0"/>
          <a:stretch/>
        </p:blipFill>
        <p:spPr>
          <a:xfrm>
            <a:off x="8283475" y="712000"/>
            <a:ext cx="891825" cy="2298523"/>
          </a:xfrm>
          <a:prstGeom prst="rect">
            <a:avLst/>
          </a:prstGeom>
          <a:noFill/>
          <a:ln>
            <a:noFill/>
          </a:ln>
        </p:spPr>
      </p:pic>
      <p:pic>
        <p:nvPicPr>
          <p:cNvPr id="1270" name="Google Shape;1270;p178"/>
          <p:cNvPicPr preferRelativeResize="0"/>
          <p:nvPr/>
        </p:nvPicPr>
        <p:blipFill rotWithShape="1">
          <a:blip r:embed="rId3">
            <a:alphaModFix/>
          </a:blip>
          <a:srcRect b="0" l="36620" r="0" t="42604"/>
          <a:stretch/>
        </p:blipFill>
        <p:spPr>
          <a:xfrm>
            <a:off x="0" y="0"/>
            <a:ext cx="1895700" cy="1549673"/>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5_1_1_1_1_1">
    <p:spTree>
      <p:nvGrpSpPr>
        <p:cNvPr id="1271" name="Shape 1271"/>
        <p:cNvGrpSpPr/>
        <p:nvPr/>
      </p:nvGrpSpPr>
      <p:grpSpPr>
        <a:xfrm>
          <a:off x="0" y="0"/>
          <a:ext cx="0" cy="0"/>
          <a:chOff x="0" y="0"/>
          <a:chExt cx="0" cy="0"/>
        </a:xfrm>
      </p:grpSpPr>
      <p:sp>
        <p:nvSpPr>
          <p:cNvPr id="1272" name="Google Shape;1272;p179"/>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273" name="Google Shape;1273;p179"/>
          <p:cNvPicPr preferRelativeResize="0"/>
          <p:nvPr/>
        </p:nvPicPr>
        <p:blipFill rotWithShape="1">
          <a:blip r:embed="rId2">
            <a:alphaModFix/>
          </a:blip>
          <a:srcRect b="0" l="0" r="0" t="54790"/>
          <a:stretch/>
        </p:blipFill>
        <p:spPr>
          <a:xfrm>
            <a:off x="6689775" y="-3163"/>
            <a:ext cx="2378524" cy="1085326"/>
          </a:xfrm>
          <a:prstGeom prst="rect">
            <a:avLst/>
          </a:prstGeom>
          <a:noFill/>
          <a:ln>
            <a:noFill/>
          </a:ln>
        </p:spPr>
      </p:pic>
      <p:pic>
        <p:nvPicPr>
          <p:cNvPr id="1274" name="Google Shape;1274;p179"/>
          <p:cNvPicPr preferRelativeResize="0"/>
          <p:nvPr/>
        </p:nvPicPr>
        <p:blipFill rotWithShape="1">
          <a:blip r:embed="rId3">
            <a:alphaModFix/>
          </a:blip>
          <a:srcRect b="0" l="28129" r="0" t="25144"/>
          <a:stretch/>
        </p:blipFill>
        <p:spPr>
          <a:xfrm>
            <a:off x="0" y="0"/>
            <a:ext cx="1714350" cy="1624824"/>
          </a:xfrm>
          <a:prstGeom prst="rect">
            <a:avLst/>
          </a:prstGeom>
          <a:noFill/>
          <a:ln>
            <a:noFill/>
          </a:ln>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5_1_1_1_1_1_1">
    <p:spTree>
      <p:nvGrpSpPr>
        <p:cNvPr id="1275" name="Shape 1275"/>
        <p:cNvGrpSpPr/>
        <p:nvPr/>
      </p:nvGrpSpPr>
      <p:grpSpPr>
        <a:xfrm>
          <a:off x="0" y="0"/>
          <a:ext cx="0" cy="0"/>
          <a:chOff x="0" y="0"/>
          <a:chExt cx="0" cy="0"/>
        </a:xfrm>
      </p:grpSpPr>
      <p:sp>
        <p:nvSpPr>
          <p:cNvPr id="1276" name="Google Shape;1276;p180"/>
          <p:cNvSpPr txBox="1"/>
          <p:nvPr>
            <p:ph type="title"/>
          </p:nvPr>
        </p:nvSpPr>
        <p:spPr>
          <a:xfrm>
            <a:off x="713225" y="539500"/>
            <a:ext cx="29334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277" name="Google Shape;1277;p180"/>
          <p:cNvPicPr preferRelativeResize="0"/>
          <p:nvPr/>
        </p:nvPicPr>
        <p:blipFill rotWithShape="1">
          <a:blip r:embed="rId2">
            <a:alphaModFix/>
          </a:blip>
          <a:srcRect b="0" l="41434" r="0" t="0"/>
          <a:stretch/>
        </p:blipFill>
        <p:spPr>
          <a:xfrm>
            <a:off x="-3" y="1700050"/>
            <a:ext cx="1114624" cy="1879126"/>
          </a:xfrm>
          <a:prstGeom prst="rect">
            <a:avLst/>
          </a:prstGeom>
          <a:noFill/>
          <a:ln>
            <a:noFill/>
          </a:ln>
        </p:spPr>
      </p:pic>
      <p:pic>
        <p:nvPicPr>
          <p:cNvPr id="1278" name="Google Shape;1278;p180"/>
          <p:cNvPicPr preferRelativeResize="0"/>
          <p:nvPr/>
        </p:nvPicPr>
        <p:blipFill rotWithShape="1">
          <a:blip r:embed="rId3">
            <a:alphaModFix/>
          </a:blip>
          <a:srcRect b="34636" l="0" r="0" t="0"/>
          <a:stretch/>
        </p:blipFill>
        <p:spPr>
          <a:xfrm>
            <a:off x="6122475" y="3947825"/>
            <a:ext cx="1871651" cy="1228275"/>
          </a:xfrm>
          <a:prstGeom prst="rect">
            <a:avLst/>
          </a:prstGeom>
          <a:noFill/>
          <a:ln>
            <a:noFill/>
          </a:ln>
        </p:spPr>
      </p:pic>
      <p:pic>
        <p:nvPicPr>
          <p:cNvPr id="1279" name="Google Shape;1279;p180"/>
          <p:cNvPicPr preferRelativeResize="0"/>
          <p:nvPr/>
        </p:nvPicPr>
        <p:blipFill rotWithShape="1">
          <a:blip r:embed="rId4">
            <a:alphaModFix/>
          </a:blip>
          <a:srcRect b="8792" l="0" r="8958" t="0"/>
          <a:stretch/>
        </p:blipFill>
        <p:spPr>
          <a:xfrm>
            <a:off x="7517900" y="3582825"/>
            <a:ext cx="1626101" cy="1593276"/>
          </a:xfrm>
          <a:prstGeom prst="rect">
            <a:avLst/>
          </a:prstGeom>
          <a:noFill/>
          <a:ln>
            <a:noFill/>
          </a:ln>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5_1_1_1_1_1_1_1">
    <p:spTree>
      <p:nvGrpSpPr>
        <p:cNvPr id="1280" name="Shape 1280"/>
        <p:cNvGrpSpPr/>
        <p:nvPr/>
      </p:nvGrpSpPr>
      <p:grpSpPr>
        <a:xfrm>
          <a:off x="0" y="0"/>
          <a:ext cx="0" cy="0"/>
          <a:chOff x="0" y="0"/>
          <a:chExt cx="0" cy="0"/>
        </a:xfrm>
      </p:grpSpPr>
      <p:sp>
        <p:nvSpPr>
          <p:cNvPr id="1281" name="Google Shape;1281;p181"/>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282" name="Google Shape;1282;p181"/>
          <p:cNvPicPr preferRelativeResize="0"/>
          <p:nvPr/>
        </p:nvPicPr>
        <p:blipFill rotWithShape="1">
          <a:blip r:embed="rId2">
            <a:alphaModFix/>
          </a:blip>
          <a:srcRect b="0" l="35537" r="0" t="43349"/>
          <a:stretch/>
        </p:blipFill>
        <p:spPr>
          <a:xfrm>
            <a:off x="0" y="0"/>
            <a:ext cx="1403149" cy="1106499"/>
          </a:xfrm>
          <a:prstGeom prst="rect">
            <a:avLst/>
          </a:prstGeom>
          <a:noFill/>
          <a:ln>
            <a:noFill/>
          </a:ln>
        </p:spPr>
      </p:pic>
      <p:pic>
        <p:nvPicPr>
          <p:cNvPr id="1283" name="Google Shape;1283;p181"/>
          <p:cNvPicPr preferRelativeResize="0"/>
          <p:nvPr/>
        </p:nvPicPr>
        <p:blipFill rotWithShape="1">
          <a:blip r:embed="rId3">
            <a:alphaModFix/>
          </a:blip>
          <a:srcRect b="0" l="0" r="65841" t="0"/>
          <a:stretch/>
        </p:blipFill>
        <p:spPr>
          <a:xfrm>
            <a:off x="8430726" y="1825025"/>
            <a:ext cx="733200" cy="1953226"/>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5_1_1_1_1_1_1_1_1">
    <p:spTree>
      <p:nvGrpSpPr>
        <p:cNvPr id="1284" name="Shape 1284"/>
        <p:cNvGrpSpPr/>
        <p:nvPr/>
      </p:nvGrpSpPr>
      <p:grpSpPr>
        <a:xfrm>
          <a:off x="0" y="0"/>
          <a:ext cx="0" cy="0"/>
          <a:chOff x="0" y="0"/>
          <a:chExt cx="0" cy="0"/>
        </a:xfrm>
      </p:grpSpPr>
      <p:sp>
        <p:nvSpPr>
          <p:cNvPr id="1285" name="Google Shape;1285;p182"/>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286" name="Google Shape;1286;p182"/>
          <p:cNvPicPr preferRelativeResize="0"/>
          <p:nvPr/>
        </p:nvPicPr>
        <p:blipFill rotWithShape="1">
          <a:blip r:embed="rId2">
            <a:alphaModFix/>
          </a:blip>
          <a:srcRect b="0" l="0" r="40606" t="21500"/>
          <a:stretch/>
        </p:blipFill>
        <p:spPr>
          <a:xfrm>
            <a:off x="7498500" y="0"/>
            <a:ext cx="1645500" cy="1993551"/>
          </a:xfrm>
          <a:prstGeom prst="rect">
            <a:avLst/>
          </a:prstGeom>
          <a:noFill/>
          <a:ln>
            <a:noFill/>
          </a:ln>
        </p:spPr>
      </p:pic>
      <p:pic>
        <p:nvPicPr>
          <p:cNvPr id="1287" name="Google Shape;1287;p182"/>
          <p:cNvPicPr preferRelativeResize="0"/>
          <p:nvPr/>
        </p:nvPicPr>
        <p:blipFill rotWithShape="1">
          <a:blip r:embed="rId3">
            <a:alphaModFix/>
          </a:blip>
          <a:srcRect b="0" l="0" r="53205" t="0"/>
          <a:stretch/>
        </p:blipFill>
        <p:spPr>
          <a:xfrm>
            <a:off x="8313026" y="3139836"/>
            <a:ext cx="852300" cy="1657438"/>
          </a:xfrm>
          <a:prstGeom prst="rect">
            <a:avLst/>
          </a:prstGeom>
          <a:noFill/>
          <a:ln>
            <a:noFill/>
          </a:ln>
        </p:spPr>
      </p:pic>
      <p:pic>
        <p:nvPicPr>
          <p:cNvPr id="1288" name="Google Shape;1288;p182"/>
          <p:cNvPicPr preferRelativeResize="0"/>
          <p:nvPr/>
        </p:nvPicPr>
        <p:blipFill rotWithShape="1">
          <a:blip r:embed="rId4">
            <a:alphaModFix/>
          </a:blip>
          <a:srcRect b="0" l="32619" r="0" t="20458"/>
          <a:stretch/>
        </p:blipFill>
        <p:spPr>
          <a:xfrm>
            <a:off x="0" y="0"/>
            <a:ext cx="1477174" cy="1573974"/>
          </a:xfrm>
          <a:prstGeom prst="rect">
            <a:avLst/>
          </a:prstGeom>
          <a:noFill/>
          <a:ln>
            <a:noFill/>
          </a:ln>
        </p:spPr>
      </p:pic>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5_1_1_1_1_1_1_1_1_1">
    <p:spTree>
      <p:nvGrpSpPr>
        <p:cNvPr id="1289" name="Shape 1289"/>
        <p:cNvGrpSpPr/>
        <p:nvPr/>
      </p:nvGrpSpPr>
      <p:grpSpPr>
        <a:xfrm>
          <a:off x="0" y="0"/>
          <a:ext cx="0" cy="0"/>
          <a:chOff x="0" y="0"/>
          <a:chExt cx="0" cy="0"/>
        </a:xfrm>
      </p:grpSpPr>
      <p:sp>
        <p:nvSpPr>
          <p:cNvPr id="1290" name="Google Shape;1290;p183"/>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291" name="Google Shape;1291;p183"/>
          <p:cNvPicPr preferRelativeResize="0"/>
          <p:nvPr/>
        </p:nvPicPr>
        <p:blipFill rotWithShape="1">
          <a:blip r:embed="rId2">
            <a:alphaModFix/>
          </a:blip>
          <a:srcRect b="59324" l="0" r="0" t="0"/>
          <a:stretch/>
        </p:blipFill>
        <p:spPr>
          <a:xfrm>
            <a:off x="1414575" y="4303625"/>
            <a:ext cx="2287425" cy="839876"/>
          </a:xfrm>
          <a:prstGeom prst="rect">
            <a:avLst/>
          </a:prstGeom>
          <a:noFill/>
          <a:ln>
            <a:noFill/>
          </a:ln>
        </p:spPr>
      </p:pic>
      <p:pic>
        <p:nvPicPr>
          <p:cNvPr id="1292" name="Google Shape;1292;p183"/>
          <p:cNvPicPr preferRelativeResize="0"/>
          <p:nvPr/>
        </p:nvPicPr>
        <p:blipFill rotWithShape="1">
          <a:blip r:embed="rId3">
            <a:alphaModFix/>
          </a:blip>
          <a:srcRect b="0" l="0" r="51352" t="31024"/>
          <a:stretch/>
        </p:blipFill>
        <p:spPr>
          <a:xfrm>
            <a:off x="8024625" y="0"/>
            <a:ext cx="1119375" cy="1424149"/>
          </a:xfrm>
          <a:prstGeom prst="rect">
            <a:avLst/>
          </a:prstGeom>
          <a:noFill/>
          <a:ln>
            <a:noFill/>
          </a:ln>
        </p:spPr>
      </p:pic>
      <p:pic>
        <p:nvPicPr>
          <p:cNvPr id="1293" name="Google Shape;1293;p183"/>
          <p:cNvPicPr preferRelativeResize="0"/>
          <p:nvPr/>
        </p:nvPicPr>
        <p:blipFill rotWithShape="1">
          <a:blip r:embed="rId4">
            <a:alphaModFix/>
          </a:blip>
          <a:srcRect b="0" l="30618" r="0" t="0"/>
          <a:stretch/>
        </p:blipFill>
        <p:spPr>
          <a:xfrm>
            <a:off x="-2" y="325775"/>
            <a:ext cx="1464825" cy="206477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91" name="Shape 91"/>
        <p:cNvGrpSpPr/>
        <p:nvPr/>
      </p:nvGrpSpPr>
      <p:grpSpPr>
        <a:xfrm>
          <a:off x="0" y="0"/>
          <a:ext cx="0" cy="0"/>
          <a:chOff x="0" y="0"/>
          <a:chExt cx="0" cy="0"/>
        </a:xfrm>
      </p:grpSpPr>
      <p:pic>
        <p:nvPicPr>
          <p:cNvPr id="92" name="Google Shape;92;p20"/>
          <p:cNvPicPr preferRelativeResize="0"/>
          <p:nvPr/>
        </p:nvPicPr>
        <p:blipFill rotWithShape="1">
          <a:blip r:embed="rId2">
            <a:alphaModFix/>
          </a:blip>
          <a:srcRect b="45114" l="0" r="48232" t="5336"/>
          <a:stretch/>
        </p:blipFill>
        <p:spPr>
          <a:xfrm rot="5400000">
            <a:off x="-57996" y="3344262"/>
            <a:ext cx="1839226" cy="1713701"/>
          </a:xfrm>
          <a:prstGeom prst="rect">
            <a:avLst/>
          </a:prstGeom>
          <a:noFill/>
          <a:ln>
            <a:noFill/>
          </a:ln>
        </p:spPr>
      </p:pic>
      <p:pic>
        <p:nvPicPr>
          <p:cNvPr id="93" name="Google Shape;93;p20"/>
          <p:cNvPicPr preferRelativeResize="0"/>
          <p:nvPr/>
        </p:nvPicPr>
        <p:blipFill rotWithShape="1">
          <a:blip r:embed="rId3">
            <a:alphaModFix/>
          </a:blip>
          <a:srcRect b="28083" l="0" r="21203" t="0"/>
          <a:stretch/>
        </p:blipFill>
        <p:spPr>
          <a:xfrm flipH="1" rot="-9081158">
            <a:off x="7285853" y="331954"/>
            <a:ext cx="1792144" cy="1595366"/>
          </a:xfrm>
          <a:prstGeom prst="rect">
            <a:avLst/>
          </a:prstGeom>
          <a:noFill/>
          <a:ln>
            <a:noFill/>
          </a:ln>
        </p:spPr>
      </p:pic>
      <p:sp>
        <p:nvSpPr>
          <p:cNvPr id="94" name="Google Shape;94;p20"/>
          <p:cNvSpPr txBox="1"/>
          <p:nvPr>
            <p:ph type="title"/>
          </p:nvPr>
        </p:nvSpPr>
        <p:spPr>
          <a:xfrm>
            <a:off x="1241100" y="1555650"/>
            <a:ext cx="6661800" cy="203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500"/>
              <a:buNone/>
              <a:defRPr sz="70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95" name="Google Shape;95;p20"/>
          <p:cNvPicPr preferRelativeResize="0"/>
          <p:nvPr/>
        </p:nvPicPr>
        <p:blipFill rotWithShape="1">
          <a:blip r:embed="rId4">
            <a:alphaModFix/>
          </a:blip>
          <a:srcRect b="0" l="219" r="209" t="0"/>
          <a:stretch/>
        </p:blipFill>
        <p:spPr>
          <a:xfrm rot="9702180">
            <a:off x="2069301" y="4265151"/>
            <a:ext cx="588024" cy="588025"/>
          </a:xfrm>
          <a:prstGeom prst="rect">
            <a:avLst/>
          </a:prstGeom>
          <a:noFill/>
          <a:ln>
            <a:noFill/>
          </a:ln>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5_1_1_1_1_1_1_1_1_1_1">
    <p:spTree>
      <p:nvGrpSpPr>
        <p:cNvPr id="1294" name="Shape 1294"/>
        <p:cNvGrpSpPr/>
        <p:nvPr/>
      </p:nvGrpSpPr>
      <p:grpSpPr>
        <a:xfrm>
          <a:off x="0" y="0"/>
          <a:ext cx="0" cy="0"/>
          <a:chOff x="0" y="0"/>
          <a:chExt cx="0" cy="0"/>
        </a:xfrm>
      </p:grpSpPr>
      <p:sp>
        <p:nvSpPr>
          <p:cNvPr id="1295" name="Google Shape;1295;p184"/>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296" name="Google Shape;1296;p184"/>
          <p:cNvPicPr preferRelativeResize="0"/>
          <p:nvPr/>
        </p:nvPicPr>
        <p:blipFill rotWithShape="1">
          <a:blip r:embed="rId2">
            <a:alphaModFix/>
          </a:blip>
          <a:srcRect b="59545" l="0" r="57892" t="0"/>
          <a:stretch/>
        </p:blipFill>
        <p:spPr>
          <a:xfrm>
            <a:off x="7943150" y="4121150"/>
            <a:ext cx="1200851" cy="1041399"/>
          </a:xfrm>
          <a:prstGeom prst="rect">
            <a:avLst/>
          </a:prstGeom>
          <a:noFill/>
          <a:ln>
            <a:noFill/>
          </a:ln>
        </p:spPr>
      </p:pic>
      <p:pic>
        <p:nvPicPr>
          <p:cNvPr id="1297" name="Google Shape;1297;p184"/>
          <p:cNvPicPr preferRelativeResize="0"/>
          <p:nvPr/>
        </p:nvPicPr>
        <p:blipFill rotWithShape="1">
          <a:blip r:embed="rId3">
            <a:alphaModFix/>
          </a:blip>
          <a:srcRect b="0" l="0" r="40369" t="45992"/>
          <a:stretch/>
        </p:blipFill>
        <p:spPr>
          <a:xfrm>
            <a:off x="7192400" y="-16050"/>
            <a:ext cx="1951601" cy="1586150"/>
          </a:xfrm>
          <a:prstGeom prst="rect">
            <a:avLst/>
          </a:prstGeom>
          <a:noFill/>
          <a:ln>
            <a:noFill/>
          </a:ln>
        </p:spPr>
      </p:pic>
      <p:pic>
        <p:nvPicPr>
          <p:cNvPr id="1298" name="Google Shape;1298;p184"/>
          <p:cNvPicPr preferRelativeResize="0"/>
          <p:nvPr/>
        </p:nvPicPr>
        <p:blipFill rotWithShape="1">
          <a:blip r:embed="rId4">
            <a:alphaModFix/>
          </a:blip>
          <a:srcRect b="0" l="21346" r="0" t="60799"/>
          <a:stretch/>
        </p:blipFill>
        <p:spPr>
          <a:xfrm>
            <a:off x="0" y="-8151"/>
            <a:ext cx="2045899" cy="1041400"/>
          </a:xfrm>
          <a:prstGeom prst="rect">
            <a:avLst/>
          </a:prstGeom>
          <a:noFill/>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1299" name="Shape 1299"/>
        <p:cNvGrpSpPr/>
        <p:nvPr/>
      </p:nvGrpSpPr>
      <p:grpSpPr>
        <a:xfrm>
          <a:off x="0" y="0"/>
          <a:ext cx="0" cy="0"/>
          <a:chOff x="0" y="0"/>
          <a:chExt cx="0" cy="0"/>
        </a:xfrm>
      </p:grpSpPr>
      <p:sp>
        <p:nvSpPr>
          <p:cNvPr id="1300" name="Google Shape;1300;p185"/>
          <p:cNvSpPr txBox="1"/>
          <p:nvPr>
            <p:ph type="title"/>
          </p:nvPr>
        </p:nvSpPr>
        <p:spPr>
          <a:xfrm>
            <a:off x="713225" y="1502387"/>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1301" name="Google Shape;1301;p185"/>
          <p:cNvSpPr txBox="1"/>
          <p:nvPr>
            <p:ph idx="1" type="subTitle"/>
          </p:nvPr>
        </p:nvSpPr>
        <p:spPr>
          <a:xfrm>
            <a:off x="713232" y="2208613"/>
            <a:ext cx="20664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302" name="Google Shape;1302;p185"/>
          <p:cNvPicPr preferRelativeResize="0"/>
          <p:nvPr/>
        </p:nvPicPr>
        <p:blipFill rotWithShape="1">
          <a:blip r:embed="rId2">
            <a:alphaModFix/>
          </a:blip>
          <a:srcRect b="0" l="20584" r="0" t="72352"/>
          <a:stretch/>
        </p:blipFill>
        <p:spPr>
          <a:xfrm>
            <a:off x="0" y="0"/>
            <a:ext cx="3738476" cy="1184349"/>
          </a:xfrm>
          <a:prstGeom prst="rect">
            <a:avLst/>
          </a:prstGeom>
          <a:noFill/>
          <a:ln>
            <a:noFill/>
          </a:ln>
        </p:spPr>
      </p:pic>
      <p:pic>
        <p:nvPicPr>
          <p:cNvPr id="1303" name="Google Shape;1303;p185"/>
          <p:cNvPicPr preferRelativeResize="0"/>
          <p:nvPr/>
        </p:nvPicPr>
        <p:blipFill rotWithShape="1">
          <a:blip r:embed="rId3">
            <a:alphaModFix/>
          </a:blip>
          <a:srcRect b="0" l="0" r="58890" t="51996"/>
          <a:stretch/>
        </p:blipFill>
        <p:spPr>
          <a:xfrm>
            <a:off x="7418800" y="0"/>
            <a:ext cx="1725199" cy="1807675"/>
          </a:xfrm>
          <a:prstGeom prst="rect">
            <a:avLst/>
          </a:prstGeom>
          <a:noFill/>
          <a:ln>
            <a:noFill/>
          </a:ln>
        </p:spPr>
      </p:pic>
      <p:pic>
        <p:nvPicPr>
          <p:cNvPr id="1304" name="Google Shape;1304;p185"/>
          <p:cNvPicPr preferRelativeResize="0"/>
          <p:nvPr/>
        </p:nvPicPr>
        <p:blipFill rotWithShape="1">
          <a:blip r:embed="rId4">
            <a:alphaModFix/>
          </a:blip>
          <a:srcRect b="48291" l="0" r="0" t="0"/>
          <a:stretch/>
        </p:blipFill>
        <p:spPr>
          <a:xfrm>
            <a:off x="393125" y="3425178"/>
            <a:ext cx="3345349" cy="1745975"/>
          </a:xfrm>
          <a:prstGeom prst="rect">
            <a:avLst/>
          </a:prstGeom>
          <a:noFill/>
          <a:ln>
            <a:noFill/>
          </a:ln>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1305" name="Shape 1305"/>
        <p:cNvGrpSpPr/>
        <p:nvPr/>
      </p:nvGrpSpPr>
      <p:grpSpPr>
        <a:xfrm>
          <a:off x="0" y="0"/>
          <a:ext cx="0" cy="0"/>
          <a:chOff x="0" y="0"/>
          <a:chExt cx="0" cy="0"/>
        </a:xfrm>
      </p:grpSpPr>
      <p:sp>
        <p:nvSpPr>
          <p:cNvPr id="1306" name="Google Shape;1306;p186"/>
          <p:cNvSpPr txBox="1"/>
          <p:nvPr>
            <p:ph type="title"/>
          </p:nvPr>
        </p:nvSpPr>
        <p:spPr>
          <a:xfrm>
            <a:off x="865625" y="3317465"/>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1307" name="Google Shape;1307;p186"/>
          <p:cNvSpPr txBox="1"/>
          <p:nvPr>
            <p:ph idx="1" type="subTitle"/>
          </p:nvPr>
        </p:nvSpPr>
        <p:spPr>
          <a:xfrm>
            <a:off x="865625" y="4113553"/>
            <a:ext cx="60573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308" name="Google Shape;1308;p186"/>
          <p:cNvPicPr preferRelativeResize="0"/>
          <p:nvPr/>
        </p:nvPicPr>
        <p:blipFill rotWithShape="1">
          <a:blip r:embed="rId2">
            <a:alphaModFix/>
          </a:blip>
          <a:srcRect b="28703" l="0" r="32687" t="0"/>
          <a:stretch/>
        </p:blipFill>
        <p:spPr>
          <a:xfrm>
            <a:off x="7494350" y="3541900"/>
            <a:ext cx="1649651" cy="1601600"/>
          </a:xfrm>
          <a:prstGeom prst="rect">
            <a:avLst/>
          </a:prstGeom>
          <a:noFill/>
          <a:ln>
            <a:noFill/>
          </a:ln>
        </p:spPr>
      </p:pic>
      <p:pic>
        <p:nvPicPr>
          <p:cNvPr id="1309" name="Google Shape;1309;p186"/>
          <p:cNvPicPr preferRelativeResize="0"/>
          <p:nvPr/>
        </p:nvPicPr>
        <p:blipFill rotWithShape="1">
          <a:blip r:embed="rId3">
            <a:alphaModFix/>
          </a:blip>
          <a:srcRect b="0" l="23803" r="0" t="24924"/>
          <a:stretch/>
        </p:blipFill>
        <p:spPr>
          <a:xfrm>
            <a:off x="0" y="0"/>
            <a:ext cx="2496825" cy="2238624"/>
          </a:xfrm>
          <a:prstGeom prst="rect">
            <a:avLst/>
          </a:prstGeom>
          <a:noFill/>
          <a:ln>
            <a:noFill/>
          </a:ln>
        </p:spPr>
      </p:pic>
      <p:pic>
        <p:nvPicPr>
          <p:cNvPr id="1310" name="Google Shape;1310;p186"/>
          <p:cNvPicPr preferRelativeResize="0"/>
          <p:nvPr/>
        </p:nvPicPr>
        <p:blipFill>
          <a:blip r:embed="rId4">
            <a:alphaModFix/>
          </a:blip>
          <a:stretch>
            <a:fillRect/>
          </a:stretch>
        </p:blipFill>
        <p:spPr>
          <a:xfrm>
            <a:off x="739701" y="332950"/>
            <a:ext cx="2702550" cy="2727751"/>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_1">
    <p:spTree>
      <p:nvGrpSpPr>
        <p:cNvPr id="1311" name="Shape 1311"/>
        <p:cNvGrpSpPr/>
        <p:nvPr/>
      </p:nvGrpSpPr>
      <p:grpSpPr>
        <a:xfrm>
          <a:off x="0" y="0"/>
          <a:ext cx="0" cy="0"/>
          <a:chOff x="0" y="0"/>
          <a:chExt cx="0" cy="0"/>
        </a:xfrm>
      </p:grpSpPr>
      <p:sp>
        <p:nvSpPr>
          <p:cNvPr id="1312" name="Google Shape;1312;p187"/>
          <p:cNvSpPr txBox="1"/>
          <p:nvPr>
            <p:ph type="title"/>
          </p:nvPr>
        </p:nvSpPr>
        <p:spPr>
          <a:xfrm>
            <a:off x="865625" y="3317465"/>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1313" name="Google Shape;1313;p187"/>
          <p:cNvSpPr txBox="1"/>
          <p:nvPr>
            <p:ph idx="1" type="subTitle"/>
          </p:nvPr>
        </p:nvSpPr>
        <p:spPr>
          <a:xfrm>
            <a:off x="865625" y="4113553"/>
            <a:ext cx="60573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314" name="Google Shape;1314;p187"/>
          <p:cNvPicPr preferRelativeResize="0"/>
          <p:nvPr/>
        </p:nvPicPr>
        <p:blipFill rotWithShape="1">
          <a:blip r:embed="rId2">
            <a:alphaModFix/>
          </a:blip>
          <a:srcRect b="0" l="3353" r="0" t="21642"/>
          <a:stretch/>
        </p:blipFill>
        <p:spPr>
          <a:xfrm>
            <a:off x="0" y="0"/>
            <a:ext cx="2835506" cy="2107463"/>
          </a:xfrm>
          <a:prstGeom prst="rect">
            <a:avLst/>
          </a:prstGeom>
          <a:noFill/>
          <a:ln>
            <a:noFill/>
          </a:ln>
        </p:spPr>
      </p:pic>
      <p:pic>
        <p:nvPicPr>
          <p:cNvPr id="1315" name="Google Shape;1315;p187"/>
          <p:cNvPicPr preferRelativeResize="0"/>
          <p:nvPr/>
        </p:nvPicPr>
        <p:blipFill>
          <a:blip r:embed="rId3">
            <a:alphaModFix/>
          </a:blip>
          <a:stretch>
            <a:fillRect/>
          </a:stretch>
        </p:blipFill>
        <p:spPr>
          <a:xfrm>
            <a:off x="1735574" y="272103"/>
            <a:ext cx="2979503" cy="2689498"/>
          </a:xfrm>
          <a:prstGeom prst="rect">
            <a:avLst/>
          </a:prstGeom>
          <a:noFill/>
          <a:ln>
            <a:noFill/>
          </a:ln>
        </p:spPr>
      </p:pic>
      <p:pic>
        <p:nvPicPr>
          <p:cNvPr id="1316" name="Google Shape;1316;p187"/>
          <p:cNvPicPr preferRelativeResize="0"/>
          <p:nvPr/>
        </p:nvPicPr>
        <p:blipFill rotWithShape="1">
          <a:blip r:embed="rId4">
            <a:alphaModFix/>
          </a:blip>
          <a:srcRect b="0" l="0" r="67422" t="0"/>
          <a:stretch/>
        </p:blipFill>
        <p:spPr>
          <a:xfrm>
            <a:off x="8096875" y="2375225"/>
            <a:ext cx="1047124" cy="2924977"/>
          </a:xfrm>
          <a:prstGeom prst="rect">
            <a:avLst/>
          </a:prstGeom>
          <a:noFill/>
          <a:ln>
            <a:noFill/>
          </a:ln>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1_1_1_1">
    <p:spTree>
      <p:nvGrpSpPr>
        <p:cNvPr id="1317" name="Shape 1317"/>
        <p:cNvGrpSpPr/>
        <p:nvPr/>
      </p:nvGrpSpPr>
      <p:grpSpPr>
        <a:xfrm>
          <a:off x="0" y="0"/>
          <a:ext cx="0" cy="0"/>
          <a:chOff x="0" y="0"/>
          <a:chExt cx="0" cy="0"/>
        </a:xfrm>
      </p:grpSpPr>
      <p:pic>
        <p:nvPicPr>
          <p:cNvPr id="1318" name="Google Shape;1318;p188"/>
          <p:cNvPicPr preferRelativeResize="0"/>
          <p:nvPr/>
        </p:nvPicPr>
        <p:blipFill rotWithShape="1">
          <a:blip r:embed="rId2">
            <a:alphaModFix/>
          </a:blip>
          <a:srcRect b="-2424" l="0" r="0" t="22148"/>
          <a:stretch/>
        </p:blipFill>
        <p:spPr>
          <a:xfrm rot="10800000">
            <a:off x="713224" y="3907948"/>
            <a:ext cx="3314701" cy="1724075"/>
          </a:xfrm>
          <a:prstGeom prst="rect">
            <a:avLst/>
          </a:prstGeom>
          <a:noFill/>
          <a:ln>
            <a:noFill/>
          </a:ln>
        </p:spPr>
      </p:pic>
      <p:pic>
        <p:nvPicPr>
          <p:cNvPr id="1319" name="Google Shape;1319;p188"/>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pic>
        <p:nvPicPr>
          <p:cNvPr id="1320" name="Google Shape;1320;p188"/>
          <p:cNvPicPr preferRelativeResize="0"/>
          <p:nvPr/>
        </p:nvPicPr>
        <p:blipFill rotWithShape="1">
          <a:blip r:embed="rId4">
            <a:alphaModFix/>
          </a:blip>
          <a:srcRect b="0" l="219" r="209" t="0"/>
          <a:stretch/>
        </p:blipFill>
        <p:spPr>
          <a:xfrm rot="10800000">
            <a:off x="8129025" y="4297675"/>
            <a:ext cx="603504" cy="603504"/>
          </a:xfrm>
          <a:prstGeom prst="rect">
            <a:avLst/>
          </a:prstGeom>
          <a:noFill/>
          <a:ln>
            <a:noFill/>
          </a:ln>
        </p:spPr>
      </p:pic>
      <p:sp>
        <p:nvSpPr>
          <p:cNvPr id="1321" name="Google Shape;1321;p188"/>
          <p:cNvSpPr txBox="1"/>
          <p:nvPr>
            <p:ph type="title"/>
          </p:nvPr>
        </p:nvSpPr>
        <p:spPr>
          <a:xfrm>
            <a:off x="713225" y="1502387"/>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1322" name="Google Shape;1322;p188"/>
          <p:cNvSpPr txBox="1"/>
          <p:nvPr>
            <p:ph idx="1" type="subTitle"/>
          </p:nvPr>
        </p:nvSpPr>
        <p:spPr>
          <a:xfrm>
            <a:off x="713225" y="2344150"/>
            <a:ext cx="2450700" cy="115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7_1_1_1_1_1">
    <p:spTree>
      <p:nvGrpSpPr>
        <p:cNvPr id="1323" name="Shape 1323"/>
        <p:cNvGrpSpPr/>
        <p:nvPr/>
      </p:nvGrpSpPr>
      <p:grpSpPr>
        <a:xfrm>
          <a:off x="0" y="0"/>
          <a:ext cx="0" cy="0"/>
          <a:chOff x="0" y="0"/>
          <a:chExt cx="0" cy="0"/>
        </a:xfrm>
      </p:grpSpPr>
      <p:sp>
        <p:nvSpPr>
          <p:cNvPr id="1324" name="Google Shape;1324;p189"/>
          <p:cNvSpPr txBox="1"/>
          <p:nvPr>
            <p:ph type="title"/>
          </p:nvPr>
        </p:nvSpPr>
        <p:spPr>
          <a:xfrm>
            <a:off x="717425" y="3047499"/>
            <a:ext cx="7463700" cy="77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4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1325" name="Google Shape;1325;p189"/>
          <p:cNvSpPr txBox="1"/>
          <p:nvPr>
            <p:ph idx="1" type="subTitle"/>
          </p:nvPr>
        </p:nvSpPr>
        <p:spPr>
          <a:xfrm>
            <a:off x="717427" y="3964550"/>
            <a:ext cx="60345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326" name="Google Shape;1326;p189"/>
          <p:cNvPicPr preferRelativeResize="0"/>
          <p:nvPr/>
        </p:nvPicPr>
        <p:blipFill rotWithShape="1">
          <a:blip r:embed="rId2">
            <a:alphaModFix/>
          </a:blip>
          <a:srcRect b="0" l="33704" r="0" t="0"/>
          <a:stretch/>
        </p:blipFill>
        <p:spPr>
          <a:xfrm rot="5400000">
            <a:off x="6940674" y="-320050"/>
            <a:ext cx="1797476" cy="2433026"/>
          </a:xfrm>
          <a:prstGeom prst="rect">
            <a:avLst/>
          </a:prstGeom>
          <a:noFill/>
          <a:ln>
            <a:noFill/>
          </a:ln>
        </p:spPr>
      </p:pic>
      <p:pic>
        <p:nvPicPr>
          <p:cNvPr id="1327" name="Google Shape;1327;p189"/>
          <p:cNvPicPr preferRelativeResize="0"/>
          <p:nvPr/>
        </p:nvPicPr>
        <p:blipFill rotWithShape="1">
          <a:blip r:embed="rId3">
            <a:alphaModFix/>
          </a:blip>
          <a:srcRect b="0" l="41016" r="0" t="0"/>
          <a:stretch/>
        </p:blipFill>
        <p:spPr>
          <a:xfrm>
            <a:off x="-1" y="640050"/>
            <a:ext cx="1573151" cy="2407449"/>
          </a:xfrm>
          <a:prstGeom prst="rect">
            <a:avLst/>
          </a:prstGeom>
          <a:noFill/>
          <a:ln>
            <a:noFill/>
          </a:ln>
        </p:spPr>
      </p:pic>
      <p:pic>
        <p:nvPicPr>
          <p:cNvPr id="1328" name="Google Shape;1328;p189"/>
          <p:cNvPicPr preferRelativeResize="0"/>
          <p:nvPr/>
        </p:nvPicPr>
        <p:blipFill rotWithShape="1">
          <a:blip r:embed="rId4">
            <a:alphaModFix/>
          </a:blip>
          <a:srcRect b="43483" l="0" r="37055" t="0"/>
          <a:stretch/>
        </p:blipFill>
        <p:spPr>
          <a:xfrm>
            <a:off x="7536300" y="3713902"/>
            <a:ext cx="1607700" cy="1443424"/>
          </a:xfrm>
          <a:prstGeom prst="rect">
            <a:avLst/>
          </a:prstGeom>
          <a:noFill/>
          <a:ln>
            <a:noFill/>
          </a:ln>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_1_1_1_1_1">
    <p:spTree>
      <p:nvGrpSpPr>
        <p:cNvPr id="1329" name="Shape 1329"/>
        <p:cNvGrpSpPr/>
        <p:nvPr/>
      </p:nvGrpSpPr>
      <p:grpSpPr>
        <a:xfrm>
          <a:off x="0" y="0"/>
          <a:ext cx="0" cy="0"/>
          <a:chOff x="0" y="0"/>
          <a:chExt cx="0" cy="0"/>
        </a:xfrm>
      </p:grpSpPr>
      <p:sp>
        <p:nvSpPr>
          <p:cNvPr id="1330" name="Google Shape;1330;p190"/>
          <p:cNvSpPr txBox="1"/>
          <p:nvPr>
            <p:ph type="title"/>
          </p:nvPr>
        </p:nvSpPr>
        <p:spPr>
          <a:xfrm>
            <a:off x="713225" y="1824975"/>
            <a:ext cx="3144000" cy="77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4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1331" name="Google Shape;1331;p190"/>
          <p:cNvSpPr txBox="1"/>
          <p:nvPr>
            <p:ph idx="1" type="subTitle"/>
          </p:nvPr>
        </p:nvSpPr>
        <p:spPr>
          <a:xfrm>
            <a:off x="713221" y="2742025"/>
            <a:ext cx="31440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332" name="Google Shape;1332;p190"/>
          <p:cNvPicPr preferRelativeResize="0"/>
          <p:nvPr/>
        </p:nvPicPr>
        <p:blipFill rotWithShape="1">
          <a:blip r:embed="rId2">
            <a:alphaModFix/>
          </a:blip>
          <a:srcRect b="0" l="0" r="0" t="36350"/>
          <a:stretch/>
        </p:blipFill>
        <p:spPr>
          <a:xfrm>
            <a:off x="3594625" y="2325"/>
            <a:ext cx="2678925" cy="1683501"/>
          </a:xfrm>
          <a:prstGeom prst="rect">
            <a:avLst/>
          </a:prstGeom>
          <a:noFill/>
          <a:ln>
            <a:noFill/>
          </a:ln>
        </p:spPr>
      </p:pic>
      <p:pic>
        <p:nvPicPr>
          <p:cNvPr id="1333" name="Google Shape;1333;p190"/>
          <p:cNvPicPr preferRelativeResize="0"/>
          <p:nvPr/>
        </p:nvPicPr>
        <p:blipFill rotWithShape="1">
          <a:blip r:embed="rId3">
            <a:alphaModFix/>
          </a:blip>
          <a:srcRect b="51319" l="0" r="0" t="0"/>
          <a:stretch/>
        </p:blipFill>
        <p:spPr>
          <a:xfrm>
            <a:off x="1448050" y="3858225"/>
            <a:ext cx="2906599" cy="1287601"/>
          </a:xfrm>
          <a:prstGeom prst="rect">
            <a:avLst/>
          </a:prstGeom>
          <a:noFill/>
          <a:ln>
            <a:noFill/>
          </a:ln>
        </p:spPr>
      </p:pic>
      <p:pic>
        <p:nvPicPr>
          <p:cNvPr id="1334" name="Google Shape;1334;p190"/>
          <p:cNvPicPr preferRelativeResize="0"/>
          <p:nvPr/>
        </p:nvPicPr>
        <p:blipFill rotWithShape="1">
          <a:blip r:embed="rId4">
            <a:alphaModFix/>
          </a:blip>
          <a:srcRect b="0" l="28499" r="0" t="33713"/>
          <a:stretch/>
        </p:blipFill>
        <p:spPr>
          <a:xfrm>
            <a:off x="0" y="0"/>
            <a:ext cx="1808801" cy="1504774"/>
          </a:xfrm>
          <a:prstGeom prst="rect">
            <a:avLst/>
          </a:prstGeom>
          <a:noFill/>
          <a:ln>
            <a:noFill/>
          </a:ln>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spTree>
      <p:nvGrpSpPr>
        <p:cNvPr id="1335" name="Shape 1335"/>
        <p:cNvGrpSpPr/>
        <p:nvPr/>
      </p:nvGrpSpPr>
      <p:grpSpPr>
        <a:xfrm>
          <a:off x="0" y="0"/>
          <a:ext cx="0" cy="0"/>
          <a:chOff x="0" y="0"/>
          <a:chExt cx="0" cy="0"/>
        </a:xfrm>
      </p:grpSpPr>
      <p:pic>
        <p:nvPicPr>
          <p:cNvPr id="1336" name="Google Shape;1336;p191"/>
          <p:cNvPicPr preferRelativeResize="0"/>
          <p:nvPr/>
        </p:nvPicPr>
        <p:blipFill rotWithShape="1">
          <a:blip r:embed="rId2">
            <a:alphaModFix/>
          </a:blip>
          <a:srcRect b="0" l="19" r="19" t="0"/>
          <a:stretch/>
        </p:blipFill>
        <p:spPr>
          <a:xfrm>
            <a:off x="101069" y="4414100"/>
            <a:ext cx="566927" cy="564704"/>
          </a:xfrm>
          <a:prstGeom prst="rect">
            <a:avLst/>
          </a:prstGeom>
          <a:noFill/>
          <a:ln>
            <a:noFill/>
          </a:ln>
        </p:spPr>
      </p:pic>
      <p:sp>
        <p:nvSpPr>
          <p:cNvPr id="1337" name="Google Shape;1337;p191"/>
          <p:cNvSpPr txBox="1"/>
          <p:nvPr>
            <p:ph type="title"/>
          </p:nvPr>
        </p:nvSpPr>
        <p:spPr>
          <a:xfrm>
            <a:off x="713225" y="341027"/>
            <a:ext cx="3621000" cy="1040400"/>
          </a:xfrm>
          <a:prstGeom prst="rect">
            <a:avLst/>
          </a:prstGeom>
        </p:spPr>
        <p:txBody>
          <a:bodyPr anchorCtr="0" anchor="t" bIns="91425" lIns="91425" spcFirstLastPara="1" rIns="91425" wrap="square" tIns="91425">
            <a:noAutofit/>
          </a:bodyPr>
          <a:lstStyle>
            <a:lvl1pPr lvl="0" rtl="0">
              <a:spcBef>
                <a:spcPts val="0"/>
              </a:spcBef>
              <a:spcAft>
                <a:spcPts val="0"/>
              </a:spcAft>
              <a:buSzPts val="6400"/>
              <a:buNone/>
              <a:defRPr sz="67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1338" name="Google Shape;1338;p191"/>
          <p:cNvSpPr txBox="1"/>
          <p:nvPr>
            <p:ph idx="1" type="subTitle"/>
          </p:nvPr>
        </p:nvSpPr>
        <p:spPr>
          <a:xfrm>
            <a:off x="703250" y="1427640"/>
            <a:ext cx="3619500" cy="123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39" name="Google Shape;1339;p191"/>
          <p:cNvSpPr txBox="1"/>
          <p:nvPr/>
        </p:nvSpPr>
        <p:spPr>
          <a:xfrm>
            <a:off x="703250" y="3578200"/>
            <a:ext cx="3619500" cy="708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2"/>
                </a:solidFill>
                <a:latin typeface="Open Sans"/>
                <a:ea typeface="Open Sans"/>
                <a:cs typeface="Open Sans"/>
                <a:sym typeface="Open Sans"/>
              </a:rPr>
              <a:t>CREDITS</a:t>
            </a:r>
            <a:r>
              <a:rPr lang="en" sz="1200">
                <a:solidFill>
                  <a:schemeClr val="dk2"/>
                </a:solidFill>
                <a:latin typeface="Open Sans"/>
                <a:ea typeface="Open Sans"/>
                <a:cs typeface="Open Sans"/>
                <a:sym typeface="Open Sans"/>
              </a:rPr>
              <a:t>: This presentation template was created by </a:t>
            </a:r>
            <a:r>
              <a:rPr b="1" lang="en" sz="1200">
                <a:solidFill>
                  <a:schemeClr val="dk2"/>
                </a:solidFill>
                <a:uFill>
                  <a:noFill/>
                </a:uFill>
                <a:latin typeface="Open Sans"/>
                <a:ea typeface="Open Sans"/>
                <a:cs typeface="Open Sans"/>
                <a:sym typeface="Open Sans"/>
                <a:hlinkClick r:id="rId3">
                  <a:extLst>
                    <a:ext uri="{A12FA001-AC4F-418D-AE19-62706E023703}">
                      <ahyp:hlinkClr val="tx"/>
                    </a:ext>
                  </a:extLst>
                </a:hlinkClick>
              </a:rPr>
              <a:t>Slidesgo</a:t>
            </a:r>
            <a:r>
              <a:rPr lang="en" sz="1200">
                <a:solidFill>
                  <a:schemeClr val="dk2"/>
                </a:solidFill>
                <a:latin typeface="Open Sans"/>
                <a:ea typeface="Open Sans"/>
                <a:cs typeface="Open Sans"/>
                <a:sym typeface="Open Sans"/>
              </a:rPr>
              <a:t>, including icons by </a:t>
            </a:r>
            <a:r>
              <a:rPr b="1" lang="en" sz="1200">
                <a:solidFill>
                  <a:schemeClr val="dk2"/>
                </a:solidFill>
                <a:uFill>
                  <a:noFill/>
                </a:uFill>
                <a:latin typeface="Open Sans"/>
                <a:ea typeface="Open Sans"/>
                <a:cs typeface="Open Sans"/>
                <a:sym typeface="Open Sans"/>
                <a:hlinkClick r:id="rId4">
                  <a:extLst>
                    <a:ext uri="{A12FA001-AC4F-418D-AE19-62706E023703}">
                      <ahyp:hlinkClr val="tx"/>
                    </a:ext>
                  </a:extLst>
                </a:hlinkClick>
              </a:rPr>
              <a:t>Flaticon</a:t>
            </a:r>
            <a:r>
              <a:rPr lang="en" sz="1200">
                <a:solidFill>
                  <a:schemeClr val="dk2"/>
                </a:solidFill>
                <a:latin typeface="Open Sans"/>
                <a:ea typeface="Open Sans"/>
                <a:cs typeface="Open Sans"/>
                <a:sym typeface="Open Sans"/>
              </a:rPr>
              <a:t>, and infographics &amp; images by </a:t>
            </a:r>
            <a:r>
              <a:rPr b="1" lang="en" sz="1200">
                <a:solidFill>
                  <a:schemeClr val="dk2"/>
                </a:solidFill>
                <a:uFill>
                  <a:noFill/>
                </a:uFill>
                <a:latin typeface="Open Sans"/>
                <a:ea typeface="Open Sans"/>
                <a:cs typeface="Open Sans"/>
                <a:sym typeface="Open Sans"/>
                <a:hlinkClick r:id="rId5">
                  <a:extLst>
                    <a:ext uri="{A12FA001-AC4F-418D-AE19-62706E023703}">
                      <ahyp:hlinkClr val="tx"/>
                    </a:ext>
                  </a:extLst>
                </a:hlinkClick>
              </a:rPr>
              <a:t>Freepik</a:t>
            </a:r>
            <a:endParaRPr b="1" sz="12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0" lvl="0" marL="0" rtl="0" algn="l">
              <a:spcBef>
                <a:spcPts val="300"/>
              </a:spcBef>
              <a:spcAft>
                <a:spcPts val="0"/>
              </a:spcAft>
              <a:buNone/>
            </a:pPr>
            <a:r>
              <a:t/>
            </a:r>
            <a:endParaRPr sz="1000">
              <a:solidFill>
                <a:schemeClr val="dk2"/>
              </a:solidFill>
              <a:latin typeface="Krub"/>
              <a:ea typeface="Krub"/>
              <a:cs typeface="Krub"/>
              <a:sym typeface="Krub"/>
            </a:endParaRPr>
          </a:p>
        </p:txBody>
      </p:sp>
      <p:sp>
        <p:nvSpPr>
          <p:cNvPr id="1340" name="Google Shape;1340;p191"/>
          <p:cNvSpPr txBox="1"/>
          <p:nvPr>
            <p:ph idx="2" type="subTitle"/>
          </p:nvPr>
        </p:nvSpPr>
        <p:spPr>
          <a:xfrm>
            <a:off x="703250" y="4339494"/>
            <a:ext cx="3058200" cy="255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8">
    <p:spTree>
      <p:nvGrpSpPr>
        <p:cNvPr id="1341" name="Shape 1341"/>
        <p:cNvGrpSpPr/>
        <p:nvPr/>
      </p:nvGrpSpPr>
      <p:grpSpPr>
        <a:xfrm>
          <a:off x="0" y="0"/>
          <a:ext cx="0" cy="0"/>
          <a:chOff x="0" y="0"/>
          <a:chExt cx="0" cy="0"/>
        </a:xfrm>
      </p:grpSpPr>
      <p:pic>
        <p:nvPicPr>
          <p:cNvPr id="1342" name="Google Shape;1342;p192"/>
          <p:cNvPicPr preferRelativeResize="0"/>
          <p:nvPr/>
        </p:nvPicPr>
        <p:blipFill rotWithShape="1">
          <a:blip r:embed="rId2">
            <a:alphaModFix/>
          </a:blip>
          <a:srcRect b="0" l="219" r="209" t="0"/>
          <a:stretch/>
        </p:blipFill>
        <p:spPr>
          <a:xfrm rot="10800000">
            <a:off x="7935450" y="2583150"/>
            <a:ext cx="603504" cy="603504"/>
          </a:xfrm>
          <a:prstGeom prst="rect">
            <a:avLst/>
          </a:prstGeom>
          <a:noFill/>
          <a:ln>
            <a:noFill/>
          </a:ln>
        </p:spPr>
      </p:pic>
      <p:pic>
        <p:nvPicPr>
          <p:cNvPr id="1343" name="Google Shape;1343;p192"/>
          <p:cNvPicPr preferRelativeResize="0"/>
          <p:nvPr/>
        </p:nvPicPr>
        <p:blipFill rotWithShape="1">
          <a:blip r:embed="rId3">
            <a:alphaModFix/>
          </a:blip>
          <a:srcRect b="0" l="28299" r="0" t="0"/>
          <a:stretch/>
        </p:blipFill>
        <p:spPr>
          <a:xfrm>
            <a:off x="0" y="142300"/>
            <a:ext cx="1697074" cy="2314801"/>
          </a:xfrm>
          <a:prstGeom prst="rect">
            <a:avLst/>
          </a:prstGeom>
          <a:noFill/>
          <a:ln>
            <a:noFill/>
          </a:ln>
        </p:spPr>
      </p:pic>
      <p:pic>
        <p:nvPicPr>
          <p:cNvPr id="1344" name="Google Shape;1344;p192"/>
          <p:cNvPicPr preferRelativeResize="0"/>
          <p:nvPr/>
        </p:nvPicPr>
        <p:blipFill>
          <a:blip r:embed="rId4">
            <a:alphaModFix/>
          </a:blip>
          <a:stretch>
            <a:fillRect/>
          </a:stretch>
        </p:blipFill>
        <p:spPr>
          <a:xfrm rot="-3830462">
            <a:off x="6634094" y="280465"/>
            <a:ext cx="2342760" cy="2242788"/>
          </a:xfrm>
          <a:prstGeom prst="rect">
            <a:avLst/>
          </a:prstGeom>
          <a:noFill/>
          <a:ln>
            <a:noFill/>
          </a:ln>
        </p:spPr>
      </p:pic>
      <p:pic>
        <p:nvPicPr>
          <p:cNvPr id="1345" name="Google Shape;1345;p192"/>
          <p:cNvPicPr preferRelativeResize="0"/>
          <p:nvPr/>
        </p:nvPicPr>
        <p:blipFill rotWithShape="1">
          <a:blip r:embed="rId5">
            <a:alphaModFix/>
          </a:blip>
          <a:srcRect b="0" l="0" r="0" t="20810"/>
          <a:stretch/>
        </p:blipFill>
        <p:spPr>
          <a:xfrm rot="-5400006">
            <a:off x="-217463" y="1685890"/>
            <a:ext cx="2274424" cy="1839495"/>
          </a:xfrm>
          <a:prstGeom prst="rect">
            <a:avLst/>
          </a:prstGeom>
          <a:noFill/>
          <a:ln>
            <a:noFill/>
          </a:ln>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
    <p:spTree>
      <p:nvGrpSpPr>
        <p:cNvPr id="1346" name="Shape 1346"/>
        <p:cNvGrpSpPr/>
        <p:nvPr/>
      </p:nvGrpSpPr>
      <p:grpSpPr>
        <a:xfrm>
          <a:off x="0" y="0"/>
          <a:ext cx="0" cy="0"/>
          <a:chOff x="0" y="0"/>
          <a:chExt cx="0" cy="0"/>
        </a:xfrm>
      </p:grpSpPr>
      <p:pic>
        <p:nvPicPr>
          <p:cNvPr id="1347" name="Google Shape;1347;p193"/>
          <p:cNvPicPr preferRelativeResize="0"/>
          <p:nvPr/>
        </p:nvPicPr>
        <p:blipFill>
          <a:blip r:embed="rId2">
            <a:alphaModFix/>
          </a:blip>
          <a:stretch>
            <a:fillRect/>
          </a:stretch>
        </p:blipFill>
        <p:spPr>
          <a:xfrm>
            <a:off x="173175" y="124473"/>
            <a:ext cx="2146650" cy="2119452"/>
          </a:xfrm>
          <a:prstGeom prst="rect">
            <a:avLst/>
          </a:prstGeom>
          <a:noFill/>
          <a:ln>
            <a:noFill/>
          </a:ln>
        </p:spPr>
      </p:pic>
      <p:pic>
        <p:nvPicPr>
          <p:cNvPr id="1348" name="Google Shape;1348;p193"/>
          <p:cNvPicPr preferRelativeResize="0"/>
          <p:nvPr/>
        </p:nvPicPr>
        <p:blipFill>
          <a:blip r:embed="rId3">
            <a:alphaModFix/>
          </a:blip>
          <a:stretch>
            <a:fillRect/>
          </a:stretch>
        </p:blipFill>
        <p:spPr>
          <a:xfrm rot="1393348">
            <a:off x="6960103" y="3000413"/>
            <a:ext cx="1930597" cy="1938311"/>
          </a:xfrm>
          <a:prstGeom prst="rect">
            <a:avLst/>
          </a:prstGeom>
          <a:noFill/>
          <a:ln>
            <a:noFill/>
          </a:ln>
        </p:spPr>
      </p:pic>
      <p:pic>
        <p:nvPicPr>
          <p:cNvPr id="1349" name="Google Shape;1349;p193"/>
          <p:cNvPicPr preferRelativeResize="0"/>
          <p:nvPr/>
        </p:nvPicPr>
        <p:blipFill>
          <a:blip r:embed="rId4">
            <a:alphaModFix/>
          </a:blip>
          <a:stretch>
            <a:fillRect/>
          </a:stretch>
        </p:blipFill>
        <p:spPr>
          <a:xfrm>
            <a:off x="785650" y="977250"/>
            <a:ext cx="2463799" cy="22108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96" name="Shape 96"/>
        <p:cNvGrpSpPr/>
        <p:nvPr/>
      </p:nvGrpSpPr>
      <p:grpSpPr>
        <a:xfrm>
          <a:off x="0" y="0"/>
          <a:ext cx="0" cy="0"/>
          <a:chOff x="0" y="0"/>
          <a:chExt cx="0" cy="0"/>
        </a:xfrm>
      </p:grpSpPr>
      <p:grpSp>
        <p:nvGrpSpPr>
          <p:cNvPr id="97" name="Google Shape;97;p21"/>
          <p:cNvGrpSpPr/>
          <p:nvPr/>
        </p:nvGrpSpPr>
        <p:grpSpPr>
          <a:xfrm>
            <a:off x="6315075" y="708675"/>
            <a:ext cx="2889425" cy="4482050"/>
            <a:chOff x="6315075" y="708675"/>
            <a:chExt cx="2889425" cy="4482050"/>
          </a:xfrm>
        </p:grpSpPr>
        <p:pic>
          <p:nvPicPr>
            <p:cNvPr id="98" name="Google Shape;98;p21"/>
            <p:cNvPicPr preferRelativeResize="0"/>
            <p:nvPr/>
          </p:nvPicPr>
          <p:blipFill rotWithShape="1">
            <a:blip r:embed="rId2">
              <a:alphaModFix amt="75000"/>
            </a:blip>
            <a:srcRect b="0" l="26101" r="0" t="11598"/>
            <a:stretch/>
          </p:blipFill>
          <p:spPr>
            <a:xfrm rot="10800000">
              <a:off x="6665576" y="1790301"/>
              <a:ext cx="2538924" cy="3400424"/>
            </a:xfrm>
            <a:prstGeom prst="rect">
              <a:avLst/>
            </a:prstGeom>
            <a:noFill/>
            <a:ln>
              <a:noFill/>
            </a:ln>
          </p:spPr>
        </p:pic>
        <p:pic>
          <p:nvPicPr>
            <p:cNvPr id="99" name="Google Shape;99;p21"/>
            <p:cNvPicPr preferRelativeResize="0"/>
            <p:nvPr/>
          </p:nvPicPr>
          <p:blipFill rotWithShape="1">
            <a:blip r:embed="rId3">
              <a:alphaModFix amt="85000"/>
            </a:blip>
            <a:srcRect b="0" l="0" r="58893" t="5455"/>
            <a:stretch/>
          </p:blipFill>
          <p:spPr>
            <a:xfrm>
              <a:off x="7773000" y="708675"/>
              <a:ext cx="1397499" cy="3130700"/>
            </a:xfrm>
            <a:prstGeom prst="rect">
              <a:avLst/>
            </a:prstGeom>
            <a:noFill/>
            <a:ln>
              <a:noFill/>
            </a:ln>
          </p:spPr>
        </p:pic>
        <p:pic>
          <p:nvPicPr>
            <p:cNvPr id="100" name="Google Shape;100;p21"/>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101" name="Google Shape;101;p21"/>
          <p:cNvSpPr txBox="1"/>
          <p:nvPr>
            <p:ph type="title"/>
          </p:nvPr>
        </p:nvSpPr>
        <p:spPr>
          <a:xfrm>
            <a:off x="5688476" y="1725095"/>
            <a:ext cx="2742300" cy="79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4600"/>
              <a:buNone/>
              <a:defRPr>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pic>
        <p:nvPicPr>
          <p:cNvPr id="102" name="Google Shape;102;p21"/>
          <p:cNvPicPr preferRelativeResize="0"/>
          <p:nvPr/>
        </p:nvPicPr>
        <p:blipFill rotWithShape="1">
          <a:blip r:embed="rId5">
            <a:alphaModFix amt="57000"/>
          </a:blip>
          <a:srcRect b="4794" l="26778" r="38000" t="66358"/>
          <a:stretch/>
        </p:blipFill>
        <p:spPr>
          <a:xfrm flipH="1">
            <a:off x="6999050" y="1479400"/>
            <a:ext cx="804075" cy="737600"/>
          </a:xfrm>
          <a:prstGeom prst="rect">
            <a:avLst/>
          </a:prstGeom>
          <a:noFill/>
          <a:ln>
            <a:noFill/>
          </a:ln>
        </p:spPr>
      </p:pic>
      <p:sp>
        <p:nvSpPr>
          <p:cNvPr id="103" name="Google Shape;103;p21"/>
          <p:cNvSpPr txBox="1"/>
          <p:nvPr>
            <p:ph idx="1" type="subTitle"/>
          </p:nvPr>
        </p:nvSpPr>
        <p:spPr>
          <a:xfrm>
            <a:off x="4502575" y="2755400"/>
            <a:ext cx="3925200" cy="12999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
    <p:spTree>
      <p:nvGrpSpPr>
        <p:cNvPr id="1350" name="Shape 1350"/>
        <p:cNvGrpSpPr/>
        <p:nvPr/>
      </p:nvGrpSpPr>
      <p:grpSpPr>
        <a:xfrm>
          <a:off x="0" y="0"/>
          <a:ext cx="0" cy="0"/>
          <a:chOff x="0" y="0"/>
          <a:chExt cx="0" cy="0"/>
        </a:xfrm>
      </p:grpSpPr>
      <p:pic>
        <p:nvPicPr>
          <p:cNvPr id="1351" name="Google Shape;1351;p194"/>
          <p:cNvPicPr preferRelativeResize="0"/>
          <p:nvPr/>
        </p:nvPicPr>
        <p:blipFill>
          <a:blip r:embed="rId2">
            <a:alphaModFix/>
          </a:blip>
          <a:stretch>
            <a:fillRect/>
          </a:stretch>
        </p:blipFill>
        <p:spPr>
          <a:xfrm rot="-4623248">
            <a:off x="152401" y="3045874"/>
            <a:ext cx="1914601" cy="1945227"/>
          </a:xfrm>
          <a:prstGeom prst="rect">
            <a:avLst/>
          </a:prstGeom>
          <a:noFill/>
          <a:ln>
            <a:noFill/>
          </a:ln>
        </p:spPr>
      </p:pic>
      <p:pic>
        <p:nvPicPr>
          <p:cNvPr id="1352" name="Google Shape;1352;p194"/>
          <p:cNvPicPr preferRelativeResize="0"/>
          <p:nvPr/>
        </p:nvPicPr>
        <p:blipFill>
          <a:blip r:embed="rId3">
            <a:alphaModFix/>
          </a:blip>
          <a:stretch>
            <a:fillRect/>
          </a:stretch>
        </p:blipFill>
        <p:spPr>
          <a:xfrm>
            <a:off x="6450301" y="1753250"/>
            <a:ext cx="2393374" cy="2276900"/>
          </a:xfrm>
          <a:prstGeom prst="rect">
            <a:avLst/>
          </a:prstGeom>
          <a:noFill/>
          <a:ln>
            <a:noFill/>
          </a:ln>
        </p:spPr>
      </p:pic>
      <p:pic>
        <p:nvPicPr>
          <p:cNvPr id="1353" name="Google Shape;1353;p194"/>
          <p:cNvPicPr preferRelativeResize="0"/>
          <p:nvPr/>
        </p:nvPicPr>
        <p:blipFill rotWithShape="1">
          <a:blip r:embed="rId4">
            <a:alphaModFix/>
          </a:blip>
          <a:srcRect b="0" l="0" r="0" t="29537"/>
          <a:stretch/>
        </p:blipFill>
        <p:spPr>
          <a:xfrm>
            <a:off x="79625" y="0"/>
            <a:ext cx="2637499" cy="1642851"/>
          </a:xfrm>
          <a:prstGeom prst="rect">
            <a:avLst/>
          </a:prstGeom>
          <a:noFill/>
          <a:ln>
            <a:noFill/>
          </a:ln>
        </p:spPr>
      </p:pic>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0_1">
    <p:spTree>
      <p:nvGrpSpPr>
        <p:cNvPr id="1354" name="Shape 1354"/>
        <p:cNvGrpSpPr/>
        <p:nvPr/>
      </p:nvGrpSpPr>
      <p:grpSpPr>
        <a:xfrm>
          <a:off x="0" y="0"/>
          <a:ext cx="0" cy="0"/>
          <a:chOff x="0" y="0"/>
          <a:chExt cx="0" cy="0"/>
        </a:xfrm>
      </p:grpSpPr>
      <p:pic>
        <p:nvPicPr>
          <p:cNvPr id="1355" name="Google Shape;1355;p195"/>
          <p:cNvPicPr preferRelativeResize="0"/>
          <p:nvPr/>
        </p:nvPicPr>
        <p:blipFill>
          <a:blip r:embed="rId2">
            <a:alphaModFix/>
          </a:blip>
          <a:stretch>
            <a:fillRect/>
          </a:stretch>
        </p:blipFill>
        <p:spPr>
          <a:xfrm>
            <a:off x="323050" y="3412600"/>
            <a:ext cx="1668600" cy="1730898"/>
          </a:xfrm>
          <a:prstGeom prst="rect">
            <a:avLst/>
          </a:prstGeom>
          <a:noFill/>
          <a:ln>
            <a:noFill/>
          </a:ln>
        </p:spPr>
      </p:pic>
      <p:pic>
        <p:nvPicPr>
          <p:cNvPr id="1356" name="Google Shape;1356;p195"/>
          <p:cNvPicPr preferRelativeResize="0"/>
          <p:nvPr/>
        </p:nvPicPr>
        <p:blipFill rotWithShape="1">
          <a:blip r:embed="rId3">
            <a:alphaModFix/>
          </a:blip>
          <a:srcRect b="0" l="0" r="24986" t="0"/>
          <a:stretch/>
        </p:blipFill>
        <p:spPr>
          <a:xfrm>
            <a:off x="7459575" y="2530575"/>
            <a:ext cx="1714500" cy="2344974"/>
          </a:xfrm>
          <a:prstGeom prst="rect">
            <a:avLst/>
          </a:prstGeom>
          <a:noFill/>
          <a:ln>
            <a:noFill/>
          </a:ln>
        </p:spPr>
      </p:pic>
      <p:pic>
        <p:nvPicPr>
          <p:cNvPr id="1357" name="Google Shape;1357;p195"/>
          <p:cNvPicPr preferRelativeResize="0"/>
          <p:nvPr/>
        </p:nvPicPr>
        <p:blipFill>
          <a:blip r:embed="rId4">
            <a:alphaModFix/>
          </a:blip>
          <a:stretch>
            <a:fillRect/>
          </a:stretch>
        </p:blipFill>
        <p:spPr>
          <a:xfrm>
            <a:off x="105350" y="149200"/>
            <a:ext cx="2758024" cy="2274450"/>
          </a:xfrm>
          <a:prstGeom prst="rect">
            <a:avLst/>
          </a:prstGeom>
          <a:noFill/>
          <a:ln>
            <a:noFill/>
          </a:ln>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61" name="Shape 1361"/>
        <p:cNvGrpSpPr/>
        <p:nvPr/>
      </p:nvGrpSpPr>
      <p:grpSpPr>
        <a:xfrm>
          <a:off x="0" y="0"/>
          <a:ext cx="0" cy="0"/>
          <a:chOff x="0" y="0"/>
          <a:chExt cx="0" cy="0"/>
        </a:xfrm>
      </p:grpSpPr>
      <p:grpSp>
        <p:nvGrpSpPr>
          <p:cNvPr id="1362" name="Google Shape;1362;p197"/>
          <p:cNvGrpSpPr/>
          <p:nvPr/>
        </p:nvGrpSpPr>
        <p:grpSpPr>
          <a:xfrm>
            <a:off x="2543350" y="670600"/>
            <a:ext cx="6627150" cy="4501753"/>
            <a:chOff x="2543350" y="670600"/>
            <a:chExt cx="6627150" cy="4501753"/>
          </a:xfrm>
        </p:grpSpPr>
        <p:pic>
          <p:nvPicPr>
            <p:cNvPr id="1363" name="Google Shape;1363;p197"/>
            <p:cNvPicPr preferRelativeResize="0"/>
            <p:nvPr/>
          </p:nvPicPr>
          <p:blipFill rotWithShape="1">
            <a:blip r:embed="rId2">
              <a:alphaModFix amt="57000"/>
            </a:blip>
            <a:srcRect b="4794" l="26778" r="38000" t="66358"/>
            <a:stretch/>
          </p:blipFill>
          <p:spPr>
            <a:xfrm rot="10800000">
              <a:off x="2543350" y="4053262"/>
              <a:ext cx="1190800" cy="1092325"/>
            </a:xfrm>
            <a:prstGeom prst="rect">
              <a:avLst/>
            </a:prstGeom>
            <a:noFill/>
            <a:ln>
              <a:noFill/>
            </a:ln>
          </p:spPr>
        </p:pic>
        <p:pic>
          <p:nvPicPr>
            <p:cNvPr id="1364" name="Google Shape;1364;p197"/>
            <p:cNvPicPr preferRelativeResize="0"/>
            <p:nvPr/>
          </p:nvPicPr>
          <p:blipFill rotWithShape="1">
            <a:blip r:embed="rId3">
              <a:alphaModFix amt="85000"/>
            </a:blip>
            <a:srcRect b="0" l="0" r="82869" t="31247"/>
            <a:stretch/>
          </p:blipFill>
          <p:spPr>
            <a:xfrm>
              <a:off x="7803125" y="670600"/>
              <a:ext cx="1367375" cy="3123850"/>
            </a:xfrm>
            <a:prstGeom prst="rect">
              <a:avLst/>
            </a:prstGeom>
            <a:noFill/>
            <a:ln>
              <a:noFill/>
            </a:ln>
          </p:spPr>
        </p:pic>
        <p:pic>
          <p:nvPicPr>
            <p:cNvPr id="1365" name="Google Shape;1365;p197"/>
            <p:cNvPicPr preferRelativeResize="0"/>
            <p:nvPr/>
          </p:nvPicPr>
          <p:blipFill rotWithShape="1">
            <a:blip r:embed="rId2">
              <a:alphaModFix amt="75000"/>
            </a:blip>
            <a:srcRect b="30446" l="25451" r="0" t="25484"/>
            <a:stretch/>
          </p:blipFill>
          <p:spPr>
            <a:xfrm rot="10800000">
              <a:off x="5868100" y="2967225"/>
              <a:ext cx="3302400" cy="2186075"/>
            </a:xfrm>
            <a:prstGeom prst="rect">
              <a:avLst/>
            </a:prstGeom>
            <a:noFill/>
            <a:ln>
              <a:noFill/>
            </a:ln>
          </p:spPr>
        </p:pic>
        <p:pic>
          <p:nvPicPr>
            <p:cNvPr id="1366" name="Google Shape;1366;p197"/>
            <p:cNvPicPr preferRelativeResize="0"/>
            <p:nvPr/>
          </p:nvPicPr>
          <p:blipFill rotWithShape="1">
            <a:blip r:embed="rId2">
              <a:alphaModFix amt="57000"/>
            </a:blip>
            <a:srcRect b="4794" l="26778" r="38000" t="72903"/>
            <a:stretch/>
          </p:blipFill>
          <p:spPr>
            <a:xfrm flipH="1" rot="10800000">
              <a:off x="4453500" y="4327853"/>
              <a:ext cx="1190800" cy="844500"/>
            </a:xfrm>
            <a:prstGeom prst="rect">
              <a:avLst/>
            </a:prstGeom>
            <a:noFill/>
            <a:ln>
              <a:noFill/>
            </a:ln>
          </p:spPr>
        </p:pic>
        <p:pic>
          <p:nvPicPr>
            <p:cNvPr id="1367" name="Google Shape;1367;p197"/>
            <p:cNvPicPr preferRelativeResize="0"/>
            <p:nvPr/>
          </p:nvPicPr>
          <p:blipFill>
            <a:blip r:embed="rId4">
              <a:alphaModFix amt="80000"/>
            </a:blip>
            <a:stretch>
              <a:fillRect/>
            </a:stretch>
          </p:blipFill>
          <p:spPr>
            <a:xfrm flipH="1">
              <a:off x="7973563" y="3919889"/>
              <a:ext cx="457200" cy="457200"/>
            </a:xfrm>
            <a:prstGeom prst="rect">
              <a:avLst/>
            </a:prstGeom>
            <a:noFill/>
            <a:ln>
              <a:noFill/>
            </a:ln>
          </p:spPr>
        </p:pic>
      </p:grpSp>
      <p:sp>
        <p:nvSpPr>
          <p:cNvPr id="1368" name="Google Shape;1368;p197"/>
          <p:cNvSpPr txBox="1"/>
          <p:nvPr>
            <p:ph type="ctrTitle"/>
          </p:nvPr>
        </p:nvSpPr>
        <p:spPr>
          <a:xfrm>
            <a:off x="3730752" y="539496"/>
            <a:ext cx="4700100" cy="1143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lvl1pPr lvl="0" rtl="0" algn="r">
              <a:spcBef>
                <a:spcPts val="0"/>
              </a:spcBef>
              <a:spcAft>
                <a:spcPts val="0"/>
              </a:spcAft>
              <a:buClr>
                <a:schemeClr val="lt1"/>
              </a:buClr>
              <a:buSzPts val="7000"/>
              <a:buNone/>
              <a:defRPr sz="70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69" name="Google Shape;1369;p197"/>
          <p:cNvSpPr txBox="1"/>
          <p:nvPr>
            <p:ph idx="1" type="subTitle"/>
          </p:nvPr>
        </p:nvSpPr>
        <p:spPr>
          <a:xfrm>
            <a:off x="4415575" y="1700775"/>
            <a:ext cx="4015200" cy="6768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Font typeface="Open Sans Light"/>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370" name="Shape 1370"/>
        <p:cNvGrpSpPr/>
        <p:nvPr/>
      </p:nvGrpSpPr>
      <p:grpSpPr>
        <a:xfrm>
          <a:off x="0" y="0"/>
          <a:ext cx="0" cy="0"/>
          <a:chOff x="0" y="0"/>
          <a:chExt cx="0" cy="0"/>
        </a:xfrm>
      </p:grpSpPr>
      <p:grpSp>
        <p:nvGrpSpPr>
          <p:cNvPr id="1371" name="Google Shape;1371;p198"/>
          <p:cNvGrpSpPr/>
          <p:nvPr/>
        </p:nvGrpSpPr>
        <p:grpSpPr>
          <a:xfrm flipH="1">
            <a:off x="0" y="661450"/>
            <a:ext cx="2889425" cy="4482050"/>
            <a:chOff x="6315075" y="708675"/>
            <a:chExt cx="2889425" cy="4482050"/>
          </a:xfrm>
        </p:grpSpPr>
        <p:pic>
          <p:nvPicPr>
            <p:cNvPr id="1372" name="Google Shape;1372;p198"/>
            <p:cNvPicPr preferRelativeResize="0"/>
            <p:nvPr/>
          </p:nvPicPr>
          <p:blipFill rotWithShape="1">
            <a:blip r:embed="rId2">
              <a:alphaModFix amt="75000"/>
            </a:blip>
            <a:srcRect b="0" l="26101" r="0" t="11598"/>
            <a:stretch/>
          </p:blipFill>
          <p:spPr>
            <a:xfrm rot="10800000">
              <a:off x="6665576" y="1790301"/>
              <a:ext cx="2538924" cy="3400424"/>
            </a:xfrm>
            <a:prstGeom prst="rect">
              <a:avLst/>
            </a:prstGeom>
            <a:noFill/>
            <a:ln>
              <a:noFill/>
            </a:ln>
          </p:spPr>
        </p:pic>
        <p:pic>
          <p:nvPicPr>
            <p:cNvPr id="1373" name="Google Shape;1373;p198"/>
            <p:cNvPicPr preferRelativeResize="0"/>
            <p:nvPr/>
          </p:nvPicPr>
          <p:blipFill rotWithShape="1">
            <a:blip r:embed="rId3">
              <a:alphaModFix amt="85000"/>
            </a:blip>
            <a:srcRect b="0" l="0" r="58893" t="5455"/>
            <a:stretch/>
          </p:blipFill>
          <p:spPr>
            <a:xfrm>
              <a:off x="7773000" y="708675"/>
              <a:ext cx="1397499" cy="3130700"/>
            </a:xfrm>
            <a:prstGeom prst="rect">
              <a:avLst/>
            </a:prstGeom>
            <a:noFill/>
            <a:ln>
              <a:noFill/>
            </a:ln>
          </p:spPr>
        </p:pic>
        <p:pic>
          <p:nvPicPr>
            <p:cNvPr id="1374" name="Google Shape;1374;p198"/>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1375" name="Google Shape;1375;p198"/>
          <p:cNvSpPr txBox="1"/>
          <p:nvPr>
            <p:ph type="title"/>
          </p:nvPr>
        </p:nvSpPr>
        <p:spPr>
          <a:xfrm>
            <a:off x="640080" y="1673352"/>
            <a:ext cx="3858900" cy="1005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376" name="Google Shape;1376;p198"/>
          <p:cNvSpPr txBox="1"/>
          <p:nvPr>
            <p:ph hasCustomPrompt="1" idx="2" type="title"/>
          </p:nvPr>
        </p:nvSpPr>
        <p:spPr>
          <a:xfrm>
            <a:off x="640080" y="866900"/>
            <a:ext cx="2370000" cy="115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accent5"/>
              </a:buClr>
              <a:buSzPts val="6000"/>
              <a:buNone/>
              <a:defRPr sz="6000">
                <a:solidFill>
                  <a:schemeClr val="accent5"/>
                </a:solidFill>
              </a:defRPr>
            </a:lvl2pPr>
            <a:lvl3pPr lvl="2" rtl="0" algn="ctr">
              <a:spcBef>
                <a:spcPts val="0"/>
              </a:spcBef>
              <a:spcAft>
                <a:spcPts val="0"/>
              </a:spcAft>
              <a:buClr>
                <a:schemeClr val="accent5"/>
              </a:buClr>
              <a:buSzPts val="6000"/>
              <a:buNone/>
              <a:defRPr sz="6000">
                <a:solidFill>
                  <a:schemeClr val="accent5"/>
                </a:solidFill>
              </a:defRPr>
            </a:lvl3pPr>
            <a:lvl4pPr lvl="3" rtl="0" algn="ctr">
              <a:spcBef>
                <a:spcPts val="0"/>
              </a:spcBef>
              <a:spcAft>
                <a:spcPts val="0"/>
              </a:spcAft>
              <a:buClr>
                <a:schemeClr val="accent5"/>
              </a:buClr>
              <a:buSzPts val="6000"/>
              <a:buNone/>
              <a:defRPr sz="6000">
                <a:solidFill>
                  <a:schemeClr val="accent5"/>
                </a:solidFill>
              </a:defRPr>
            </a:lvl4pPr>
            <a:lvl5pPr lvl="4" rtl="0" algn="ctr">
              <a:spcBef>
                <a:spcPts val="0"/>
              </a:spcBef>
              <a:spcAft>
                <a:spcPts val="0"/>
              </a:spcAft>
              <a:buClr>
                <a:schemeClr val="accent5"/>
              </a:buClr>
              <a:buSzPts val="6000"/>
              <a:buNone/>
              <a:defRPr sz="6000">
                <a:solidFill>
                  <a:schemeClr val="accent5"/>
                </a:solidFill>
              </a:defRPr>
            </a:lvl5pPr>
            <a:lvl6pPr lvl="5" rtl="0" algn="ctr">
              <a:spcBef>
                <a:spcPts val="0"/>
              </a:spcBef>
              <a:spcAft>
                <a:spcPts val="0"/>
              </a:spcAft>
              <a:buClr>
                <a:schemeClr val="accent5"/>
              </a:buClr>
              <a:buSzPts val="6000"/>
              <a:buNone/>
              <a:defRPr sz="6000">
                <a:solidFill>
                  <a:schemeClr val="accent5"/>
                </a:solidFill>
              </a:defRPr>
            </a:lvl6pPr>
            <a:lvl7pPr lvl="6" rtl="0" algn="ctr">
              <a:spcBef>
                <a:spcPts val="0"/>
              </a:spcBef>
              <a:spcAft>
                <a:spcPts val="0"/>
              </a:spcAft>
              <a:buClr>
                <a:schemeClr val="accent5"/>
              </a:buClr>
              <a:buSzPts val="6000"/>
              <a:buNone/>
              <a:defRPr sz="6000">
                <a:solidFill>
                  <a:schemeClr val="accent5"/>
                </a:solidFill>
              </a:defRPr>
            </a:lvl7pPr>
            <a:lvl8pPr lvl="7" rtl="0" algn="ctr">
              <a:spcBef>
                <a:spcPts val="0"/>
              </a:spcBef>
              <a:spcAft>
                <a:spcPts val="0"/>
              </a:spcAft>
              <a:buClr>
                <a:schemeClr val="accent5"/>
              </a:buClr>
              <a:buSzPts val="6000"/>
              <a:buNone/>
              <a:defRPr sz="6000">
                <a:solidFill>
                  <a:schemeClr val="accent5"/>
                </a:solidFill>
              </a:defRPr>
            </a:lvl8pPr>
            <a:lvl9pPr lvl="8" rtl="0" algn="ctr">
              <a:spcBef>
                <a:spcPts val="0"/>
              </a:spcBef>
              <a:spcAft>
                <a:spcPts val="0"/>
              </a:spcAft>
              <a:buClr>
                <a:schemeClr val="accent5"/>
              </a:buClr>
              <a:buSzPts val="6000"/>
              <a:buNone/>
              <a:defRPr sz="6000">
                <a:solidFill>
                  <a:schemeClr val="accent5"/>
                </a:solidFill>
              </a:defRPr>
            </a:lvl9pPr>
          </a:lstStyle>
          <a:p>
            <a:r>
              <a:t>xx%</a:t>
            </a: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7" name="Shape 1377"/>
        <p:cNvGrpSpPr/>
        <p:nvPr/>
      </p:nvGrpSpPr>
      <p:grpSpPr>
        <a:xfrm>
          <a:off x="0" y="0"/>
          <a:ext cx="0" cy="0"/>
          <a:chOff x="0" y="0"/>
          <a:chExt cx="0" cy="0"/>
        </a:xfrm>
      </p:grpSpPr>
      <p:pic>
        <p:nvPicPr>
          <p:cNvPr id="1378" name="Google Shape;1378;p199"/>
          <p:cNvPicPr preferRelativeResize="0"/>
          <p:nvPr/>
        </p:nvPicPr>
        <p:blipFill rotWithShape="1">
          <a:blip r:embed="rId2">
            <a:alphaModFix/>
          </a:blip>
          <a:srcRect b="0" l="219" r="209" t="0"/>
          <a:stretch/>
        </p:blipFill>
        <p:spPr>
          <a:xfrm rot="10800000">
            <a:off x="8277600" y="4423425"/>
            <a:ext cx="603504" cy="603504"/>
          </a:xfrm>
          <a:prstGeom prst="rect">
            <a:avLst/>
          </a:prstGeom>
          <a:noFill/>
          <a:ln>
            <a:noFill/>
          </a:ln>
        </p:spPr>
      </p:pic>
      <p:sp>
        <p:nvSpPr>
          <p:cNvPr id="1379" name="Google Shape;1379;p199"/>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380" name="Google Shape;1380;p199"/>
          <p:cNvSpPr txBox="1"/>
          <p:nvPr>
            <p:ph idx="1" type="body"/>
          </p:nvPr>
        </p:nvSpPr>
        <p:spPr>
          <a:xfrm>
            <a:off x="713100" y="1397800"/>
            <a:ext cx="7717500" cy="3201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sz="1150"/>
            </a:lvl1pPr>
            <a:lvl2pPr indent="-304800" lvl="1" marL="914400" rtl="0">
              <a:spcBef>
                <a:spcPts val="1600"/>
              </a:spcBef>
              <a:spcAft>
                <a:spcPts val="0"/>
              </a:spcAft>
              <a:buClr>
                <a:srgbClr val="434343"/>
              </a:buClr>
              <a:buSzPts val="1200"/>
              <a:buFont typeface="Roboto Condensed Light"/>
              <a:buAutoNum type="alphaLcPeriod"/>
              <a:defRPr/>
            </a:lvl2pPr>
            <a:lvl3pPr indent="-304800" lvl="2" marL="1371600" rtl="0">
              <a:spcBef>
                <a:spcPts val="1600"/>
              </a:spcBef>
              <a:spcAft>
                <a:spcPts val="0"/>
              </a:spcAft>
              <a:buClr>
                <a:srgbClr val="434343"/>
              </a:buClr>
              <a:buSzPts val="1200"/>
              <a:buFont typeface="Roboto Condensed Light"/>
              <a:buAutoNum type="romanLcPeriod"/>
              <a:defRPr/>
            </a:lvl3pPr>
            <a:lvl4pPr indent="-304800" lvl="3" marL="1828800" rtl="0">
              <a:spcBef>
                <a:spcPts val="1600"/>
              </a:spcBef>
              <a:spcAft>
                <a:spcPts val="0"/>
              </a:spcAft>
              <a:buClr>
                <a:srgbClr val="434343"/>
              </a:buClr>
              <a:buSzPts val="1200"/>
              <a:buFont typeface="Roboto Condensed Light"/>
              <a:buAutoNum type="arabicPeriod"/>
              <a:defRPr/>
            </a:lvl4pPr>
            <a:lvl5pPr indent="-304800" lvl="4" marL="2286000" rtl="0">
              <a:spcBef>
                <a:spcPts val="1600"/>
              </a:spcBef>
              <a:spcAft>
                <a:spcPts val="0"/>
              </a:spcAft>
              <a:buClr>
                <a:srgbClr val="434343"/>
              </a:buClr>
              <a:buSzPts val="1200"/>
              <a:buFont typeface="Roboto Condensed Light"/>
              <a:buAutoNum type="alphaLcPeriod"/>
              <a:defRPr/>
            </a:lvl5pPr>
            <a:lvl6pPr indent="-304800" lvl="5" marL="2743200" rtl="0">
              <a:spcBef>
                <a:spcPts val="1600"/>
              </a:spcBef>
              <a:spcAft>
                <a:spcPts val="0"/>
              </a:spcAft>
              <a:buClr>
                <a:srgbClr val="434343"/>
              </a:buClr>
              <a:buSzPts val="1200"/>
              <a:buFont typeface="Roboto Condensed Light"/>
              <a:buAutoNum type="romanLcPeriod"/>
              <a:defRPr/>
            </a:lvl6pPr>
            <a:lvl7pPr indent="-304800" lvl="6" marL="3200400" rtl="0">
              <a:spcBef>
                <a:spcPts val="1600"/>
              </a:spcBef>
              <a:spcAft>
                <a:spcPts val="0"/>
              </a:spcAft>
              <a:buClr>
                <a:srgbClr val="434343"/>
              </a:buClr>
              <a:buSzPts val="1200"/>
              <a:buFont typeface="Roboto Condensed Light"/>
              <a:buAutoNum type="arabicPeriod"/>
              <a:defRPr/>
            </a:lvl7pPr>
            <a:lvl8pPr indent="-304800" lvl="7" marL="3657600" rtl="0">
              <a:spcBef>
                <a:spcPts val="1600"/>
              </a:spcBef>
              <a:spcAft>
                <a:spcPts val="0"/>
              </a:spcAft>
              <a:buClr>
                <a:srgbClr val="434343"/>
              </a:buClr>
              <a:buSzPts val="1200"/>
              <a:buFont typeface="Roboto Condensed Light"/>
              <a:buAutoNum type="alphaLcPeriod"/>
              <a:defRPr/>
            </a:lvl8pPr>
            <a:lvl9pPr indent="-304800" lvl="8" marL="4114800" rtl="0">
              <a:spcBef>
                <a:spcPts val="1600"/>
              </a:spcBef>
              <a:spcAft>
                <a:spcPts val="1600"/>
              </a:spcAft>
              <a:buClr>
                <a:srgbClr val="434343"/>
              </a:buClr>
              <a:buSzPts val="1200"/>
              <a:buFont typeface="Roboto Condensed Light"/>
              <a:buAutoNum type="romanLcPeriod"/>
              <a:defRPr/>
            </a:lvl9pPr>
          </a:lstStyle>
          <a:p/>
        </p:txBody>
      </p:sp>
      <p:pic>
        <p:nvPicPr>
          <p:cNvPr id="1381" name="Google Shape;1381;p199"/>
          <p:cNvPicPr preferRelativeResize="0"/>
          <p:nvPr/>
        </p:nvPicPr>
        <p:blipFill rotWithShape="1">
          <a:blip r:embed="rId3">
            <a:alphaModFix/>
          </a:blip>
          <a:srcRect b="0" l="0" r="38938" t="36431"/>
          <a:stretch/>
        </p:blipFill>
        <p:spPr>
          <a:xfrm flipH="1">
            <a:off x="-96150" y="-91325"/>
            <a:ext cx="1348875" cy="1364951"/>
          </a:xfrm>
          <a:prstGeom prst="rect">
            <a:avLst/>
          </a:prstGeom>
          <a:noFill/>
          <a:ln>
            <a:noFill/>
          </a:ln>
        </p:spPr>
      </p:pic>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82" name="Shape 1382"/>
        <p:cNvGrpSpPr/>
        <p:nvPr/>
      </p:nvGrpSpPr>
      <p:grpSpPr>
        <a:xfrm>
          <a:off x="0" y="0"/>
          <a:ext cx="0" cy="0"/>
          <a:chOff x="0" y="0"/>
          <a:chExt cx="0" cy="0"/>
        </a:xfrm>
      </p:grpSpPr>
      <p:sp>
        <p:nvSpPr>
          <p:cNvPr id="1383" name="Google Shape;1383;p200"/>
          <p:cNvSpPr txBox="1"/>
          <p:nvPr>
            <p:ph idx="1" type="subTitle"/>
          </p:nvPr>
        </p:nvSpPr>
        <p:spPr>
          <a:xfrm>
            <a:off x="6789174" y="3792525"/>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4"/>
                </a:solidFill>
                <a:latin typeface="Oswald"/>
                <a:ea typeface="Oswald"/>
                <a:cs typeface="Oswald"/>
                <a:sym typeface="Oswald"/>
              </a:defRPr>
            </a:lvl1pPr>
            <a:lvl2pPr lvl="1" rtl="0" algn="r">
              <a:spcBef>
                <a:spcPts val="1600"/>
              </a:spcBef>
              <a:spcAft>
                <a:spcPts val="0"/>
              </a:spcAft>
              <a:buNone/>
              <a:defRPr sz="1800">
                <a:solidFill>
                  <a:schemeClr val="accent4"/>
                </a:solidFill>
                <a:latin typeface="Oswald"/>
                <a:ea typeface="Oswald"/>
                <a:cs typeface="Oswald"/>
                <a:sym typeface="Oswald"/>
              </a:defRPr>
            </a:lvl2pPr>
            <a:lvl3pPr lvl="2" rtl="0" algn="r">
              <a:spcBef>
                <a:spcPts val="1600"/>
              </a:spcBef>
              <a:spcAft>
                <a:spcPts val="0"/>
              </a:spcAft>
              <a:buNone/>
              <a:defRPr sz="1800">
                <a:solidFill>
                  <a:schemeClr val="accent4"/>
                </a:solidFill>
                <a:latin typeface="Oswald"/>
                <a:ea typeface="Oswald"/>
                <a:cs typeface="Oswald"/>
                <a:sym typeface="Oswald"/>
              </a:defRPr>
            </a:lvl3pPr>
            <a:lvl4pPr lvl="3" rtl="0" algn="r">
              <a:spcBef>
                <a:spcPts val="1600"/>
              </a:spcBef>
              <a:spcAft>
                <a:spcPts val="0"/>
              </a:spcAft>
              <a:buNone/>
              <a:defRPr sz="1800">
                <a:solidFill>
                  <a:schemeClr val="accent4"/>
                </a:solidFill>
                <a:latin typeface="Oswald"/>
                <a:ea typeface="Oswald"/>
                <a:cs typeface="Oswald"/>
                <a:sym typeface="Oswald"/>
              </a:defRPr>
            </a:lvl4pPr>
            <a:lvl5pPr lvl="4" rtl="0" algn="r">
              <a:spcBef>
                <a:spcPts val="1600"/>
              </a:spcBef>
              <a:spcAft>
                <a:spcPts val="0"/>
              </a:spcAft>
              <a:buNone/>
              <a:defRPr sz="1800">
                <a:solidFill>
                  <a:schemeClr val="accent4"/>
                </a:solidFill>
                <a:latin typeface="Oswald"/>
                <a:ea typeface="Oswald"/>
                <a:cs typeface="Oswald"/>
                <a:sym typeface="Oswald"/>
              </a:defRPr>
            </a:lvl5pPr>
            <a:lvl6pPr lvl="5" rtl="0" algn="r">
              <a:spcBef>
                <a:spcPts val="1600"/>
              </a:spcBef>
              <a:spcAft>
                <a:spcPts val="0"/>
              </a:spcAft>
              <a:buNone/>
              <a:defRPr sz="1800">
                <a:solidFill>
                  <a:schemeClr val="accent4"/>
                </a:solidFill>
                <a:latin typeface="Oswald"/>
                <a:ea typeface="Oswald"/>
                <a:cs typeface="Oswald"/>
                <a:sym typeface="Oswald"/>
              </a:defRPr>
            </a:lvl6pPr>
            <a:lvl7pPr lvl="6" rtl="0" algn="r">
              <a:spcBef>
                <a:spcPts val="1600"/>
              </a:spcBef>
              <a:spcAft>
                <a:spcPts val="0"/>
              </a:spcAft>
              <a:buNone/>
              <a:defRPr sz="1800">
                <a:solidFill>
                  <a:schemeClr val="accent4"/>
                </a:solidFill>
                <a:latin typeface="Oswald"/>
                <a:ea typeface="Oswald"/>
                <a:cs typeface="Oswald"/>
                <a:sym typeface="Oswald"/>
              </a:defRPr>
            </a:lvl7pPr>
            <a:lvl8pPr lvl="7" rtl="0" algn="r">
              <a:spcBef>
                <a:spcPts val="1600"/>
              </a:spcBef>
              <a:spcAft>
                <a:spcPts val="0"/>
              </a:spcAft>
              <a:buNone/>
              <a:defRPr sz="1800">
                <a:solidFill>
                  <a:schemeClr val="accent4"/>
                </a:solidFill>
                <a:latin typeface="Oswald"/>
                <a:ea typeface="Oswald"/>
                <a:cs typeface="Oswald"/>
                <a:sym typeface="Oswald"/>
              </a:defRPr>
            </a:lvl8pPr>
            <a:lvl9pPr lvl="8" rtl="0" algn="r">
              <a:spcBef>
                <a:spcPts val="1600"/>
              </a:spcBef>
              <a:spcAft>
                <a:spcPts val="1600"/>
              </a:spcAft>
              <a:buNone/>
              <a:defRPr sz="1800">
                <a:solidFill>
                  <a:schemeClr val="accent4"/>
                </a:solidFill>
                <a:latin typeface="Oswald"/>
                <a:ea typeface="Oswald"/>
                <a:cs typeface="Oswald"/>
                <a:sym typeface="Oswald"/>
              </a:defRPr>
            </a:lvl9pPr>
          </a:lstStyle>
          <a:p/>
        </p:txBody>
      </p:sp>
      <p:sp>
        <p:nvSpPr>
          <p:cNvPr id="1384" name="Google Shape;1384;p200"/>
          <p:cNvSpPr txBox="1"/>
          <p:nvPr>
            <p:ph idx="2" type="subTitle"/>
          </p:nvPr>
        </p:nvSpPr>
        <p:spPr>
          <a:xfrm>
            <a:off x="5443250" y="2859842"/>
            <a:ext cx="29874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sp>
        <p:nvSpPr>
          <p:cNvPr id="1385" name="Google Shape;1385;p200"/>
          <p:cNvSpPr txBox="1"/>
          <p:nvPr>
            <p:ph idx="3" type="subTitle"/>
          </p:nvPr>
        </p:nvSpPr>
        <p:spPr>
          <a:xfrm>
            <a:off x="6789125" y="177685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4"/>
                </a:solidFill>
                <a:latin typeface="Oswald"/>
                <a:ea typeface="Oswald"/>
                <a:cs typeface="Oswald"/>
                <a:sym typeface="Oswald"/>
              </a:defRPr>
            </a:lvl1pPr>
            <a:lvl2pPr lvl="1" rtl="0" algn="r">
              <a:spcBef>
                <a:spcPts val="1600"/>
              </a:spcBef>
              <a:spcAft>
                <a:spcPts val="0"/>
              </a:spcAft>
              <a:buNone/>
              <a:defRPr sz="1800">
                <a:solidFill>
                  <a:schemeClr val="accent4"/>
                </a:solidFill>
                <a:latin typeface="Oswald"/>
                <a:ea typeface="Oswald"/>
                <a:cs typeface="Oswald"/>
                <a:sym typeface="Oswald"/>
              </a:defRPr>
            </a:lvl2pPr>
            <a:lvl3pPr lvl="2" rtl="0" algn="r">
              <a:spcBef>
                <a:spcPts val="1600"/>
              </a:spcBef>
              <a:spcAft>
                <a:spcPts val="0"/>
              </a:spcAft>
              <a:buNone/>
              <a:defRPr sz="1800">
                <a:solidFill>
                  <a:schemeClr val="accent4"/>
                </a:solidFill>
                <a:latin typeface="Oswald"/>
                <a:ea typeface="Oswald"/>
                <a:cs typeface="Oswald"/>
                <a:sym typeface="Oswald"/>
              </a:defRPr>
            </a:lvl3pPr>
            <a:lvl4pPr lvl="3" rtl="0" algn="r">
              <a:spcBef>
                <a:spcPts val="1600"/>
              </a:spcBef>
              <a:spcAft>
                <a:spcPts val="0"/>
              </a:spcAft>
              <a:buNone/>
              <a:defRPr sz="1800">
                <a:solidFill>
                  <a:schemeClr val="accent4"/>
                </a:solidFill>
                <a:latin typeface="Oswald"/>
                <a:ea typeface="Oswald"/>
                <a:cs typeface="Oswald"/>
                <a:sym typeface="Oswald"/>
              </a:defRPr>
            </a:lvl4pPr>
            <a:lvl5pPr lvl="4" rtl="0" algn="r">
              <a:spcBef>
                <a:spcPts val="1600"/>
              </a:spcBef>
              <a:spcAft>
                <a:spcPts val="0"/>
              </a:spcAft>
              <a:buNone/>
              <a:defRPr sz="1800">
                <a:solidFill>
                  <a:schemeClr val="accent4"/>
                </a:solidFill>
                <a:latin typeface="Oswald"/>
                <a:ea typeface="Oswald"/>
                <a:cs typeface="Oswald"/>
                <a:sym typeface="Oswald"/>
              </a:defRPr>
            </a:lvl5pPr>
            <a:lvl6pPr lvl="5" rtl="0" algn="r">
              <a:spcBef>
                <a:spcPts val="1600"/>
              </a:spcBef>
              <a:spcAft>
                <a:spcPts val="0"/>
              </a:spcAft>
              <a:buNone/>
              <a:defRPr sz="1800">
                <a:solidFill>
                  <a:schemeClr val="accent4"/>
                </a:solidFill>
                <a:latin typeface="Oswald"/>
                <a:ea typeface="Oswald"/>
                <a:cs typeface="Oswald"/>
                <a:sym typeface="Oswald"/>
              </a:defRPr>
            </a:lvl6pPr>
            <a:lvl7pPr lvl="6" rtl="0" algn="r">
              <a:spcBef>
                <a:spcPts val="1600"/>
              </a:spcBef>
              <a:spcAft>
                <a:spcPts val="0"/>
              </a:spcAft>
              <a:buNone/>
              <a:defRPr sz="1800">
                <a:solidFill>
                  <a:schemeClr val="accent4"/>
                </a:solidFill>
                <a:latin typeface="Oswald"/>
                <a:ea typeface="Oswald"/>
                <a:cs typeface="Oswald"/>
                <a:sym typeface="Oswald"/>
              </a:defRPr>
            </a:lvl7pPr>
            <a:lvl8pPr lvl="7" rtl="0" algn="r">
              <a:spcBef>
                <a:spcPts val="1600"/>
              </a:spcBef>
              <a:spcAft>
                <a:spcPts val="0"/>
              </a:spcAft>
              <a:buNone/>
              <a:defRPr sz="1800">
                <a:solidFill>
                  <a:schemeClr val="accent4"/>
                </a:solidFill>
                <a:latin typeface="Oswald"/>
                <a:ea typeface="Oswald"/>
                <a:cs typeface="Oswald"/>
                <a:sym typeface="Oswald"/>
              </a:defRPr>
            </a:lvl8pPr>
            <a:lvl9pPr lvl="8" rtl="0" algn="r">
              <a:spcBef>
                <a:spcPts val="1600"/>
              </a:spcBef>
              <a:spcAft>
                <a:spcPts val="1600"/>
              </a:spcAft>
              <a:buNone/>
              <a:defRPr sz="1800">
                <a:solidFill>
                  <a:schemeClr val="accent4"/>
                </a:solidFill>
                <a:latin typeface="Oswald"/>
                <a:ea typeface="Oswald"/>
                <a:cs typeface="Oswald"/>
                <a:sym typeface="Oswald"/>
              </a:defRPr>
            </a:lvl9pPr>
          </a:lstStyle>
          <a:p/>
        </p:txBody>
      </p:sp>
      <p:sp>
        <p:nvSpPr>
          <p:cNvPr id="1386" name="Google Shape;1386;p200"/>
          <p:cNvSpPr txBox="1"/>
          <p:nvPr>
            <p:ph type="title"/>
          </p:nvPr>
        </p:nvSpPr>
        <p:spPr>
          <a:xfrm>
            <a:off x="713225" y="2569475"/>
            <a:ext cx="3145500" cy="2029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600"/>
              <a:buNone/>
              <a:defRPr sz="4200">
                <a:solidFill>
                  <a:schemeClr val="lt1"/>
                </a:solidFill>
              </a:defRPr>
            </a:lvl1pPr>
            <a:lvl2pPr lvl="1"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2pPr>
            <a:lvl3pPr lvl="2"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3pPr>
            <a:lvl4pPr lvl="3"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4pPr>
            <a:lvl5pPr lvl="4"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5pPr>
            <a:lvl6pPr lvl="5"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6pPr>
            <a:lvl7pPr lvl="6"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7pPr>
            <a:lvl8pPr lvl="7"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8pPr>
            <a:lvl9pPr lvl="8"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9pPr>
          </a:lstStyle>
          <a:p/>
        </p:txBody>
      </p:sp>
      <p:sp>
        <p:nvSpPr>
          <p:cNvPr id="1387" name="Google Shape;1387;p200"/>
          <p:cNvSpPr txBox="1"/>
          <p:nvPr>
            <p:ph idx="4" type="subTitle"/>
          </p:nvPr>
        </p:nvSpPr>
        <p:spPr>
          <a:xfrm>
            <a:off x="5443250" y="848166"/>
            <a:ext cx="29874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pic>
        <p:nvPicPr>
          <p:cNvPr id="1388" name="Google Shape;1388;p200"/>
          <p:cNvPicPr preferRelativeResize="0"/>
          <p:nvPr/>
        </p:nvPicPr>
        <p:blipFill>
          <a:blip r:embed="rId2">
            <a:alphaModFix/>
          </a:blip>
          <a:stretch>
            <a:fillRect/>
          </a:stretch>
        </p:blipFill>
        <p:spPr>
          <a:xfrm rot="10800000">
            <a:off x="8261550" y="4406400"/>
            <a:ext cx="630936" cy="628002"/>
          </a:xfrm>
          <a:prstGeom prst="rect">
            <a:avLst/>
          </a:prstGeom>
          <a:noFill/>
          <a:ln>
            <a:noFill/>
          </a:ln>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9" name="Shape 1389"/>
        <p:cNvGrpSpPr/>
        <p:nvPr/>
      </p:nvGrpSpPr>
      <p:grpSpPr>
        <a:xfrm>
          <a:off x="0" y="0"/>
          <a:ext cx="0" cy="0"/>
          <a:chOff x="0" y="0"/>
          <a:chExt cx="0" cy="0"/>
        </a:xfrm>
      </p:grpSpPr>
      <p:pic>
        <p:nvPicPr>
          <p:cNvPr id="1390" name="Google Shape;1390;p201"/>
          <p:cNvPicPr preferRelativeResize="0"/>
          <p:nvPr/>
        </p:nvPicPr>
        <p:blipFill rotWithShape="1">
          <a:blip r:embed="rId2">
            <a:alphaModFix/>
          </a:blip>
          <a:srcRect b="0" l="0" r="38938" t="36431"/>
          <a:stretch/>
        </p:blipFill>
        <p:spPr>
          <a:xfrm flipH="1">
            <a:off x="-96150" y="-91325"/>
            <a:ext cx="1348875" cy="1364951"/>
          </a:xfrm>
          <a:prstGeom prst="rect">
            <a:avLst/>
          </a:prstGeom>
          <a:noFill/>
          <a:ln>
            <a:noFill/>
          </a:ln>
        </p:spPr>
      </p:pic>
      <p:pic>
        <p:nvPicPr>
          <p:cNvPr id="1391" name="Google Shape;1391;p201"/>
          <p:cNvPicPr preferRelativeResize="0"/>
          <p:nvPr/>
        </p:nvPicPr>
        <p:blipFill rotWithShape="1">
          <a:blip r:embed="rId3">
            <a:alphaModFix/>
          </a:blip>
          <a:srcRect b="0" l="219" r="209" t="0"/>
          <a:stretch/>
        </p:blipFill>
        <p:spPr>
          <a:xfrm rot="10800000">
            <a:off x="8277600" y="4423425"/>
            <a:ext cx="603504" cy="603504"/>
          </a:xfrm>
          <a:prstGeom prst="rect">
            <a:avLst/>
          </a:prstGeom>
          <a:noFill/>
          <a:ln>
            <a:noFill/>
          </a:ln>
        </p:spPr>
      </p:pic>
      <p:sp>
        <p:nvSpPr>
          <p:cNvPr id="1392" name="Google Shape;1392;p201"/>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93" name="Shape 1393"/>
        <p:cNvGrpSpPr/>
        <p:nvPr/>
      </p:nvGrpSpPr>
      <p:grpSpPr>
        <a:xfrm>
          <a:off x="0" y="0"/>
          <a:ext cx="0" cy="0"/>
          <a:chOff x="0" y="0"/>
          <a:chExt cx="0" cy="0"/>
        </a:xfrm>
      </p:grpSpPr>
      <p:sp>
        <p:nvSpPr>
          <p:cNvPr id="1394" name="Google Shape;1394;p202"/>
          <p:cNvSpPr txBox="1"/>
          <p:nvPr>
            <p:ph idx="1" type="subTitle"/>
          </p:nvPr>
        </p:nvSpPr>
        <p:spPr>
          <a:xfrm>
            <a:off x="2266500" y="1846350"/>
            <a:ext cx="4611000" cy="20049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a:lvl1pPr>
            <a:lvl2pPr lvl="1" rtl="0">
              <a:spcBef>
                <a:spcPts val="1600"/>
              </a:spcBef>
              <a:spcAft>
                <a:spcPts val="0"/>
              </a:spcAft>
              <a:buSzPts val="1400"/>
              <a:buFont typeface="Anaheim"/>
              <a:buChar char="○"/>
              <a:defRPr/>
            </a:lvl2pPr>
            <a:lvl3pPr lvl="2" rtl="0">
              <a:spcBef>
                <a:spcPts val="1600"/>
              </a:spcBef>
              <a:spcAft>
                <a:spcPts val="0"/>
              </a:spcAft>
              <a:buSzPts val="1400"/>
              <a:buFont typeface="Anaheim"/>
              <a:buChar char="■"/>
              <a:defRPr/>
            </a:lvl3pPr>
            <a:lvl4pPr lvl="3" rtl="0">
              <a:spcBef>
                <a:spcPts val="1600"/>
              </a:spcBef>
              <a:spcAft>
                <a:spcPts val="0"/>
              </a:spcAft>
              <a:buSzPts val="1400"/>
              <a:buFont typeface="Anaheim"/>
              <a:buChar char="●"/>
              <a:defRPr/>
            </a:lvl4pPr>
            <a:lvl5pPr lvl="4" rtl="0">
              <a:spcBef>
                <a:spcPts val="1600"/>
              </a:spcBef>
              <a:spcAft>
                <a:spcPts val="0"/>
              </a:spcAft>
              <a:buSzPts val="1400"/>
              <a:buFont typeface="Anaheim"/>
              <a:buChar char="○"/>
              <a:defRPr/>
            </a:lvl5pPr>
            <a:lvl6pPr lvl="5" rtl="0">
              <a:spcBef>
                <a:spcPts val="1600"/>
              </a:spcBef>
              <a:spcAft>
                <a:spcPts val="0"/>
              </a:spcAft>
              <a:buSzPts val="1400"/>
              <a:buFont typeface="Anaheim"/>
              <a:buChar char="■"/>
              <a:defRPr/>
            </a:lvl6pPr>
            <a:lvl7pPr lvl="6" rtl="0">
              <a:spcBef>
                <a:spcPts val="1600"/>
              </a:spcBef>
              <a:spcAft>
                <a:spcPts val="0"/>
              </a:spcAft>
              <a:buSzPts val="1400"/>
              <a:buFont typeface="Anaheim"/>
              <a:buChar char="●"/>
              <a:defRPr/>
            </a:lvl7pPr>
            <a:lvl8pPr lvl="7" rtl="0">
              <a:spcBef>
                <a:spcPts val="1600"/>
              </a:spcBef>
              <a:spcAft>
                <a:spcPts val="0"/>
              </a:spcAft>
              <a:buSzPts val="1400"/>
              <a:buFont typeface="Anaheim"/>
              <a:buChar char="○"/>
              <a:defRPr/>
            </a:lvl8pPr>
            <a:lvl9pPr lvl="8" rtl="0">
              <a:spcBef>
                <a:spcPts val="1600"/>
              </a:spcBef>
              <a:spcAft>
                <a:spcPts val="1600"/>
              </a:spcAft>
              <a:buSzPts val="1400"/>
              <a:buFont typeface="Anaheim"/>
              <a:buChar char="■"/>
              <a:defRPr/>
            </a:lvl9pPr>
          </a:lstStyle>
          <a:p/>
        </p:txBody>
      </p:sp>
      <p:sp>
        <p:nvSpPr>
          <p:cNvPr id="1395" name="Google Shape;1395;p202"/>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pic>
        <p:nvPicPr>
          <p:cNvPr id="1396" name="Google Shape;1396;p202"/>
          <p:cNvPicPr preferRelativeResize="0"/>
          <p:nvPr/>
        </p:nvPicPr>
        <p:blipFill rotWithShape="1">
          <a:blip r:embed="rId2">
            <a:alphaModFix/>
          </a:blip>
          <a:srcRect b="0" l="32646" r="0" t="0"/>
          <a:stretch/>
        </p:blipFill>
        <p:spPr>
          <a:xfrm>
            <a:off x="0" y="1724800"/>
            <a:ext cx="1756650" cy="2340250"/>
          </a:xfrm>
          <a:prstGeom prst="rect">
            <a:avLst/>
          </a:prstGeom>
          <a:noFill/>
          <a:ln>
            <a:noFill/>
          </a:ln>
        </p:spPr>
      </p:pic>
      <p:pic>
        <p:nvPicPr>
          <p:cNvPr id="1397" name="Google Shape;1397;p202"/>
          <p:cNvPicPr preferRelativeResize="0"/>
          <p:nvPr/>
        </p:nvPicPr>
        <p:blipFill rotWithShape="1">
          <a:blip r:embed="rId3">
            <a:alphaModFix/>
          </a:blip>
          <a:srcRect b="0" l="0" r="19061" t="17532"/>
          <a:stretch/>
        </p:blipFill>
        <p:spPr>
          <a:xfrm>
            <a:off x="7267275" y="0"/>
            <a:ext cx="1876725" cy="1929926"/>
          </a:xfrm>
          <a:prstGeom prst="rect">
            <a:avLst/>
          </a:prstGeom>
          <a:noFill/>
          <a:ln>
            <a:noFill/>
          </a:ln>
        </p:spPr>
      </p:pic>
      <p:pic>
        <p:nvPicPr>
          <p:cNvPr id="1398" name="Google Shape;1398;p202"/>
          <p:cNvPicPr preferRelativeResize="0"/>
          <p:nvPr/>
        </p:nvPicPr>
        <p:blipFill>
          <a:blip r:embed="rId4">
            <a:alphaModFix/>
          </a:blip>
          <a:stretch>
            <a:fillRect/>
          </a:stretch>
        </p:blipFill>
        <p:spPr>
          <a:xfrm>
            <a:off x="7219628" y="3286225"/>
            <a:ext cx="1716499" cy="1678725"/>
          </a:xfrm>
          <a:prstGeom prst="rect">
            <a:avLst/>
          </a:prstGeom>
          <a:noFill/>
          <a:ln>
            <a:noFill/>
          </a:ln>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399" name="Shape 1399"/>
        <p:cNvGrpSpPr/>
        <p:nvPr/>
      </p:nvGrpSpPr>
      <p:grpSpPr>
        <a:xfrm>
          <a:off x="0" y="0"/>
          <a:ext cx="0" cy="0"/>
          <a:chOff x="0" y="0"/>
          <a:chExt cx="0" cy="0"/>
        </a:xfrm>
      </p:grpSpPr>
      <p:pic>
        <p:nvPicPr>
          <p:cNvPr id="1400" name="Google Shape;1400;p203"/>
          <p:cNvPicPr preferRelativeResize="0"/>
          <p:nvPr/>
        </p:nvPicPr>
        <p:blipFill rotWithShape="1">
          <a:blip r:embed="rId2">
            <a:alphaModFix/>
          </a:blip>
          <a:srcRect b="45114" l="0" r="48232" t="5336"/>
          <a:stretch/>
        </p:blipFill>
        <p:spPr>
          <a:xfrm rot="5400000">
            <a:off x="-57996" y="3344262"/>
            <a:ext cx="1839226" cy="1713701"/>
          </a:xfrm>
          <a:prstGeom prst="rect">
            <a:avLst/>
          </a:prstGeom>
          <a:noFill/>
          <a:ln>
            <a:noFill/>
          </a:ln>
        </p:spPr>
      </p:pic>
      <p:pic>
        <p:nvPicPr>
          <p:cNvPr id="1401" name="Google Shape;1401;p203"/>
          <p:cNvPicPr preferRelativeResize="0"/>
          <p:nvPr/>
        </p:nvPicPr>
        <p:blipFill rotWithShape="1">
          <a:blip r:embed="rId3">
            <a:alphaModFix/>
          </a:blip>
          <a:srcRect b="28083" l="0" r="21203" t="0"/>
          <a:stretch/>
        </p:blipFill>
        <p:spPr>
          <a:xfrm flipH="1" rot="-9081158">
            <a:off x="7285853" y="331954"/>
            <a:ext cx="1792144" cy="1595366"/>
          </a:xfrm>
          <a:prstGeom prst="rect">
            <a:avLst/>
          </a:prstGeom>
          <a:noFill/>
          <a:ln>
            <a:noFill/>
          </a:ln>
        </p:spPr>
      </p:pic>
      <p:sp>
        <p:nvSpPr>
          <p:cNvPr id="1402" name="Google Shape;1402;p203"/>
          <p:cNvSpPr txBox="1"/>
          <p:nvPr>
            <p:ph type="title"/>
          </p:nvPr>
        </p:nvSpPr>
        <p:spPr>
          <a:xfrm>
            <a:off x="1241100" y="1555650"/>
            <a:ext cx="6661800" cy="203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500"/>
              <a:buNone/>
              <a:defRPr sz="70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1403" name="Google Shape;1403;p203"/>
          <p:cNvPicPr preferRelativeResize="0"/>
          <p:nvPr/>
        </p:nvPicPr>
        <p:blipFill rotWithShape="1">
          <a:blip r:embed="rId4">
            <a:alphaModFix/>
          </a:blip>
          <a:srcRect b="0" l="219" r="209" t="0"/>
          <a:stretch/>
        </p:blipFill>
        <p:spPr>
          <a:xfrm rot="9702180">
            <a:off x="2069301" y="4265151"/>
            <a:ext cx="588024" cy="588025"/>
          </a:xfrm>
          <a:prstGeom prst="rect">
            <a:avLst/>
          </a:prstGeom>
          <a:noFill/>
          <a:ln>
            <a:noFill/>
          </a:ln>
        </p:spPr>
      </p:pic>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1404" name="Shape 1404"/>
        <p:cNvGrpSpPr/>
        <p:nvPr/>
      </p:nvGrpSpPr>
      <p:grpSpPr>
        <a:xfrm>
          <a:off x="0" y="0"/>
          <a:ext cx="0" cy="0"/>
          <a:chOff x="0" y="0"/>
          <a:chExt cx="0" cy="0"/>
        </a:xfrm>
      </p:grpSpPr>
      <p:grpSp>
        <p:nvGrpSpPr>
          <p:cNvPr id="1405" name="Google Shape;1405;p204"/>
          <p:cNvGrpSpPr/>
          <p:nvPr/>
        </p:nvGrpSpPr>
        <p:grpSpPr>
          <a:xfrm>
            <a:off x="6315075" y="708675"/>
            <a:ext cx="2889425" cy="4482050"/>
            <a:chOff x="6315075" y="708675"/>
            <a:chExt cx="2889425" cy="4482050"/>
          </a:xfrm>
        </p:grpSpPr>
        <p:pic>
          <p:nvPicPr>
            <p:cNvPr id="1406" name="Google Shape;1406;p204"/>
            <p:cNvPicPr preferRelativeResize="0"/>
            <p:nvPr/>
          </p:nvPicPr>
          <p:blipFill rotWithShape="1">
            <a:blip r:embed="rId2">
              <a:alphaModFix amt="75000"/>
            </a:blip>
            <a:srcRect b="0" l="26101" r="0" t="11598"/>
            <a:stretch/>
          </p:blipFill>
          <p:spPr>
            <a:xfrm rot="10800000">
              <a:off x="6665576" y="1790301"/>
              <a:ext cx="2538924" cy="3400424"/>
            </a:xfrm>
            <a:prstGeom prst="rect">
              <a:avLst/>
            </a:prstGeom>
            <a:noFill/>
            <a:ln>
              <a:noFill/>
            </a:ln>
          </p:spPr>
        </p:pic>
        <p:pic>
          <p:nvPicPr>
            <p:cNvPr id="1407" name="Google Shape;1407;p204"/>
            <p:cNvPicPr preferRelativeResize="0"/>
            <p:nvPr/>
          </p:nvPicPr>
          <p:blipFill rotWithShape="1">
            <a:blip r:embed="rId3">
              <a:alphaModFix amt="85000"/>
            </a:blip>
            <a:srcRect b="0" l="0" r="58893" t="5455"/>
            <a:stretch/>
          </p:blipFill>
          <p:spPr>
            <a:xfrm>
              <a:off x="7773000" y="708675"/>
              <a:ext cx="1397499" cy="3130700"/>
            </a:xfrm>
            <a:prstGeom prst="rect">
              <a:avLst/>
            </a:prstGeom>
            <a:noFill/>
            <a:ln>
              <a:noFill/>
            </a:ln>
          </p:spPr>
        </p:pic>
        <p:pic>
          <p:nvPicPr>
            <p:cNvPr id="1408" name="Google Shape;1408;p204"/>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1409" name="Google Shape;1409;p204"/>
          <p:cNvSpPr txBox="1"/>
          <p:nvPr>
            <p:ph type="title"/>
          </p:nvPr>
        </p:nvSpPr>
        <p:spPr>
          <a:xfrm>
            <a:off x="5688476" y="1725095"/>
            <a:ext cx="2742300" cy="79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4600"/>
              <a:buNone/>
              <a:defRPr>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pic>
        <p:nvPicPr>
          <p:cNvPr id="1410" name="Google Shape;1410;p204"/>
          <p:cNvPicPr preferRelativeResize="0"/>
          <p:nvPr/>
        </p:nvPicPr>
        <p:blipFill rotWithShape="1">
          <a:blip r:embed="rId5">
            <a:alphaModFix amt="57000"/>
          </a:blip>
          <a:srcRect b="4794" l="26778" r="38000" t="66358"/>
          <a:stretch/>
        </p:blipFill>
        <p:spPr>
          <a:xfrm flipH="1">
            <a:off x="6999050" y="1479400"/>
            <a:ext cx="804075" cy="737600"/>
          </a:xfrm>
          <a:prstGeom prst="rect">
            <a:avLst/>
          </a:prstGeom>
          <a:noFill/>
          <a:ln>
            <a:noFill/>
          </a:ln>
        </p:spPr>
      </p:pic>
      <p:sp>
        <p:nvSpPr>
          <p:cNvPr id="1411" name="Google Shape;1411;p204"/>
          <p:cNvSpPr txBox="1"/>
          <p:nvPr>
            <p:ph idx="1" type="subTitle"/>
          </p:nvPr>
        </p:nvSpPr>
        <p:spPr>
          <a:xfrm>
            <a:off x="4502575" y="2755400"/>
            <a:ext cx="3925200" cy="12999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104" name="Shape 104"/>
        <p:cNvGrpSpPr/>
        <p:nvPr/>
      </p:nvGrpSpPr>
      <p:grpSpPr>
        <a:xfrm>
          <a:off x="0" y="0"/>
          <a:ext cx="0" cy="0"/>
          <a:chOff x="0" y="0"/>
          <a:chExt cx="0" cy="0"/>
        </a:xfrm>
      </p:grpSpPr>
      <p:pic>
        <p:nvPicPr>
          <p:cNvPr id="105" name="Google Shape;105;p22"/>
          <p:cNvPicPr preferRelativeResize="0"/>
          <p:nvPr/>
        </p:nvPicPr>
        <p:blipFill rotWithShape="1">
          <a:blip r:embed="rId2">
            <a:alphaModFix/>
          </a:blip>
          <a:srcRect b="45119" l="0" r="48232" t="6390"/>
          <a:stretch/>
        </p:blipFill>
        <p:spPr>
          <a:xfrm rot="10800000">
            <a:off x="-235000" y="-44675"/>
            <a:ext cx="1420075" cy="1294925"/>
          </a:xfrm>
          <a:prstGeom prst="rect">
            <a:avLst/>
          </a:prstGeom>
          <a:noFill/>
          <a:ln>
            <a:noFill/>
          </a:ln>
        </p:spPr>
      </p:pic>
      <p:pic>
        <p:nvPicPr>
          <p:cNvPr id="106" name="Google Shape;106;p22"/>
          <p:cNvPicPr preferRelativeResize="0"/>
          <p:nvPr/>
        </p:nvPicPr>
        <p:blipFill rotWithShape="1">
          <a:blip r:embed="rId3">
            <a:alphaModFix/>
          </a:blip>
          <a:srcRect b="28083" l="0" r="21203" t="0"/>
          <a:stretch/>
        </p:blipFill>
        <p:spPr>
          <a:xfrm rot="4217121">
            <a:off x="-467479" y="3333364"/>
            <a:ext cx="2399831" cy="2136346"/>
          </a:xfrm>
          <a:prstGeom prst="rect">
            <a:avLst/>
          </a:prstGeom>
          <a:noFill/>
          <a:ln>
            <a:noFill/>
          </a:ln>
        </p:spPr>
      </p:pic>
      <p:sp>
        <p:nvSpPr>
          <p:cNvPr id="107" name="Google Shape;107;p22"/>
          <p:cNvSpPr txBox="1"/>
          <p:nvPr>
            <p:ph type="title"/>
          </p:nvPr>
        </p:nvSpPr>
        <p:spPr>
          <a:xfrm>
            <a:off x="713225" y="1928250"/>
            <a:ext cx="4394100" cy="128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500"/>
              <a:buNone/>
              <a:defRPr sz="35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1412" name="Shape 1412"/>
        <p:cNvGrpSpPr/>
        <p:nvPr/>
      </p:nvGrpSpPr>
      <p:grpSpPr>
        <a:xfrm>
          <a:off x="0" y="0"/>
          <a:ext cx="0" cy="0"/>
          <a:chOff x="0" y="0"/>
          <a:chExt cx="0" cy="0"/>
        </a:xfrm>
      </p:grpSpPr>
      <p:pic>
        <p:nvPicPr>
          <p:cNvPr id="1413" name="Google Shape;1413;p205"/>
          <p:cNvPicPr preferRelativeResize="0"/>
          <p:nvPr/>
        </p:nvPicPr>
        <p:blipFill rotWithShape="1">
          <a:blip r:embed="rId2">
            <a:alphaModFix/>
          </a:blip>
          <a:srcRect b="45119" l="0" r="48232" t="6390"/>
          <a:stretch/>
        </p:blipFill>
        <p:spPr>
          <a:xfrm rot="10800000">
            <a:off x="-235000" y="-44675"/>
            <a:ext cx="1420075" cy="1294925"/>
          </a:xfrm>
          <a:prstGeom prst="rect">
            <a:avLst/>
          </a:prstGeom>
          <a:noFill/>
          <a:ln>
            <a:noFill/>
          </a:ln>
        </p:spPr>
      </p:pic>
      <p:pic>
        <p:nvPicPr>
          <p:cNvPr id="1414" name="Google Shape;1414;p205"/>
          <p:cNvPicPr preferRelativeResize="0"/>
          <p:nvPr/>
        </p:nvPicPr>
        <p:blipFill rotWithShape="1">
          <a:blip r:embed="rId3">
            <a:alphaModFix/>
          </a:blip>
          <a:srcRect b="28083" l="0" r="21203" t="0"/>
          <a:stretch/>
        </p:blipFill>
        <p:spPr>
          <a:xfrm rot="4217121">
            <a:off x="-467479" y="3333364"/>
            <a:ext cx="2399831" cy="2136346"/>
          </a:xfrm>
          <a:prstGeom prst="rect">
            <a:avLst/>
          </a:prstGeom>
          <a:noFill/>
          <a:ln>
            <a:noFill/>
          </a:ln>
        </p:spPr>
      </p:pic>
      <p:sp>
        <p:nvSpPr>
          <p:cNvPr id="1415" name="Google Shape;1415;p205"/>
          <p:cNvSpPr txBox="1"/>
          <p:nvPr>
            <p:ph type="title"/>
          </p:nvPr>
        </p:nvSpPr>
        <p:spPr>
          <a:xfrm>
            <a:off x="713225" y="1928250"/>
            <a:ext cx="4394100" cy="128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500"/>
              <a:buNone/>
              <a:defRPr sz="35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16" name="Shape 1416"/>
        <p:cNvGrpSpPr/>
        <p:nvPr/>
      </p:nvGrpSpPr>
      <p:grpSpPr>
        <a:xfrm>
          <a:off x="0" y="0"/>
          <a:ext cx="0" cy="0"/>
          <a:chOff x="0" y="0"/>
          <a:chExt cx="0" cy="0"/>
        </a:xfrm>
      </p:grpSpPr>
      <p:pic>
        <p:nvPicPr>
          <p:cNvPr id="1417" name="Google Shape;1417;p206"/>
          <p:cNvPicPr preferRelativeResize="0"/>
          <p:nvPr/>
        </p:nvPicPr>
        <p:blipFill rotWithShape="1">
          <a:blip r:embed="rId2">
            <a:alphaModFix amt="88000"/>
          </a:blip>
          <a:srcRect b="0" l="17416" r="0" t="30128"/>
          <a:stretch/>
        </p:blipFill>
        <p:spPr>
          <a:xfrm flipH="1" rot="10800000">
            <a:off x="0" y="3495574"/>
            <a:ext cx="3098849" cy="1696850"/>
          </a:xfrm>
          <a:prstGeom prst="rect">
            <a:avLst/>
          </a:prstGeom>
          <a:noFill/>
          <a:ln>
            <a:noFill/>
          </a:ln>
        </p:spPr>
      </p:pic>
      <p:sp>
        <p:nvSpPr>
          <p:cNvPr id="1418" name="Google Shape;1418;p206"/>
          <p:cNvSpPr txBox="1"/>
          <p:nvPr>
            <p:ph hasCustomPrompt="1" type="title"/>
          </p:nvPr>
        </p:nvSpPr>
        <p:spPr>
          <a:xfrm>
            <a:off x="1855500" y="1244700"/>
            <a:ext cx="54330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500"/>
              <a:buNone/>
              <a:defRPr sz="9500"/>
            </a:lvl1pPr>
            <a:lvl2pPr lvl="1" rtl="0" algn="ctr">
              <a:spcBef>
                <a:spcPts val="0"/>
              </a:spcBef>
              <a:spcAft>
                <a:spcPts val="0"/>
              </a:spcAft>
              <a:buClr>
                <a:schemeClr val="accent1"/>
              </a:buClr>
              <a:buSzPts val="7200"/>
              <a:buNone/>
              <a:defRPr sz="7200">
                <a:solidFill>
                  <a:schemeClr val="accent1"/>
                </a:solidFill>
              </a:defRPr>
            </a:lvl2pPr>
            <a:lvl3pPr lvl="2" rtl="0" algn="ctr">
              <a:spcBef>
                <a:spcPts val="0"/>
              </a:spcBef>
              <a:spcAft>
                <a:spcPts val="0"/>
              </a:spcAft>
              <a:buClr>
                <a:schemeClr val="accent1"/>
              </a:buClr>
              <a:buSzPts val="7200"/>
              <a:buNone/>
              <a:defRPr sz="7200">
                <a:solidFill>
                  <a:schemeClr val="accent1"/>
                </a:solidFill>
              </a:defRPr>
            </a:lvl3pPr>
            <a:lvl4pPr lvl="3" rtl="0" algn="ctr">
              <a:spcBef>
                <a:spcPts val="0"/>
              </a:spcBef>
              <a:spcAft>
                <a:spcPts val="0"/>
              </a:spcAft>
              <a:buClr>
                <a:schemeClr val="accent1"/>
              </a:buClr>
              <a:buSzPts val="7200"/>
              <a:buNone/>
              <a:defRPr sz="7200">
                <a:solidFill>
                  <a:schemeClr val="accent1"/>
                </a:solidFill>
              </a:defRPr>
            </a:lvl4pPr>
            <a:lvl5pPr lvl="4" rtl="0" algn="ctr">
              <a:spcBef>
                <a:spcPts val="0"/>
              </a:spcBef>
              <a:spcAft>
                <a:spcPts val="0"/>
              </a:spcAft>
              <a:buClr>
                <a:schemeClr val="accent1"/>
              </a:buClr>
              <a:buSzPts val="7200"/>
              <a:buNone/>
              <a:defRPr sz="7200">
                <a:solidFill>
                  <a:schemeClr val="accent1"/>
                </a:solidFill>
              </a:defRPr>
            </a:lvl5pPr>
            <a:lvl6pPr lvl="5" rtl="0" algn="ctr">
              <a:spcBef>
                <a:spcPts val="0"/>
              </a:spcBef>
              <a:spcAft>
                <a:spcPts val="0"/>
              </a:spcAft>
              <a:buClr>
                <a:schemeClr val="accent1"/>
              </a:buClr>
              <a:buSzPts val="7200"/>
              <a:buNone/>
              <a:defRPr sz="7200">
                <a:solidFill>
                  <a:schemeClr val="accent1"/>
                </a:solidFill>
              </a:defRPr>
            </a:lvl6pPr>
            <a:lvl7pPr lvl="6" rtl="0" algn="ctr">
              <a:spcBef>
                <a:spcPts val="0"/>
              </a:spcBef>
              <a:spcAft>
                <a:spcPts val="0"/>
              </a:spcAft>
              <a:buClr>
                <a:schemeClr val="accent1"/>
              </a:buClr>
              <a:buSzPts val="7200"/>
              <a:buNone/>
              <a:defRPr sz="7200">
                <a:solidFill>
                  <a:schemeClr val="accent1"/>
                </a:solidFill>
              </a:defRPr>
            </a:lvl7pPr>
            <a:lvl8pPr lvl="7" rtl="0" algn="ctr">
              <a:spcBef>
                <a:spcPts val="0"/>
              </a:spcBef>
              <a:spcAft>
                <a:spcPts val="0"/>
              </a:spcAft>
              <a:buClr>
                <a:schemeClr val="accent1"/>
              </a:buClr>
              <a:buSzPts val="7200"/>
              <a:buNone/>
              <a:defRPr sz="7200">
                <a:solidFill>
                  <a:schemeClr val="accent1"/>
                </a:solidFill>
              </a:defRPr>
            </a:lvl8pPr>
            <a:lvl9pPr lvl="8" rtl="0" algn="ctr">
              <a:spcBef>
                <a:spcPts val="0"/>
              </a:spcBef>
              <a:spcAft>
                <a:spcPts val="0"/>
              </a:spcAft>
              <a:buClr>
                <a:schemeClr val="accent1"/>
              </a:buClr>
              <a:buSzPts val="7200"/>
              <a:buNone/>
              <a:defRPr sz="7200">
                <a:solidFill>
                  <a:schemeClr val="accent1"/>
                </a:solidFill>
              </a:defRPr>
            </a:lvl9pPr>
          </a:lstStyle>
          <a:p>
            <a:r>
              <a:t>xx%</a:t>
            </a:r>
          </a:p>
        </p:txBody>
      </p:sp>
      <p:sp>
        <p:nvSpPr>
          <p:cNvPr id="1419" name="Google Shape;1419;p206"/>
          <p:cNvSpPr txBox="1"/>
          <p:nvPr>
            <p:ph idx="1" type="subTitle"/>
          </p:nvPr>
        </p:nvSpPr>
        <p:spPr>
          <a:xfrm>
            <a:off x="3213200" y="3060225"/>
            <a:ext cx="2717700" cy="87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r">
              <a:spcBef>
                <a:spcPts val="1600"/>
              </a:spcBef>
              <a:spcAft>
                <a:spcPts val="0"/>
              </a:spcAft>
              <a:buClr>
                <a:schemeClr val="accent1"/>
              </a:buClr>
              <a:buSzPts val="1600"/>
              <a:buNone/>
              <a:defRPr sz="1600">
                <a:solidFill>
                  <a:schemeClr val="accent1"/>
                </a:solidFill>
              </a:defRPr>
            </a:lvl2pPr>
            <a:lvl3pPr lvl="2" rtl="0" algn="r">
              <a:spcBef>
                <a:spcPts val="1600"/>
              </a:spcBef>
              <a:spcAft>
                <a:spcPts val="0"/>
              </a:spcAft>
              <a:buClr>
                <a:schemeClr val="accent1"/>
              </a:buClr>
              <a:buSzPts val="1600"/>
              <a:buNone/>
              <a:defRPr sz="1600">
                <a:solidFill>
                  <a:schemeClr val="accent1"/>
                </a:solidFill>
              </a:defRPr>
            </a:lvl3pPr>
            <a:lvl4pPr lvl="3" rtl="0" algn="r">
              <a:spcBef>
                <a:spcPts val="1600"/>
              </a:spcBef>
              <a:spcAft>
                <a:spcPts val="0"/>
              </a:spcAft>
              <a:buClr>
                <a:schemeClr val="accent1"/>
              </a:buClr>
              <a:buSzPts val="1600"/>
              <a:buNone/>
              <a:defRPr sz="1600">
                <a:solidFill>
                  <a:schemeClr val="accent1"/>
                </a:solidFill>
              </a:defRPr>
            </a:lvl4pPr>
            <a:lvl5pPr lvl="4" rtl="0" algn="r">
              <a:spcBef>
                <a:spcPts val="1600"/>
              </a:spcBef>
              <a:spcAft>
                <a:spcPts val="0"/>
              </a:spcAft>
              <a:buClr>
                <a:schemeClr val="accent1"/>
              </a:buClr>
              <a:buSzPts val="1600"/>
              <a:buNone/>
              <a:defRPr sz="1600">
                <a:solidFill>
                  <a:schemeClr val="accent1"/>
                </a:solidFill>
              </a:defRPr>
            </a:lvl5pPr>
            <a:lvl6pPr lvl="5" rtl="0" algn="r">
              <a:spcBef>
                <a:spcPts val="1600"/>
              </a:spcBef>
              <a:spcAft>
                <a:spcPts val="0"/>
              </a:spcAft>
              <a:buClr>
                <a:schemeClr val="accent1"/>
              </a:buClr>
              <a:buSzPts val="1600"/>
              <a:buNone/>
              <a:defRPr sz="1600">
                <a:solidFill>
                  <a:schemeClr val="accent1"/>
                </a:solidFill>
              </a:defRPr>
            </a:lvl6pPr>
            <a:lvl7pPr lvl="6" rtl="0" algn="r">
              <a:spcBef>
                <a:spcPts val="1600"/>
              </a:spcBef>
              <a:spcAft>
                <a:spcPts val="0"/>
              </a:spcAft>
              <a:buClr>
                <a:schemeClr val="accent1"/>
              </a:buClr>
              <a:buSzPts val="1600"/>
              <a:buNone/>
              <a:defRPr sz="1600">
                <a:solidFill>
                  <a:schemeClr val="accent1"/>
                </a:solidFill>
              </a:defRPr>
            </a:lvl7pPr>
            <a:lvl8pPr lvl="7" rtl="0" algn="r">
              <a:spcBef>
                <a:spcPts val="1600"/>
              </a:spcBef>
              <a:spcAft>
                <a:spcPts val="0"/>
              </a:spcAft>
              <a:buClr>
                <a:schemeClr val="accent1"/>
              </a:buClr>
              <a:buSzPts val="1600"/>
              <a:buNone/>
              <a:defRPr sz="1600">
                <a:solidFill>
                  <a:schemeClr val="accent1"/>
                </a:solidFill>
              </a:defRPr>
            </a:lvl8pPr>
            <a:lvl9pPr lvl="8" rtl="0" algn="r">
              <a:spcBef>
                <a:spcPts val="1600"/>
              </a:spcBef>
              <a:spcAft>
                <a:spcPts val="1600"/>
              </a:spcAft>
              <a:buClr>
                <a:schemeClr val="accent1"/>
              </a:buClr>
              <a:buSzPts val="1600"/>
              <a:buNone/>
              <a:defRPr sz="1600">
                <a:solidFill>
                  <a:schemeClr val="accent1"/>
                </a:solidFill>
              </a:defRPr>
            </a:lvl9pPr>
          </a:lstStyle>
          <a:p/>
        </p:txBody>
      </p:sp>
      <p:pic>
        <p:nvPicPr>
          <p:cNvPr id="1420" name="Google Shape;1420;p206"/>
          <p:cNvPicPr preferRelativeResize="0"/>
          <p:nvPr/>
        </p:nvPicPr>
        <p:blipFill rotWithShape="1">
          <a:blip r:embed="rId3">
            <a:alphaModFix/>
          </a:blip>
          <a:srcRect b="0" l="0" r="0" t="16777"/>
          <a:stretch/>
        </p:blipFill>
        <p:spPr>
          <a:xfrm flipH="1">
            <a:off x="6945648" y="-48928"/>
            <a:ext cx="1828801" cy="1702801"/>
          </a:xfrm>
          <a:prstGeom prst="rect">
            <a:avLst/>
          </a:prstGeom>
          <a:noFill/>
          <a:ln>
            <a:noFill/>
          </a:ln>
        </p:spPr>
      </p:pic>
      <p:pic>
        <p:nvPicPr>
          <p:cNvPr id="1421" name="Google Shape;1421;p206"/>
          <p:cNvPicPr preferRelativeResize="0"/>
          <p:nvPr/>
        </p:nvPicPr>
        <p:blipFill rotWithShape="1">
          <a:blip r:embed="rId4">
            <a:alphaModFix amt="85000"/>
          </a:blip>
          <a:srcRect b="0" l="0" r="78523" t="0"/>
          <a:stretch/>
        </p:blipFill>
        <p:spPr>
          <a:xfrm rot="-5400000">
            <a:off x="6570650" y="-861101"/>
            <a:ext cx="510599" cy="2234601"/>
          </a:xfrm>
          <a:prstGeom prst="rect">
            <a:avLst/>
          </a:prstGeom>
          <a:noFill/>
          <a:ln>
            <a:noFill/>
          </a:ln>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2" name="Shape 1422"/>
        <p:cNvGrpSpPr/>
        <p:nvPr/>
      </p:nvGrpSpPr>
      <p:grpSpPr>
        <a:xfrm>
          <a:off x="0" y="0"/>
          <a:ext cx="0" cy="0"/>
          <a:chOff x="0" y="0"/>
          <a:chExt cx="0" cy="0"/>
        </a:xfrm>
      </p:grpSpPr>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1423" name="Shape 1423"/>
        <p:cNvGrpSpPr/>
        <p:nvPr/>
      </p:nvGrpSpPr>
      <p:grpSpPr>
        <a:xfrm>
          <a:off x="0" y="0"/>
          <a:ext cx="0" cy="0"/>
          <a:chOff x="0" y="0"/>
          <a:chExt cx="0" cy="0"/>
        </a:xfrm>
      </p:grpSpPr>
      <p:pic>
        <p:nvPicPr>
          <p:cNvPr id="1424" name="Google Shape;1424;p208"/>
          <p:cNvPicPr preferRelativeResize="0"/>
          <p:nvPr/>
        </p:nvPicPr>
        <p:blipFill rotWithShape="1">
          <a:blip r:embed="rId2">
            <a:alphaModFix/>
          </a:blip>
          <a:srcRect b="0" l="219" r="209" t="0"/>
          <a:stretch/>
        </p:blipFill>
        <p:spPr>
          <a:xfrm rot="10800000">
            <a:off x="8225021" y="4351019"/>
            <a:ext cx="731520" cy="731520"/>
          </a:xfrm>
          <a:prstGeom prst="rect">
            <a:avLst/>
          </a:prstGeom>
          <a:noFill/>
          <a:ln>
            <a:noFill/>
          </a:ln>
        </p:spPr>
      </p:pic>
      <p:sp>
        <p:nvSpPr>
          <p:cNvPr id="1425" name="Google Shape;1425;p208"/>
          <p:cNvSpPr txBox="1"/>
          <p:nvPr>
            <p:ph idx="1" type="subTitle"/>
          </p:nvPr>
        </p:nvSpPr>
        <p:spPr>
          <a:xfrm>
            <a:off x="6074675" y="786958"/>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208"/>
          <p:cNvSpPr txBox="1"/>
          <p:nvPr>
            <p:ph idx="2" type="subTitle"/>
          </p:nvPr>
        </p:nvSpPr>
        <p:spPr>
          <a:xfrm>
            <a:off x="6074675" y="211455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208"/>
          <p:cNvSpPr txBox="1"/>
          <p:nvPr>
            <p:ph idx="3" type="subTitle"/>
          </p:nvPr>
        </p:nvSpPr>
        <p:spPr>
          <a:xfrm>
            <a:off x="6074675" y="3442142"/>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8" name="Google Shape;1428;p208"/>
          <p:cNvSpPr txBox="1"/>
          <p:nvPr>
            <p:ph type="title"/>
          </p:nvPr>
        </p:nvSpPr>
        <p:spPr>
          <a:xfrm>
            <a:off x="713225" y="2571750"/>
            <a:ext cx="3145800" cy="20277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sz="6000">
                <a:solidFill>
                  <a:schemeClr val="lt1"/>
                </a:solidFill>
                <a:latin typeface="Oswald"/>
                <a:ea typeface="Oswald"/>
                <a:cs typeface="Oswald"/>
                <a:sym typeface="Oswald"/>
              </a:defRPr>
            </a:lvl2pPr>
            <a:lvl3pPr lvl="2" rtl="0" algn="r">
              <a:spcBef>
                <a:spcPts val="0"/>
              </a:spcBef>
              <a:spcAft>
                <a:spcPts val="0"/>
              </a:spcAft>
              <a:buNone/>
              <a:defRPr sz="6000">
                <a:solidFill>
                  <a:schemeClr val="lt1"/>
                </a:solidFill>
                <a:latin typeface="Oswald"/>
                <a:ea typeface="Oswald"/>
                <a:cs typeface="Oswald"/>
                <a:sym typeface="Oswald"/>
              </a:defRPr>
            </a:lvl3pPr>
            <a:lvl4pPr lvl="3" rtl="0" algn="r">
              <a:spcBef>
                <a:spcPts val="0"/>
              </a:spcBef>
              <a:spcAft>
                <a:spcPts val="0"/>
              </a:spcAft>
              <a:buNone/>
              <a:defRPr sz="6000">
                <a:solidFill>
                  <a:schemeClr val="lt1"/>
                </a:solidFill>
                <a:latin typeface="Oswald"/>
                <a:ea typeface="Oswald"/>
                <a:cs typeface="Oswald"/>
                <a:sym typeface="Oswald"/>
              </a:defRPr>
            </a:lvl4pPr>
            <a:lvl5pPr lvl="4" rtl="0" algn="r">
              <a:spcBef>
                <a:spcPts val="0"/>
              </a:spcBef>
              <a:spcAft>
                <a:spcPts val="0"/>
              </a:spcAft>
              <a:buNone/>
              <a:defRPr sz="6000">
                <a:solidFill>
                  <a:schemeClr val="lt1"/>
                </a:solidFill>
                <a:latin typeface="Oswald"/>
                <a:ea typeface="Oswald"/>
                <a:cs typeface="Oswald"/>
                <a:sym typeface="Oswald"/>
              </a:defRPr>
            </a:lvl5pPr>
            <a:lvl6pPr lvl="5" rtl="0" algn="r">
              <a:spcBef>
                <a:spcPts val="0"/>
              </a:spcBef>
              <a:spcAft>
                <a:spcPts val="0"/>
              </a:spcAft>
              <a:buNone/>
              <a:defRPr sz="6000">
                <a:solidFill>
                  <a:schemeClr val="lt1"/>
                </a:solidFill>
                <a:latin typeface="Oswald"/>
                <a:ea typeface="Oswald"/>
                <a:cs typeface="Oswald"/>
                <a:sym typeface="Oswald"/>
              </a:defRPr>
            </a:lvl6pPr>
            <a:lvl7pPr lvl="6" rtl="0" algn="r">
              <a:spcBef>
                <a:spcPts val="0"/>
              </a:spcBef>
              <a:spcAft>
                <a:spcPts val="0"/>
              </a:spcAft>
              <a:buNone/>
              <a:defRPr sz="6000">
                <a:solidFill>
                  <a:schemeClr val="lt1"/>
                </a:solidFill>
                <a:latin typeface="Oswald"/>
                <a:ea typeface="Oswald"/>
                <a:cs typeface="Oswald"/>
                <a:sym typeface="Oswald"/>
              </a:defRPr>
            </a:lvl7pPr>
            <a:lvl8pPr lvl="7" rtl="0" algn="r">
              <a:spcBef>
                <a:spcPts val="0"/>
              </a:spcBef>
              <a:spcAft>
                <a:spcPts val="0"/>
              </a:spcAft>
              <a:buNone/>
              <a:defRPr sz="6000">
                <a:solidFill>
                  <a:schemeClr val="lt1"/>
                </a:solidFill>
                <a:latin typeface="Oswald"/>
                <a:ea typeface="Oswald"/>
                <a:cs typeface="Oswald"/>
                <a:sym typeface="Oswald"/>
              </a:defRPr>
            </a:lvl8pPr>
            <a:lvl9pPr lvl="8" rtl="0" algn="r">
              <a:spcBef>
                <a:spcPts val="0"/>
              </a:spcBef>
              <a:spcAft>
                <a:spcPts val="0"/>
              </a:spcAft>
              <a:buNone/>
              <a:defRPr sz="6000">
                <a:solidFill>
                  <a:schemeClr val="lt1"/>
                </a:solidFill>
                <a:latin typeface="Oswald"/>
                <a:ea typeface="Oswald"/>
                <a:cs typeface="Oswald"/>
                <a:sym typeface="Oswald"/>
              </a:defRPr>
            </a:lvl9pPr>
          </a:lstStyle>
          <a:p/>
        </p:txBody>
      </p:sp>
      <p:sp>
        <p:nvSpPr>
          <p:cNvPr id="1429" name="Google Shape;1429;p208"/>
          <p:cNvSpPr txBox="1"/>
          <p:nvPr>
            <p:ph idx="4" type="subTitle"/>
          </p:nvPr>
        </p:nvSpPr>
        <p:spPr>
          <a:xfrm>
            <a:off x="4846320" y="1102408"/>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430" name="Google Shape;1430;p208"/>
          <p:cNvSpPr txBox="1"/>
          <p:nvPr>
            <p:ph idx="5" type="subTitle"/>
          </p:nvPr>
        </p:nvSpPr>
        <p:spPr>
          <a:xfrm>
            <a:off x="4846320" y="2430000"/>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431" name="Google Shape;1431;p208"/>
          <p:cNvSpPr txBox="1"/>
          <p:nvPr>
            <p:ph idx="6" type="subTitle"/>
          </p:nvPr>
        </p:nvSpPr>
        <p:spPr>
          <a:xfrm>
            <a:off x="4846320" y="3757592"/>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1432" name="Google Shape;1432;p208"/>
          <p:cNvPicPr preferRelativeResize="0"/>
          <p:nvPr/>
        </p:nvPicPr>
        <p:blipFill rotWithShape="1">
          <a:blip r:embed="rId3">
            <a:alphaModFix/>
          </a:blip>
          <a:srcRect b="0" l="17462" r="-3313" t="0"/>
          <a:stretch/>
        </p:blipFill>
        <p:spPr>
          <a:xfrm rot="10800000">
            <a:off x="7955276" y="1"/>
            <a:ext cx="1188724" cy="987624"/>
          </a:xfrm>
          <a:prstGeom prst="rect">
            <a:avLst/>
          </a:prstGeom>
          <a:noFill/>
          <a:ln>
            <a:noFill/>
          </a:ln>
        </p:spPr>
      </p:pic>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4">
    <p:spTree>
      <p:nvGrpSpPr>
        <p:cNvPr id="1433" name="Shape 1433"/>
        <p:cNvGrpSpPr/>
        <p:nvPr/>
      </p:nvGrpSpPr>
      <p:grpSpPr>
        <a:xfrm>
          <a:off x="0" y="0"/>
          <a:ext cx="0" cy="0"/>
          <a:chOff x="0" y="0"/>
          <a:chExt cx="0" cy="0"/>
        </a:xfrm>
      </p:grpSpPr>
      <p:sp>
        <p:nvSpPr>
          <p:cNvPr id="1434" name="Google Shape;1434;p209"/>
          <p:cNvSpPr txBox="1"/>
          <p:nvPr>
            <p:ph idx="1" type="subTitle"/>
          </p:nvPr>
        </p:nvSpPr>
        <p:spPr>
          <a:xfrm>
            <a:off x="713220"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5" name="Google Shape;1435;p209"/>
          <p:cNvSpPr txBox="1"/>
          <p:nvPr>
            <p:ph idx="2" type="subTitle"/>
          </p:nvPr>
        </p:nvSpPr>
        <p:spPr>
          <a:xfrm>
            <a:off x="713220"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436" name="Google Shape;1436;p209"/>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
        <p:nvSpPr>
          <p:cNvPr id="1437" name="Google Shape;1437;p209"/>
          <p:cNvSpPr txBox="1"/>
          <p:nvPr>
            <p:ph idx="3" type="subTitle"/>
          </p:nvPr>
        </p:nvSpPr>
        <p:spPr>
          <a:xfrm>
            <a:off x="3394045"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8" name="Google Shape;1438;p209"/>
          <p:cNvSpPr txBox="1"/>
          <p:nvPr>
            <p:ph idx="4" type="subTitle"/>
          </p:nvPr>
        </p:nvSpPr>
        <p:spPr>
          <a:xfrm>
            <a:off x="3394045"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439" name="Google Shape;1439;p209"/>
          <p:cNvSpPr txBox="1"/>
          <p:nvPr>
            <p:ph idx="5" type="subTitle"/>
          </p:nvPr>
        </p:nvSpPr>
        <p:spPr>
          <a:xfrm>
            <a:off x="6074870"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0" name="Google Shape;1440;p209"/>
          <p:cNvSpPr txBox="1"/>
          <p:nvPr>
            <p:ph idx="6" type="subTitle"/>
          </p:nvPr>
        </p:nvSpPr>
        <p:spPr>
          <a:xfrm>
            <a:off x="6074870"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1441" name="Google Shape;1441;p209"/>
          <p:cNvPicPr preferRelativeResize="0"/>
          <p:nvPr/>
        </p:nvPicPr>
        <p:blipFill rotWithShape="1">
          <a:blip r:embed="rId2">
            <a:alphaModFix/>
          </a:blip>
          <a:srcRect b="69331" l="0" r="0" t="0"/>
          <a:stretch/>
        </p:blipFill>
        <p:spPr>
          <a:xfrm>
            <a:off x="3646750" y="4505125"/>
            <a:ext cx="2355900" cy="652201"/>
          </a:xfrm>
          <a:prstGeom prst="rect">
            <a:avLst/>
          </a:prstGeom>
          <a:noFill/>
          <a:ln>
            <a:noFill/>
          </a:ln>
        </p:spPr>
      </p:pic>
      <p:pic>
        <p:nvPicPr>
          <p:cNvPr id="1442" name="Google Shape;1442;p209"/>
          <p:cNvPicPr preferRelativeResize="0"/>
          <p:nvPr/>
        </p:nvPicPr>
        <p:blipFill rotWithShape="1">
          <a:blip r:embed="rId3">
            <a:alphaModFix/>
          </a:blip>
          <a:srcRect b="0" l="0" r="30982" t="0"/>
          <a:stretch/>
        </p:blipFill>
        <p:spPr>
          <a:xfrm>
            <a:off x="7726150" y="539500"/>
            <a:ext cx="1417849" cy="2028326"/>
          </a:xfrm>
          <a:prstGeom prst="rect">
            <a:avLst/>
          </a:prstGeom>
          <a:noFill/>
          <a:ln>
            <a:noFill/>
          </a:ln>
        </p:spPr>
      </p:pic>
      <p:pic>
        <p:nvPicPr>
          <p:cNvPr id="1443" name="Google Shape;1443;p209"/>
          <p:cNvPicPr preferRelativeResize="0"/>
          <p:nvPr/>
        </p:nvPicPr>
        <p:blipFill rotWithShape="1">
          <a:blip r:embed="rId4">
            <a:alphaModFix/>
          </a:blip>
          <a:srcRect b="0" l="20413" r="0" t="43798"/>
          <a:stretch/>
        </p:blipFill>
        <p:spPr>
          <a:xfrm>
            <a:off x="0" y="0"/>
            <a:ext cx="1940325" cy="1383050"/>
          </a:xfrm>
          <a:prstGeom prst="rect">
            <a:avLst/>
          </a:prstGeom>
          <a:noFill/>
          <a:ln>
            <a:noFill/>
          </a:ln>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4_1">
    <p:spTree>
      <p:nvGrpSpPr>
        <p:cNvPr id="1444" name="Shape 1444"/>
        <p:cNvGrpSpPr/>
        <p:nvPr/>
      </p:nvGrpSpPr>
      <p:grpSpPr>
        <a:xfrm>
          <a:off x="0" y="0"/>
          <a:ext cx="0" cy="0"/>
          <a:chOff x="0" y="0"/>
          <a:chExt cx="0" cy="0"/>
        </a:xfrm>
      </p:grpSpPr>
      <p:sp>
        <p:nvSpPr>
          <p:cNvPr id="1445" name="Google Shape;1445;p210"/>
          <p:cNvSpPr txBox="1"/>
          <p:nvPr>
            <p:ph idx="1" type="subTitle"/>
          </p:nvPr>
        </p:nvSpPr>
        <p:spPr>
          <a:xfrm>
            <a:off x="1962532" y="1864425"/>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6" name="Google Shape;1446;p210"/>
          <p:cNvSpPr txBox="1"/>
          <p:nvPr>
            <p:ph idx="2" type="subTitle"/>
          </p:nvPr>
        </p:nvSpPr>
        <p:spPr>
          <a:xfrm>
            <a:off x="661639" y="2031855"/>
            <a:ext cx="1024200" cy="283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447" name="Google Shape;1447;p210"/>
          <p:cNvSpPr txBox="1"/>
          <p:nvPr>
            <p:ph idx="3" type="subTitle"/>
          </p:nvPr>
        </p:nvSpPr>
        <p:spPr>
          <a:xfrm>
            <a:off x="1962532" y="3692425"/>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8" name="Google Shape;1448;p210"/>
          <p:cNvSpPr txBox="1"/>
          <p:nvPr>
            <p:ph idx="4" type="subTitle"/>
          </p:nvPr>
        </p:nvSpPr>
        <p:spPr>
          <a:xfrm>
            <a:off x="661639" y="3863275"/>
            <a:ext cx="1024200" cy="283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449" name="Google Shape;1449;p210"/>
          <p:cNvSpPr txBox="1"/>
          <p:nvPr>
            <p:ph idx="5" type="subTitle"/>
          </p:nvPr>
        </p:nvSpPr>
        <p:spPr>
          <a:xfrm>
            <a:off x="4819623" y="2778425"/>
            <a:ext cx="2355900" cy="9144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450" name="Google Shape;1450;p210"/>
          <p:cNvSpPr txBox="1"/>
          <p:nvPr>
            <p:ph idx="6" type="subTitle"/>
          </p:nvPr>
        </p:nvSpPr>
        <p:spPr>
          <a:xfrm>
            <a:off x="7458161" y="2947565"/>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451" name="Google Shape;1451;p210"/>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1452" name="Google Shape;1452;p210"/>
          <p:cNvPicPr preferRelativeResize="0"/>
          <p:nvPr/>
        </p:nvPicPr>
        <p:blipFill rotWithShape="1">
          <a:blip r:embed="rId2">
            <a:alphaModFix/>
          </a:blip>
          <a:srcRect b="52736" l="59402" r="0" t="0"/>
          <a:stretch/>
        </p:blipFill>
        <p:spPr>
          <a:xfrm>
            <a:off x="-1" y="3960050"/>
            <a:ext cx="1108950" cy="1183449"/>
          </a:xfrm>
          <a:prstGeom prst="rect">
            <a:avLst/>
          </a:prstGeom>
          <a:noFill/>
          <a:ln>
            <a:noFill/>
          </a:ln>
        </p:spPr>
      </p:pic>
      <p:pic>
        <p:nvPicPr>
          <p:cNvPr id="1453" name="Google Shape;1453;p210"/>
          <p:cNvPicPr preferRelativeResize="0"/>
          <p:nvPr/>
        </p:nvPicPr>
        <p:blipFill rotWithShape="1">
          <a:blip r:embed="rId3">
            <a:alphaModFix/>
          </a:blip>
          <a:srcRect b="0" l="0" r="0" t="43677"/>
          <a:stretch/>
        </p:blipFill>
        <p:spPr>
          <a:xfrm>
            <a:off x="2330925" y="-5"/>
            <a:ext cx="2731549" cy="1552849"/>
          </a:xfrm>
          <a:prstGeom prst="rect">
            <a:avLst/>
          </a:prstGeom>
          <a:noFill/>
          <a:ln>
            <a:noFill/>
          </a:ln>
        </p:spPr>
      </p:pic>
      <p:pic>
        <p:nvPicPr>
          <p:cNvPr id="1454" name="Google Shape;1454;p210"/>
          <p:cNvPicPr preferRelativeResize="0"/>
          <p:nvPr/>
        </p:nvPicPr>
        <p:blipFill rotWithShape="1">
          <a:blip r:embed="rId4">
            <a:alphaModFix/>
          </a:blip>
          <a:srcRect b="48870" l="0" r="0" t="0"/>
          <a:stretch/>
        </p:blipFill>
        <p:spPr>
          <a:xfrm>
            <a:off x="5931425" y="3877102"/>
            <a:ext cx="2790401" cy="1280224"/>
          </a:xfrm>
          <a:prstGeom prst="rect">
            <a:avLst/>
          </a:prstGeom>
          <a:noFill/>
          <a:ln>
            <a:noFill/>
          </a:ln>
        </p:spPr>
      </p:pic>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_1">
    <p:spTree>
      <p:nvGrpSpPr>
        <p:cNvPr id="1455" name="Shape 1455"/>
        <p:cNvGrpSpPr/>
        <p:nvPr/>
      </p:nvGrpSpPr>
      <p:grpSpPr>
        <a:xfrm>
          <a:off x="0" y="0"/>
          <a:ext cx="0" cy="0"/>
          <a:chOff x="0" y="0"/>
          <a:chExt cx="0" cy="0"/>
        </a:xfrm>
      </p:grpSpPr>
      <p:sp>
        <p:nvSpPr>
          <p:cNvPr id="1456" name="Google Shape;1456;p211"/>
          <p:cNvSpPr txBox="1"/>
          <p:nvPr>
            <p:ph hasCustomPrompt="1" type="title"/>
          </p:nvPr>
        </p:nvSpPr>
        <p:spPr>
          <a:xfrm>
            <a:off x="786375" y="2572936"/>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457" name="Google Shape;1457;p211"/>
          <p:cNvSpPr txBox="1"/>
          <p:nvPr>
            <p:ph idx="1" type="subTitle"/>
          </p:nvPr>
        </p:nvSpPr>
        <p:spPr>
          <a:xfrm>
            <a:off x="1615440" y="2449202"/>
            <a:ext cx="25329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4"/>
                </a:solidFill>
                <a:latin typeface="Oswald"/>
                <a:ea typeface="Oswald"/>
                <a:cs typeface="Oswald"/>
                <a:sym typeface="Oswald"/>
              </a:defRPr>
            </a:lvl1pPr>
            <a:lvl2pPr lvl="1" rtl="0">
              <a:spcBef>
                <a:spcPts val="1600"/>
              </a:spcBef>
              <a:spcAft>
                <a:spcPts val="0"/>
              </a:spcAft>
              <a:buNone/>
              <a:defRPr sz="1800">
                <a:solidFill>
                  <a:schemeClr val="accent4"/>
                </a:solidFill>
                <a:latin typeface="Oswald"/>
                <a:ea typeface="Oswald"/>
                <a:cs typeface="Oswald"/>
                <a:sym typeface="Oswald"/>
              </a:defRPr>
            </a:lvl2pPr>
            <a:lvl3pPr lvl="2" rtl="0">
              <a:spcBef>
                <a:spcPts val="1600"/>
              </a:spcBef>
              <a:spcAft>
                <a:spcPts val="0"/>
              </a:spcAft>
              <a:buNone/>
              <a:defRPr sz="1800">
                <a:solidFill>
                  <a:schemeClr val="accent4"/>
                </a:solidFill>
                <a:latin typeface="Oswald"/>
                <a:ea typeface="Oswald"/>
                <a:cs typeface="Oswald"/>
                <a:sym typeface="Oswald"/>
              </a:defRPr>
            </a:lvl3pPr>
            <a:lvl4pPr lvl="3" rtl="0">
              <a:spcBef>
                <a:spcPts val="1600"/>
              </a:spcBef>
              <a:spcAft>
                <a:spcPts val="0"/>
              </a:spcAft>
              <a:buNone/>
              <a:defRPr sz="1800">
                <a:solidFill>
                  <a:schemeClr val="accent4"/>
                </a:solidFill>
                <a:latin typeface="Oswald"/>
                <a:ea typeface="Oswald"/>
                <a:cs typeface="Oswald"/>
                <a:sym typeface="Oswald"/>
              </a:defRPr>
            </a:lvl4pPr>
            <a:lvl5pPr lvl="4" rtl="0">
              <a:spcBef>
                <a:spcPts val="1600"/>
              </a:spcBef>
              <a:spcAft>
                <a:spcPts val="0"/>
              </a:spcAft>
              <a:buNone/>
              <a:defRPr sz="1800">
                <a:solidFill>
                  <a:schemeClr val="accent4"/>
                </a:solidFill>
                <a:latin typeface="Oswald"/>
                <a:ea typeface="Oswald"/>
                <a:cs typeface="Oswald"/>
                <a:sym typeface="Oswald"/>
              </a:defRPr>
            </a:lvl5pPr>
            <a:lvl6pPr lvl="5" rtl="0">
              <a:spcBef>
                <a:spcPts val="1600"/>
              </a:spcBef>
              <a:spcAft>
                <a:spcPts val="0"/>
              </a:spcAft>
              <a:buNone/>
              <a:defRPr sz="1800">
                <a:solidFill>
                  <a:schemeClr val="accent4"/>
                </a:solidFill>
                <a:latin typeface="Oswald"/>
                <a:ea typeface="Oswald"/>
                <a:cs typeface="Oswald"/>
                <a:sym typeface="Oswald"/>
              </a:defRPr>
            </a:lvl6pPr>
            <a:lvl7pPr lvl="6" rtl="0">
              <a:spcBef>
                <a:spcPts val="1600"/>
              </a:spcBef>
              <a:spcAft>
                <a:spcPts val="0"/>
              </a:spcAft>
              <a:buNone/>
              <a:defRPr sz="1800">
                <a:solidFill>
                  <a:schemeClr val="accent4"/>
                </a:solidFill>
                <a:latin typeface="Oswald"/>
                <a:ea typeface="Oswald"/>
                <a:cs typeface="Oswald"/>
                <a:sym typeface="Oswald"/>
              </a:defRPr>
            </a:lvl7pPr>
            <a:lvl8pPr lvl="7" rtl="0">
              <a:spcBef>
                <a:spcPts val="1600"/>
              </a:spcBef>
              <a:spcAft>
                <a:spcPts val="0"/>
              </a:spcAft>
              <a:buNone/>
              <a:defRPr sz="1800">
                <a:solidFill>
                  <a:schemeClr val="accent4"/>
                </a:solidFill>
                <a:latin typeface="Oswald"/>
                <a:ea typeface="Oswald"/>
                <a:cs typeface="Oswald"/>
                <a:sym typeface="Oswald"/>
              </a:defRPr>
            </a:lvl8pPr>
            <a:lvl9pPr lvl="8" rtl="0">
              <a:spcBef>
                <a:spcPts val="1600"/>
              </a:spcBef>
              <a:spcAft>
                <a:spcPts val="1600"/>
              </a:spcAft>
              <a:buNone/>
              <a:defRPr sz="1800">
                <a:solidFill>
                  <a:schemeClr val="accent4"/>
                </a:solidFill>
                <a:latin typeface="Oswald"/>
                <a:ea typeface="Oswald"/>
                <a:cs typeface="Oswald"/>
                <a:sym typeface="Oswald"/>
              </a:defRPr>
            </a:lvl9pPr>
          </a:lstStyle>
          <a:p/>
        </p:txBody>
      </p:sp>
      <p:sp>
        <p:nvSpPr>
          <p:cNvPr id="1458" name="Google Shape;1458;p211"/>
          <p:cNvSpPr txBox="1"/>
          <p:nvPr>
            <p:ph idx="2" type="subTitle"/>
          </p:nvPr>
        </p:nvSpPr>
        <p:spPr>
          <a:xfrm>
            <a:off x="1615440" y="2948834"/>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1459" name="Google Shape;1459;p211"/>
          <p:cNvSpPr txBox="1"/>
          <p:nvPr>
            <p:ph hasCustomPrompt="1" idx="3" type="title"/>
          </p:nvPr>
        </p:nvSpPr>
        <p:spPr>
          <a:xfrm>
            <a:off x="786375" y="3683399"/>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1460" name="Google Shape;1460;p211"/>
          <p:cNvSpPr txBox="1"/>
          <p:nvPr>
            <p:ph idx="4" type="subTitle"/>
          </p:nvPr>
        </p:nvSpPr>
        <p:spPr>
          <a:xfrm>
            <a:off x="1615440" y="3559423"/>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461" name="Google Shape;1461;p211"/>
          <p:cNvSpPr txBox="1"/>
          <p:nvPr>
            <p:ph idx="5" type="subTitle"/>
          </p:nvPr>
        </p:nvSpPr>
        <p:spPr>
          <a:xfrm>
            <a:off x="1615440" y="4058172"/>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1462" name="Google Shape;1462;p211"/>
          <p:cNvSpPr txBox="1"/>
          <p:nvPr>
            <p:ph hasCustomPrompt="1" idx="6" type="title"/>
          </p:nvPr>
        </p:nvSpPr>
        <p:spPr>
          <a:xfrm flipH="1">
            <a:off x="4693925" y="2572936"/>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1463" name="Google Shape;1463;p211"/>
          <p:cNvSpPr txBox="1"/>
          <p:nvPr>
            <p:ph idx="7" type="subTitle"/>
          </p:nvPr>
        </p:nvSpPr>
        <p:spPr>
          <a:xfrm flipH="1">
            <a:off x="5522976" y="2449202"/>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464" name="Google Shape;1464;p211"/>
          <p:cNvSpPr txBox="1"/>
          <p:nvPr>
            <p:ph idx="8" type="subTitle"/>
          </p:nvPr>
        </p:nvSpPr>
        <p:spPr>
          <a:xfrm flipH="1">
            <a:off x="5522856" y="2948834"/>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1465" name="Google Shape;1465;p211"/>
          <p:cNvSpPr txBox="1"/>
          <p:nvPr>
            <p:ph hasCustomPrompt="1" idx="9" type="title"/>
          </p:nvPr>
        </p:nvSpPr>
        <p:spPr>
          <a:xfrm flipH="1">
            <a:off x="4693925" y="3683399"/>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1466" name="Google Shape;1466;p211"/>
          <p:cNvSpPr txBox="1"/>
          <p:nvPr>
            <p:ph idx="13" type="subTitle"/>
          </p:nvPr>
        </p:nvSpPr>
        <p:spPr>
          <a:xfrm flipH="1">
            <a:off x="5522976" y="3559423"/>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467" name="Google Shape;1467;p211"/>
          <p:cNvSpPr txBox="1"/>
          <p:nvPr>
            <p:ph idx="14" type="subTitle"/>
          </p:nvPr>
        </p:nvSpPr>
        <p:spPr>
          <a:xfrm flipH="1">
            <a:off x="5522856" y="4058172"/>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pic>
        <p:nvPicPr>
          <p:cNvPr id="1468" name="Google Shape;1468;p211"/>
          <p:cNvPicPr preferRelativeResize="0"/>
          <p:nvPr/>
        </p:nvPicPr>
        <p:blipFill rotWithShape="1">
          <a:blip r:embed="rId2">
            <a:alphaModFix/>
          </a:blip>
          <a:srcRect b="99" l="0" r="0" t="109"/>
          <a:stretch/>
        </p:blipFill>
        <p:spPr>
          <a:xfrm>
            <a:off x="0" y="-35412"/>
            <a:ext cx="3314701" cy="2143124"/>
          </a:xfrm>
          <a:prstGeom prst="rect">
            <a:avLst/>
          </a:prstGeom>
          <a:noFill/>
          <a:ln>
            <a:noFill/>
          </a:ln>
        </p:spPr>
      </p:pic>
      <p:pic>
        <p:nvPicPr>
          <p:cNvPr id="1469" name="Google Shape;1469;p211"/>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1470" name="Google Shape;1470;p211"/>
          <p:cNvPicPr preferRelativeResize="0"/>
          <p:nvPr/>
        </p:nvPicPr>
        <p:blipFill rotWithShape="1">
          <a:blip r:embed="rId4">
            <a:alphaModFix/>
          </a:blip>
          <a:srcRect b="11505" l="0" r="0" t="-4972"/>
          <a:stretch/>
        </p:blipFill>
        <p:spPr>
          <a:xfrm rot="10800000">
            <a:off x="7701639" y="0"/>
            <a:ext cx="1458274" cy="972175"/>
          </a:xfrm>
          <a:prstGeom prst="rect">
            <a:avLst/>
          </a:prstGeom>
          <a:noFill/>
          <a:ln>
            <a:noFill/>
          </a:ln>
        </p:spPr>
      </p:pic>
      <p:sp>
        <p:nvSpPr>
          <p:cNvPr id="1471" name="Google Shape;1471;p211"/>
          <p:cNvSpPr txBox="1"/>
          <p:nvPr>
            <p:ph idx="15" type="title"/>
          </p:nvPr>
        </p:nvSpPr>
        <p:spPr>
          <a:xfrm>
            <a:off x="4572000" y="539500"/>
            <a:ext cx="3858900" cy="841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500">
                <a:solidFill>
                  <a:schemeClr val="accent1"/>
                </a:solidFill>
              </a:defRPr>
            </a:lvl1pPr>
            <a:lvl2pPr lvl="1" rtl="0" algn="ctr">
              <a:spcBef>
                <a:spcPts val="0"/>
              </a:spcBef>
              <a:spcAft>
                <a:spcPts val="0"/>
              </a:spcAft>
              <a:buNone/>
              <a:defRPr>
                <a:solidFill>
                  <a:schemeClr val="accent1"/>
                </a:solidFill>
                <a:latin typeface="Open Sans"/>
                <a:ea typeface="Open Sans"/>
                <a:cs typeface="Open Sans"/>
                <a:sym typeface="Open Sans"/>
              </a:defRPr>
            </a:lvl2pPr>
            <a:lvl3pPr lvl="2" rtl="0" algn="ctr">
              <a:spcBef>
                <a:spcPts val="0"/>
              </a:spcBef>
              <a:spcAft>
                <a:spcPts val="0"/>
              </a:spcAft>
              <a:buNone/>
              <a:defRPr>
                <a:solidFill>
                  <a:schemeClr val="accent1"/>
                </a:solidFill>
                <a:latin typeface="Open Sans"/>
                <a:ea typeface="Open Sans"/>
                <a:cs typeface="Open Sans"/>
                <a:sym typeface="Open Sans"/>
              </a:defRPr>
            </a:lvl3pPr>
            <a:lvl4pPr lvl="3" rtl="0" algn="ctr">
              <a:spcBef>
                <a:spcPts val="0"/>
              </a:spcBef>
              <a:spcAft>
                <a:spcPts val="0"/>
              </a:spcAft>
              <a:buNone/>
              <a:defRPr>
                <a:solidFill>
                  <a:schemeClr val="accent1"/>
                </a:solidFill>
                <a:latin typeface="Open Sans"/>
                <a:ea typeface="Open Sans"/>
                <a:cs typeface="Open Sans"/>
                <a:sym typeface="Open Sans"/>
              </a:defRPr>
            </a:lvl4pPr>
            <a:lvl5pPr lvl="4" rtl="0" algn="ctr">
              <a:spcBef>
                <a:spcPts val="0"/>
              </a:spcBef>
              <a:spcAft>
                <a:spcPts val="0"/>
              </a:spcAft>
              <a:buNone/>
              <a:defRPr>
                <a:solidFill>
                  <a:schemeClr val="accent1"/>
                </a:solidFill>
                <a:latin typeface="Open Sans"/>
                <a:ea typeface="Open Sans"/>
                <a:cs typeface="Open Sans"/>
                <a:sym typeface="Open Sans"/>
              </a:defRPr>
            </a:lvl5pPr>
            <a:lvl6pPr lvl="5" rtl="0" algn="ctr">
              <a:spcBef>
                <a:spcPts val="0"/>
              </a:spcBef>
              <a:spcAft>
                <a:spcPts val="0"/>
              </a:spcAft>
              <a:buNone/>
              <a:defRPr>
                <a:solidFill>
                  <a:schemeClr val="accent1"/>
                </a:solidFill>
                <a:latin typeface="Open Sans"/>
                <a:ea typeface="Open Sans"/>
                <a:cs typeface="Open Sans"/>
                <a:sym typeface="Open Sans"/>
              </a:defRPr>
            </a:lvl6pPr>
            <a:lvl7pPr lvl="6" rtl="0" algn="ctr">
              <a:spcBef>
                <a:spcPts val="0"/>
              </a:spcBef>
              <a:spcAft>
                <a:spcPts val="0"/>
              </a:spcAft>
              <a:buNone/>
              <a:defRPr>
                <a:solidFill>
                  <a:schemeClr val="accent1"/>
                </a:solidFill>
                <a:latin typeface="Open Sans"/>
                <a:ea typeface="Open Sans"/>
                <a:cs typeface="Open Sans"/>
                <a:sym typeface="Open Sans"/>
              </a:defRPr>
            </a:lvl7pPr>
            <a:lvl8pPr lvl="7" rtl="0" algn="ctr">
              <a:spcBef>
                <a:spcPts val="0"/>
              </a:spcBef>
              <a:spcAft>
                <a:spcPts val="0"/>
              </a:spcAft>
              <a:buNone/>
              <a:defRPr>
                <a:solidFill>
                  <a:schemeClr val="accent1"/>
                </a:solidFill>
                <a:latin typeface="Open Sans"/>
                <a:ea typeface="Open Sans"/>
                <a:cs typeface="Open Sans"/>
                <a:sym typeface="Open Sans"/>
              </a:defRPr>
            </a:lvl8pPr>
            <a:lvl9pPr lvl="8" rtl="0" algn="ctr">
              <a:spcBef>
                <a:spcPts val="0"/>
              </a:spcBef>
              <a:spcAft>
                <a:spcPts val="0"/>
              </a:spcAft>
              <a:buNone/>
              <a:defRPr>
                <a:solidFill>
                  <a:schemeClr val="accent1"/>
                </a:solidFill>
                <a:latin typeface="Open Sans"/>
                <a:ea typeface="Open Sans"/>
                <a:cs typeface="Open Sans"/>
                <a:sym typeface="Open Sans"/>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1">
  <p:cSld name="CUSTOM_1_1">
    <p:bg>
      <p:bgPr>
        <a:solidFill>
          <a:schemeClr val="dk1"/>
        </a:solidFill>
      </p:bgPr>
    </p:bg>
    <p:spTree>
      <p:nvGrpSpPr>
        <p:cNvPr id="1472" name="Shape 1472"/>
        <p:cNvGrpSpPr/>
        <p:nvPr/>
      </p:nvGrpSpPr>
      <p:grpSpPr>
        <a:xfrm>
          <a:off x="0" y="0"/>
          <a:ext cx="0" cy="0"/>
          <a:chOff x="0" y="0"/>
          <a:chExt cx="0" cy="0"/>
        </a:xfrm>
      </p:grpSpPr>
      <p:sp>
        <p:nvSpPr>
          <p:cNvPr id="1473" name="Google Shape;1473;p212"/>
          <p:cNvSpPr txBox="1"/>
          <p:nvPr>
            <p:ph hasCustomPrompt="1" type="title"/>
          </p:nvPr>
        </p:nvSpPr>
        <p:spPr>
          <a:xfrm>
            <a:off x="5769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474" name="Google Shape;1474;p212"/>
          <p:cNvSpPr txBox="1"/>
          <p:nvPr>
            <p:ph idx="1" type="subTitle"/>
          </p:nvPr>
        </p:nvSpPr>
        <p:spPr>
          <a:xfrm>
            <a:off x="12068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475" name="Google Shape;1475;p212"/>
          <p:cNvSpPr txBox="1"/>
          <p:nvPr>
            <p:ph idx="2" type="subTitle"/>
          </p:nvPr>
        </p:nvSpPr>
        <p:spPr>
          <a:xfrm>
            <a:off x="12068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476" name="Google Shape;1476;p212"/>
          <p:cNvSpPr txBox="1"/>
          <p:nvPr>
            <p:ph idx="3"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solidFill>
                  <a:schemeClr val="lt1"/>
                </a:solidFill>
              </a:defRPr>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
        <p:nvSpPr>
          <p:cNvPr id="1477" name="Google Shape;1477;p212"/>
          <p:cNvSpPr txBox="1"/>
          <p:nvPr>
            <p:ph hasCustomPrompt="1" idx="4" type="title"/>
          </p:nvPr>
        </p:nvSpPr>
        <p:spPr>
          <a:xfrm>
            <a:off x="32403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478" name="Google Shape;1478;p212"/>
          <p:cNvSpPr txBox="1"/>
          <p:nvPr>
            <p:ph idx="5" type="subTitle"/>
          </p:nvPr>
        </p:nvSpPr>
        <p:spPr>
          <a:xfrm>
            <a:off x="38702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479" name="Google Shape;1479;p212"/>
          <p:cNvSpPr txBox="1"/>
          <p:nvPr>
            <p:ph idx="6" type="subTitle"/>
          </p:nvPr>
        </p:nvSpPr>
        <p:spPr>
          <a:xfrm>
            <a:off x="38702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480" name="Google Shape;1480;p212"/>
          <p:cNvSpPr txBox="1"/>
          <p:nvPr>
            <p:ph hasCustomPrompt="1" idx="7" type="title"/>
          </p:nvPr>
        </p:nvSpPr>
        <p:spPr>
          <a:xfrm>
            <a:off x="59037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481" name="Google Shape;1481;p212"/>
          <p:cNvSpPr txBox="1"/>
          <p:nvPr>
            <p:ph idx="8" type="subTitle"/>
          </p:nvPr>
        </p:nvSpPr>
        <p:spPr>
          <a:xfrm>
            <a:off x="65336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482" name="Google Shape;1482;p212"/>
          <p:cNvSpPr txBox="1"/>
          <p:nvPr>
            <p:ph idx="9" type="subTitle"/>
          </p:nvPr>
        </p:nvSpPr>
        <p:spPr>
          <a:xfrm>
            <a:off x="65336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483" name="Google Shape;1483;p212"/>
          <p:cNvSpPr txBox="1"/>
          <p:nvPr>
            <p:ph hasCustomPrompt="1" idx="13" type="title"/>
          </p:nvPr>
        </p:nvSpPr>
        <p:spPr>
          <a:xfrm>
            <a:off x="5769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484" name="Google Shape;1484;p212"/>
          <p:cNvSpPr txBox="1"/>
          <p:nvPr>
            <p:ph idx="14" type="subTitle"/>
          </p:nvPr>
        </p:nvSpPr>
        <p:spPr>
          <a:xfrm>
            <a:off x="12068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485" name="Google Shape;1485;p212"/>
          <p:cNvSpPr txBox="1"/>
          <p:nvPr>
            <p:ph idx="15" type="subTitle"/>
          </p:nvPr>
        </p:nvSpPr>
        <p:spPr>
          <a:xfrm>
            <a:off x="12068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486" name="Google Shape;1486;p212"/>
          <p:cNvSpPr txBox="1"/>
          <p:nvPr>
            <p:ph hasCustomPrompt="1" idx="16" type="title"/>
          </p:nvPr>
        </p:nvSpPr>
        <p:spPr>
          <a:xfrm>
            <a:off x="32403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487" name="Google Shape;1487;p212"/>
          <p:cNvSpPr txBox="1"/>
          <p:nvPr>
            <p:ph idx="17" type="subTitle"/>
          </p:nvPr>
        </p:nvSpPr>
        <p:spPr>
          <a:xfrm>
            <a:off x="38702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488" name="Google Shape;1488;p212"/>
          <p:cNvSpPr txBox="1"/>
          <p:nvPr>
            <p:ph idx="18" type="subTitle"/>
          </p:nvPr>
        </p:nvSpPr>
        <p:spPr>
          <a:xfrm>
            <a:off x="38702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489" name="Google Shape;1489;p212"/>
          <p:cNvSpPr txBox="1"/>
          <p:nvPr>
            <p:ph hasCustomPrompt="1" idx="19" type="title"/>
          </p:nvPr>
        </p:nvSpPr>
        <p:spPr>
          <a:xfrm>
            <a:off x="59037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490" name="Google Shape;1490;p212"/>
          <p:cNvSpPr txBox="1"/>
          <p:nvPr>
            <p:ph idx="20" type="subTitle"/>
          </p:nvPr>
        </p:nvSpPr>
        <p:spPr>
          <a:xfrm>
            <a:off x="65336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491" name="Google Shape;1491;p212"/>
          <p:cNvSpPr txBox="1"/>
          <p:nvPr>
            <p:ph idx="21" type="subTitle"/>
          </p:nvPr>
        </p:nvSpPr>
        <p:spPr>
          <a:xfrm>
            <a:off x="65336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pic>
        <p:nvPicPr>
          <p:cNvPr id="1492" name="Google Shape;1492;p212"/>
          <p:cNvPicPr preferRelativeResize="0"/>
          <p:nvPr/>
        </p:nvPicPr>
        <p:blipFill rotWithShape="1">
          <a:blip r:embed="rId2">
            <a:alphaModFix/>
          </a:blip>
          <a:srcRect b="0" l="0" r="0" t="55512"/>
          <a:stretch/>
        </p:blipFill>
        <p:spPr>
          <a:xfrm>
            <a:off x="349950" y="0"/>
            <a:ext cx="2738250" cy="1223075"/>
          </a:xfrm>
          <a:prstGeom prst="rect">
            <a:avLst/>
          </a:prstGeom>
          <a:noFill/>
          <a:ln>
            <a:noFill/>
          </a:ln>
        </p:spPr>
      </p:pic>
      <p:pic>
        <p:nvPicPr>
          <p:cNvPr id="1493" name="Google Shape;1493;p212"/>
          <p:cNvPicPr preferRelativeResize="0"/>
          <p:nvPr/>
        </p:nvPicPr>
        <p:blipFill rotWithShape="1">
          <a:blip r:embed="rId3">
            <a:alphaModFix/>
          </a:blip>
          <a:srcRect b="0" l="0" r="57085" t="28335"/>
          <a:stretch/>
        </p:blipFill>
        <p:spPr>
          <a:xfrm>
            <a:off x="7654550" y="0"/>
            <a:ext cx="1489451" cy="2245074"/>
          </a:xfrm>
          <a:prstGeom prst="rect">
            <a:avLst/>
          </a:prstGeom>
          <a:noFill/>
          <a:ln>
            <a:noFill/>
          </a:ln>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5">
    <p:spTree>
      <p:nvGrpSpPr>
        <p:cNvPr id="1494" name="Shape 1494"/>
        <p:cNvGrpSpPr/>
        <p:nvPr/>
      </p:nvGrpSpPr>
      <p:grpSpPr>
        <a:xfrm>
          <a:off x="0" y="0"/>
          <a:ext cx="0" cy="0"/>
          <a:chOff x="0" y="0"/>
          <a:chExt cx="0" cy="0"/>
        </a:xfrm>
      </p:grpSpPr>
      <p:pic>
        <p:nvPicPr>
          <p:cNvPr id="1495" name="Google Shape;1495;p213"/>
          <p:cNvPicPr preferRelativeResize="0"/>
          <p:nvPr/>
        </p:nvPicPr>
        <p:blipFill rotWithShape="1">
          <a:blip r:embed="rId2">
            <a:alphaModFix/>
          </a:blip>
          <a:srcRect b="-2087" l="0" r="0" t="12896"/>
          <a:stretch/>
        </p:blipFill>
        <p:spPr>
          <a:xfrm flipH="1" rot="10800000">
            <a:off x="495750" y="3042949"/>
            <a:ext cx="3623125" cy="2093876"/>
          </a:xfrm>
          <a:prstGeom prst="rect">
            <a:avLst/>
          </a:prstGeom>
          <a:noFill/>
          <a:ln>
            <a:noFill/>
          </a:ln>
        </p:spPr>
      </p:pic>
      <p:pic>
        <p:nvPicPr>
          <p:cNvPr id="1496" name="Google Shape;1496;p213"/>
          <p:cNvPicPr preferRelativeResize="0"/>
          <p:nvPr/>
        </p:nvPicPr>
        <p:blipFill rotWithShape="1">
          <a:blip r:embed="rId3">
            <a:alphaModFix/>
          </a:blip>
          <a:srcRect b="0" l="219" r="209" t="0"/>
          <a:stretch/>
        </p:blipFill>
        <p:spPr>
          <a:xfrm>
            <a:off x="8110738" y="289263"/>
            <a:ext cx="640080" cy="640080"/>
          </a:xfrm>
          <a:prstGeom prst="rect">
            <a:avLst/>
          </a:prstGeom>
          <a:noFill/>
          <a:ln>
            <a:noFill/>
          </a:ln>
        </p:spPr>
      </p:pic>
      <p:sp>
        <p:nvSpPr>
          <p:cNvPr id="1497" name="Google Shape;1497;p213"/>
          <p:cNvSpPr txBox="1"/>
          <p:nvPr>
            <p:ph type="title"/>
          </p:nvPr>
        </p:nvSpPr>
        <p:spPr>
          <a:xfrm>
            <a:off x="4926773" y="2787073"/>
            <a:ext cx="2488800" cy="567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8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1498" name="Google Shape;1498;p213"/>
          <p:cNvSpPr txBox="1"/>
          <p:nvPr>
            <p:ph idx="1" type="subTitle"/>
          </p:nvPr>
        </p:nvSpPr>
        <p:spPr>
          <a:xfrm>
            <a:off x="1454725" y="1826950"/>
            <a:ext cx="5961000" cy="7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5_1">
    <p:spTree>
      <p:nvGrpSpPr>
        <p:cNvPr id="1499" name="Shape 1499"/>
        <p:cNvGrpSpPr/>
        <p:nvPr/>
      </p:nvGrpSpPr>
      <p:grpSpPr>
        <a:xfrm>
          <a:off x="0" y="0"/>
          <a:ext cx="0" cy="0"/>
          <a:chOff x="0" y="0"/>
          <a:chExt cx="0" cy="0"/>
        </a:xfrm>
      </p:grpSpPr>
      <p:sp>
        <p:nvSpPr>
          <p:cNvPr id="1500" name="Google Shape;1500;p214"/>
          <p:cNvSpPr txBox="1"/>
          <p:nvPr>
            <p:ph type="title"/>
          </p:nvPr>
        </p:nvSpPr>
        <p:spPr>
          <a:xfrm>
            <a:off x="713225" y="3305750"/>
            <a:ext cx="24888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8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1501" name="Google Shape;1501;p214"/>
          <p:cNvSpPr txBox="1"/>
          <p:nvPr>
            <p:ph idx="1" type="subTitle"/>
          </p:nvPr>
        </p:nvSpPr>
        <p:spPr>
          <a:xfrm>
            <a:off x="713225" y="2147500"/>
            <a:ext cx="59610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pic>
        <p:nvPicPr>
          <p:cNvPr id="1502" name="Google Shape;1502;p214"/>
          <p:cNvPicPr preferRelativeResize="0"/>
          <p:nvPr/>
        </p:nvPicPr>
        <p:blipFill rotWithShape="1">
          <a:blip r:embed="rId2">
            <a:alphaModFix amt="86000"/>
          </a:blip>
          <a:srcRect b="0" l="0" r="0" t="41221"/>
          <a:stretch/>
        </p:blipFill>
        <p:spPr>
          <a:xfrm flipH="1" rot="10800000">
            <a:off x="3668650" y="3849274"/>
            <a:ext cx="2491451" cy="1321876"/>
          </a:xfrm>
          <a:prstGeom prst="rect">
            <a:avLst/>
          </a:prstGeom>
          <a:noFill/>
          <a:ln>
            <a:noFill/>
          </a:ln>
        </p:spPr>
      </p:pic>
      <p:pic>
        <p:nvPicPr>
          <p:cNvPr id="1503" name="Google Shape;1503;p214"/>
          <p:cNvPicPr preferRelativeResize="0"/>
          <p:nvPr/>
        </p:nvPicPr>
        <p:blipFill rotWithShape="1">
          <a:blip r:embed="rId3">
            <a:alphaModFix amt="86000"/>
          </a:blip>
          <a:srcRect b="55711" l="0" r="0" t="0"/>
          <a:stretch/>
        </p:blipFill>
        <p:spPr>
          <a:xfrm flipH="1" rot="10800000">
            <a:off x="1088534" y="1"/>
            <a:ext cx="3382091" cy="1497874"/>
          </a:xfrm>
          <a:prstGeom prst="rect">
            <a:avLst/>
          </a:prstGeom>
          <a:noFill/>
          <a:ln>
            <a:noFill/>
          </a:ln>
        </p:spPr>
      </p:pic>
      <p:pic>
        <p:nvPicPr>
          <p:cNvPr id="1504" name="Google Shape;1504;p214"/>
          <p:cNvPicPr preferRelativeResize="0"/>
          <p:nvPr/>
        </p:nvPicPr>
        <p:blipFill rotWithShape="1">
          <a:blip r:embed="rId2">
            <a:alphaModFix amt="86000"/>
          </a:blip>
          <a:srcRect b="59170" l="16240" r="0" t="0"/>
          <a:stretch/>
        </p:blipFill>
        <p:spPr>
          <a:xfrm flipH="1" rot="10800000">
            <a:off x="4600" y="0"/>
            <a:ext cx="2954929" cy="130019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8" name="Shape 108"/>
        <p:cNvGrpSpPr/>
        <p:nvPr/>
      </p:nvGrpSpPr>
      <p:grpSpPr>
        <a:xfrm>
          <a:off x="0" y="0"/>
          <a:ext cx="0" cy="0"/>
          <a:chOff x="0" y="0"/>
          <a:chExt cx="0" cy="0"/>
        </a:xfrm>
      </p:grpSpPr>
      <p:pic>
        <p:nvPicPr>
          <p:cNvPr id="109" name="Google Shape;109;p23"/>
          <p:cNvPicPr preferRelativeResize="0"/>
          <p:nvPr/>
        </p:nvPicPr>
        <p:blipFill rotWithShape="1">
          <a:blip r:embed="rId2">
            <a:alphaModFix amt="88000"/>
          </a:blip>
          <a:srcRect b="0" l="17416" r="0" t="30128"/>
          <a:stretch/>
        </p:blipFill>
        <p:spPr>
          <a:xfrm flipH="1" rot="10800000">
            <a:off x="0" y="3495574"/>
            <a:ext cx="3098849" cy="1696850"/>
          </a:xfrm>
          <a:prstGeom prst="rect">
            <a:avLst/>
          </a:prstGeom>
          <a:noFill/>
          <a:ln>
            <a:noFill/>
          </a:ln>
        </p:spPr>
      </p:pic>
      <p:sp>
        <p:nvSpPr>
          <p:cNvPr id="110" name="Google Shape;110;p23"/>
          <p:cNvSpPr txBox="1"/>
          <p:nvPr>
            <p:ph hasCustomPrompt="1" type="title"/>
          </p:nvPr>
        </p:nvSpPr>
        <p:spPr>
          <a:xfrm>
            <a:off x="1855500" y="1244700"/>
            <a:ext cx="54330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500"/>
              <a:buNone/>
              <a:defRPr sz="9500"/>
            </a:lvl1pPr>
            <a:lvl2pPr lvl="1" rtl="0" algn="ctr">
              <a:spcBef>
                <a:spcPts val="0"/>
              </a:spcBef>
              <a:spcAft>
                <a:spcPts val="0"/>
              </a:spcAft>
              <a:buClr>
                <a:schemeClr val="accent1"/>
              </a:buClr>
              <a:buSzPts val="7200"/>
              <a:buNone/>
              <a:defRPr sz="7200">
                <a:solidFill>
                  <a:schemeClr val="accent1"/>
                </a:solidFill>
              </a:defRPr>
            </a:lvl2pPr>
            <a:lvl3pPr lvl="2" rtl="0" algn="ctr">
              <a:spcBef>
                <a:spcPts val="0"/>
              </a:spcBef>
              <a:spcAft>
                <a:spcPts val="0"/>
              </a:spcAft>
              <a:buClr>
                <a:schemeClr val="accent1"/>
              </a:buClr>
              <a:buSzPts val="7200"/>
              <a:buNone/>
              <a:defRPr sz="7200">
                <a:solidFill>
                  <a:schemeClr val="accent1"/>
                </a:solidFill>
              </a:defRPr>
            </a:lvl3pPr>
            <a:lvl4pPr lvl="3" rtl="0" algn="ctr">
              <a:spcBef>
                <a:spcPts val="0"/>
              </a:spcBef>
              <a:spcAft>
                <a:spcPts val="0"/>
              </a:spcAft>
              <a:buClr>
                <a:schemeClr val="accent1"/>
              </a:buClr>
              <a:buSzPts val="7200"/>
              <a:buNone/>
              <a:defRPr sz="7200">
                <a:solidFill>
                  <a:schemeClr val="accent1"/>
                </a:solidFill>
              </a:defRPr>
            </a:lvl4pPr>
            <a:lvl5pPr lvl="4" rtl="0" algn="ctr">
              <a:spcBef>
                <a:spcPts val="0"/>
              </a:spcBef>
              <a:spcAft>
                <a:spcPts val="0"/>
              </a:spcAft>
              <a:buClr>
                <a:schemeClr val="accent1"/>
              </a:buClr>
              <a:buSzPts val="7200"/>
              <a:buNone/>
              <a:defRPr sz="7200">
                <a:solidFill>
                  <a:schemeClr val="accent1"/>
                </a:solidFill>
              </a:defRPr>
            </a:lvl5pPr>
            <a:lvl6pPr lvl="5" rtl="0" algn="ctr">
              <a:spcBef>
                <a:spcPts val="0"/>
              </a:spcBef>
              <a:spcAft>
                <a:spcPts val="0"/>
              </a:spcAft>
              <a:buClr>
                <a:schemeClr val="accent1"/>
              </a:buClr>
              <a:buSzPts val="7200"/>
              <a:buNone/>
              <a:defRPr sz="7200">
                <a:solidFill>
                  <a:schemeClr val="accent1"/>
                </a:solidFill>
              </a:defRPr>
            </a:lvl6pPr>
            <a:lvl7pPr lvl="6" rtl="0" algn="ctr">
              <a:spcBef>
                <a:spcPts val="0"/>
              </a:spcBef>
              <a:spcAft>
                <a:spcPts val="0"/>
              </a:spcAft>
              <a:buClr>
                <a:schemeClr val="accent1"/>
              </a:buClr>
              <a:buSzPts val="7200"/>
              <a:buNone/>
              <a:defRPr sz="7200">
                <a:solidFill>
                  <a:schemeClr val="accent1"/>
                </a:solidFill>
              </a:defRPr>
            </a:lvl7pPr>
            <a:lvl8pPr lvl="7" rtl="0" algn="ctr">
              <a:spcBef>
                <a:spcPts val="0"/>
              </a:spcBef>
              <a:spcAft>
                <a:spcPts val="0"/>
              </a:spcAft>
              <a:buClr>
                <a:schemeClr val="accent1"/>
              </a:buClr>
              <a:buSzPts val="7200"/>
              <a:buNone/>
              <a:defRPr sz="7200">
                <a:solidFill>
                  <a:schemeClr val="accent1"/>
                </a:solidFill>
              </a:defRPr>
            </a:lvl8pPr>
            <a:lvl9pPr lvl="8" rtl="0" algn="ctr">
              <a:spcBef>
                <a:spcPts val="0"/>
              </a:spcBef>
              <a:spcAft>
                <a:spcPts val="0"/>
              </a:spcAft>
              <a:buClr>
                <a:schemeClr val="accent1"/>
              </a:buClr>
              <a:buSzPts val="7200"/>
              <a:buNone/>
              <a:defRPr sz="7200">
                <a:solidFill>
                  <a:schemeClr val="accent1"/>
                </a:solidFill>
              </a:defRPr>
            </a:lvl9pPr>
          </a:lstStyle>
          <a:p>
            <a:r>
              <a:t>xx%</a:t>
            </a:r>
          </a:p>
        </p:txBody>
      </p:sp>
      <p:sp>
        <p:nvSpPr>
          <p:cNvPr id="111" name="Google Shape;111;p23"/>
          <p:cNvSpPr txBox="1"/>
          <p:nvPr>
            <p:ph idx="1" type="subTitle"/>
          </p:nvPr>
        </p:nvSpPr>
        <p:spPr>
          <a:xfrm>
            <a:off x="3213200" y="3060225"/>
            <a:ext cx="2717700" cy="87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r">
              <a:spcBef>
                <a:spcPts val="1600"/>
              </a:spcBef>
              <a:spcAft>
                <a:spcPts val="0"/>
              </a:spcAft>
              <a:buClr>
                <a:schemeClr val="accent1"/>
              </a:buClr>
              <a:buSzPts val="1600"/>
              <a:buNone/>
              <a:defRPr sz="1600">
                <a:solidFill>
                  <a:schemeClr val="accent1"/>
                </a:solidFill>
              </a:defRPr>
            </a:lvl2pPr>
            <a:lvl3pPr lvl="2" rtl="0" algn="r">
              <a:spcBef>
                <a:spcPts val="1600"/>
              </a:spcBef>
              <a:spcAft>
                <a:spcPts val="0"/>
              </a:spcAft>
              <a:buClr>
                <a:schemeClr val="accent1"/>
              </a:buClr>
              <a:buSzPts val="1600"/>
              <a:buNone/>
              <a:defRPr sz="1600">
                <a:solidFill>
                  <a:schemeClr val="accent1"/>
                </a:solidFill>
              </a:defRPr>
            </a:lvl3pPr>
            <a:lvl4pPr lvl="3" rtl="0" algn="r">
              <a:spcBef>
                <a:spcPts val="1600"/>
              </a:spcBef>
              <a:spcAft>
                <a:spcPts val="0"/>
              </a:spcAft>
              <a:buClr>
                <a:schemeClr val="accent1"/>
              </a:buClr>
              <a:buSzPts val="1600"/>
              <a:buNone/>
              <a:defRPr sz="1600">
                <a:solidFill>
                  <a:schemeClr val="accent1"/>
                </a:solidFill>
              </a:defRPr>
            </a:lvl4pPr>
            <a:lvl5pPr lvl="4" rtl="0" algn="r">
              <a:spcBef>
                <a:spcPts val="1600"/>
              </a:spcBef>
              <a:spcAft>
                <a:spcPts val="0"/>
              </a:spcAft>
              <a:buClr>
                <a:schemeClr val="accent1"/>
              </a:buClr>
              <a:buSzPts val="1600"/>
              <a:buNone/>
              <a:defRPr sz="1600">
                <a:solidFill>
                  <a:schemeClr val="accent1"/>
                </a:solidFill>
              </a:defRPr>
            </a:lvl5pPr>
            <a:lvl6pPr lvl="5" rtl="0" algn="r">
              <a:spcBef>
                <a:spcPts val="1600"/>
              </a:spcBef>
              <a:spcAft>
                <a:spcPts val="0"/>
              </a:spcAft>
              <a:buClr>
                <a:schemeClr val="accent1"/>
              </a:buClr>
              <a:buSzPts val="1600"/>
              <a:buNone/>
              <a:defRPr sz="1600">
                <a:solidFill>
                  <a:schemeClr val="accent1"/>
                </a:solidFill>
              </a:defRPr>
            </a:lvl6pPr>
            <a:lvl7pPr lvl="6" rtl="0" algn="r">
              <a:spcBef>
                <a:spcPts val="1600"/>
              </a:spcBef>
              <a:spcAft>
                <a:spcPts val="0"/>
              </a:spcAft>
              <a:buClr>
                <a:schemeClr val="accent1"/>
              </a:buClr>
              <a:buSzPts val="1600"/>
              <a:buNone/>
              <a:defRPr sz="1600">
                <a:solidFill>
                  <a:schemeClr val="accent1"/>
                </a:solidFill>
              </a:defRPr>
            </a:lvl7pPr>
            <a:lvl8pPr lvl="7" rtl="0" algn="r">
              <a:spcBef>
                <a:spcPts val="1600"/>
              </a:spcBef>
              <a:spcAft>
                <a:spcPts val="0"/>
              </a:spcAft>
              <a:buClr>
                <a:schemeClr val="accent1"/>
              </a:buClr>
              <a:buSzPts val="1600"/>
              <a:buNone/>
              <a:defRPr sz="1600">
                <a:solidFill>
                  <a:schemeClr val="accent1"/>
                </a:solidFill>
              </a:defRPr>
            </a:lvl8pPr>
            <a:lvl9pPr lvl="8" rtl="0" algn="r">
              <a:spcBef>
                <a:spcPts val="1600"/>
              </a:spcBef>
              <a:spcAft>
                <a:spcPts val="1600"/>
              </a:spcAft>
              <a:buClr>
                <a:schemeClr val="accent1"/>
              </a:buClr>
              <a:buSzPts val="1600"/>
              <a:buNone/>
              <a:defRPr sz="1600">
                <a:solidFill>
                  <a:schemeClr val="accent1"/>
                </a:solidFill>
              </a:defRPr>
            </a:lvl9pPr>
          </a:lstStyle>
          <a:p/>
        </p:txBody>
      </p:sp>
      <p:pic>
        <p:nvPicPr>
          <p:cNvPr id="112" name="Google Shape;112;p23"/>
          <p:cNvPicPr preferRelativeResize="0"/>
          <p:nvPr/>
        </p:nvPicPr>
        <p:blipFill rotWithShape="1">
          <a:blip r:embed="rId3">
            <a:alphaModFix/>
          </a:blip>
          <a:srcRect b="0" l="0" r="0" t="16777"/>
          <a:stretch/>
        </p:blipFill>
        <p:spPr>
          <a:xfrm flipH="1">
            <a:off x="6945648" y="-48928"/>
            <a:ext cx="1828801" cy="1702801"/>
          </a:xfrm>
          <a:prstGeom prst="rect">
            <a:avLst/>
          </a:prstGeom>
          <a:noFill/>
          <a:ln>
            <a:noFill/>
          </a:ln>
        </p:spPr>
      </p:pic>
      <p:pic>
        <p:nvPicPr>
          <p:cNvPr id="113" name="Google Shape;113;p23"/>
          <p:cNvPicPr preferRelativeResize="0"/>
          <p:nvPr/>
        </p:nvPicPr>
        <p:blipFill rotWithShape="1">
          <a:blip r:embed="rId4">
            <a:alphaModFix amt="85000"/>
          </a:blip>
          <a:srcRect b="0" l="0" r="78523" t="0"/>
          <a:stretch/>
        </p:blipFill>
        <p:spPr>
          <a:xfrm rot="-5400000">
            <a:off x="6570650" y="-861101"/>
            <a:ext cx="510599" cy="2234601"/>
          </a:xfrm>
          <a:prstGeom prst="rect">
            <a:avLst/>
          </a:prstGeom>
          <a:noFill/>
          <a:ln>
            <a:noFill/>
          </a:ln>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18">
    <p:spTree>
      <p:nvGrpSpPr>
        <p:cNvPr id="1505" name="Shape 1505"/>
        <p:cNvGrpSpPr/>
        <p:nvPr/>
      </p:nvGrpSpPr>
      <p:grpSpPr>
        <a:xfrm>
          <a:off x="0" y="0"/>
          <a:ext cx="0" cy="0"/>
          <a:chOff x="0" y="0"/>
          <a:chExt cx="0" cy="0"/>
        </a:xfrm>
      </p:grpSpPr>
      <p:sp>
        <p:nvSpPr>
          <p:cNvPr id="1506" name="Google Shape;1506;p215"/>
          <p:cNvSpPr txBox="1"/>
          <p:nvPr>
            <p:ph type="title"/>
          </p:nvPr>
        </p:nvSpPr>
        <p:spPr>
          <a:xfrm>
            <a:off x="4107650" y="3266550"/>
            <a:ext cx="4394100" cy="128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1507" name="Google Shape;1507;p215"/>
          <p:cNvPicPr preferRelativeResize="0"/>
          <p:nvPr/>
        </p:nvPicPr>
        <p:blipFill>
          <a:blip r:embed="rId2">
            <a:alphaModFix/>
          </a:blip>
          <a:stretch>
            <a:fillRect/>
          </a:stretch>
        </p:blipFill>
        <p:spPr>
          <a:xfrm>
            <a:off x="2834450" y="1000477"/>
            <a:ext cx="1018151" cy="995748"/>
          </a:xfrm>
          <a:prstGeom prst="rect">
            <a:avLst/>
          </a:prstGeom>
          <a:noFill/>
          <a:ln>
            <a:noFill/>
          </a:ln>
        </p:spPr>
      </p:pic>
      <p:pic>
        <p:nvPicPr>
          <p:cNvPr id="1508" name="Google Shape;1508;p215"/>
          <p:cNvPicPr preferRelativeResize="0"/>
          <p:nvPr/>
        </p:nvPicPr>
        <p:blipFill>
          <a:blip r:embed="rId3">
            <a:alphaModFix/>
          </a:blip>
          <a:stretch>
            <a:fillRect/>
          </a:stretch>
        </p:blipFill>
        <p:spPr>
          <a:xfrm>
            <a:off x="4740400" y="399475"/>
            <a:ext cx="2635957" cy="2398715"/>
          </a:xfrm>
          <a:prstGeom prst="rect">
            <a:avLst/>
          </a:prstGeom>
          <a:noFill/>
          <a:ln>
            <a:noFill/>
          </a:ln>
        </p:spPr>
      </p:pic>
      <p:pic>
        <p:nvPicPr>
          <p:cNvPr id="1509" name="Google Shape;1509;p215"/>
          <p:cNvPicPr preferRelativeResize="0"/>
          <p:nvPr/>
        </p:nvPicPr>
        <p:blipFill rotWithShape="1">
          <a:blip r:embed="rId4">
            <a:alphaModFix/>
          </a:blip>
          <a:srcRect b="0" l="43333" r="0" t="0"/>
          <a:stretch/>
        </p:blipFill>
        <p:spPr>
          <a:xfrm>
            <a:off x="0" y="73050"/>
            <a:ext cx="1157524" cy="1843826"/>
          </a:xfrm>
          <a:prstGeom prst="rect">
            <a:avLst/>
          </a:prstGeom>
          <a:noFill/>
          <a:ln>
            <a:noFill/>
          </a:ln>
        </p:spPr>
      </p:pic>
      <p:pic>
        <p:nvPicPr>
          <p:cNvPr id="1510" name="Google Shape;1510;p215"/>
          <p:cNvPicPr preferRelativeResize="0"/>
          <p:nvPr/>
        </p:nvPicPr>
        <p:blipFill>
          <a:blip r:embed="rId5">
            <a:alphaModFix/>
          </a:blip>
          <a:stretch>
            <a:fillRect/>
          </a:stretch>
        </p:blipFill>
        <p:spPr>
          <a:xfrm>
            <a:off x="6023956" y="836390"/>
            <a:ext cx="2554868" cy="2292561"/>
          </a:xfrm>
          <a:prstGeom prst="rect">
            <a:avLst/>
          </a:prstGeom>
          <a:noFill/>
          <a:ln>
            <a:noFill/>
          </a:ln>
        </p:spPr>
      </p:pic>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19">
    <p:spTree>
      <p:nvGrpSpPr>
        <p:cNvPr id="1511" name="Shape 1511"/>
        <p:cNvGrpSpPr/>
        <p:nvPr/>
      </p:nvGrpSpPr>
      <p:grpSpPr>
        <a:xfrm>
          <a:off x="0" y="0"/>
          <a:ext cx="0" cy="0"/>
          <a:chOff x="0" y="0"/>
          <a:chExt cx="0" cy="0"/>
        </a:xfrm>
      </p:grpSpPr>
      <p:sp>
        <p:nvSpPr>
          <p:cNvPr id="1512" name="Google Shape;1512;p216"/>
          <p:cNvSpPr txBox="1"/>
          <p:nvPr>
            <p:ph type="title"/>
          </p:nvPr>
        </p:nvSpPr>
        <p:spPr>
          <a:xfrm>
            <a:off x="3424675" y="2411446"/>
            <a:ext cx="5001900" cy="2195400"/>
          </a:xfrm>
          <a:prstGeom prst="rect">
            <a:avLst/>
          </a:prstGeom>
        </p:spPr>
        <p:txBody>
          <a:bodyPr anchorCtr="0" anchor="ctr" bIns="91425" lIns="91425" spcFirstLastPara="1" rIns="91425" wrap="square" tIns="91425">
            <a:noAutofit/>
          </a:bodyPr>
          <a:lstStyle>
            <a:lvl1pPr lvl="0" rtl="0" algn="r">
              <a:lnSpc>
                <a:spcPct val="90000"/>
              </a:lnSpc>
              <a:spcBef>
                <a:spcPts val="0"/>
              </a:spcBef>
              <a:spcAft>
                <a:spcPts val="0"/>
              </a:spcAft>
              <a:buClr>
                <a:schemeClr val="lt1"/>
              </a:buClr>
              <a:buSzPts val="3500"/>
              <a:buNone/>
              <a:defRPr sz="8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1513" name="Google Shape;1513;p216"/>
          <p:cNvPicPr preferRelativeResize="0"/>
          <p:nvPr/>
        </p:nvPicPr>
        <p:blipFill rotWithShape="1">
          <a:blip r:embed="rId2">
            <a:alphaModFix/>
          </a:blip>
          <a:srcRect b="0" l="2257" r="0" t="0"/>
          <a:stretch/>
        </p:blipFill>
        <p:spPr>
          <a:xfrm>
            <a:off x="557075" y="482050"/>
            <a:ext cx="3270176" cy="2759026"/>
          </a:xfrm>
          <a:prstGeom prst="rect">
            <a:avLst/>
          </a:prstGeom>
          <a:noFill/>
          <a:ln>
            <a:noFill/>
          </a:ln>
        </p:spPr>
      </p:pic>
      <p:pic>
        <p:nvPicPr>
          <p:cNvPr id="1514" name="Google Shape;1514;p216"/>
          <p:cNvPicPr preferRelativeResize="0"/>
          <p:nvPr/>
        </p:nvPicPr>
        <p:blipFill rotWithShape="1">
          <a:blip r:embed="rId3">
            <a:alphaModFix/>
          </a:blip>
          <a:srcRect b="37965" l="0" r="0" t="0"/>
          <a:stretch/>
        </p:blipFill>
        <p:spPr>
          <a:xfrm>
            <a:off x="1853000" y="3832427"/>
            <a:ext cx="2355251" cy="1311075"/>
          </a:xfrm>
          <a:prstGeom prst="rect">
            <a:avLst/>
          </a:prstGeom>
          <a:noFill/>
          <a:ln>
            <a:noFill/>
          </a:ln>
        </p:spPr>
      </p:pic>
      <p:pic>
        <p:nvPicPr>
          <p:cNvPr id="1515" name="Google Shape;1515;p216"/>
          <p:cNvPicPr preferRelativeResize="0"/>
          <p:nvPr/>
        </p:nvPicPr>
        <p:blipFill rotWithShape="1">
          <a:blip r:embed="rId4">
            <a:alphaModFix/>
          </a:blip>
          <a:srcRect b="0" l="0" r="0" t="17857"/>
          <a:stretch/>
        </p:blipFill>
        <p:spPr>
          <a:xfrm>
            <a:off x="5425400" y="-24700"/>
            <a:ext cx="2198224" cy="1812949"/>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1">
    <p:spTree>
      <p:nvGrpSpPr>
        <p:cNvPr id="1516" name="Shape 1516"/>
        <p:cNvGrpSpPr/>
        <p:nvPr/>
      </p:nvGrpSpPr>
      <p:grpSpPr>
        <a:xfrm>
          <a:off x="0" y="0"/>
          <a:ext cx="0" cy="0"/>
          <a:chOff x="0" y="0"/>
          <a:chExt cx="0" cy="0"/>
        </a:xfrm>
      </p:grpSpPr>
      <p:sp>
        <p:nvSpPr>
          <p:cNvPr id="1517" name="Google Shape;1517;p217"/>
          <p:cNvSpPr txBox="1"/>
          <p:nvPr>
            <p:ph type="title"/>
          </p:nvPr>
        </p:nvSpPr>
        <p:spPr>
          <a:xfrm>
            <a:off x="2581350" y="1660775"/>
            <a:ext cx="3981300" cy="68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600"/>
              <a:buNone/>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1518" name="Google Shape;1518;p217"/>
          <p:cNvSpPr txBox="1"/>
          <p:nvPr>
            <p:ph idx="1" type="subTitle"/>
          </p:nvPr>
        </p:nvSpPr>
        <p:spPr>
          <a:xfrm>
            <a:off x="2411850" y="2410025"/>
            <a:ext cx="4320300" cy="1398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a:lvl1pPr>
            <a:lvl2pPr lvl="1" rtl="0" algn="ctr">
              <a:lnSpc>
                <a:spcPct val="100000"/>
              </a:lnSpc>
              <a:spcBef>
                <a:spcPts val="160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pic>
        <p:nvPicPr>
          <p:cNvPr id="1519" name="Google Shape;1519;p217"/>
          <p:cNvPicPr preferRelativeResize="0"/>
          <p:nvPr/>
        </p:nvPicPr>
        <p:blipFill>
          <a:blip r:embed="rId2">
            <a:alphaModFix/>
          </a:blip>
          <a:stretch>
            <a:fillRect/>
          </a:stretch>
        </p:blipFill>
        <p:spPr>
          <a:xfrm>
            <a:off x="321900" y="306645"/>
            <a:ext cx="2107050" cy="1917405"/>
          </a:xfrm>
          <a:prstGeom prst="rect">
            <a:avLst/>
          </a:prstGeom>
          <a:noFill/>
          <a:ln>
            <a:noFill/>
          </a:ln>
        </p:spPr>
      </p:pic>
      <p:pic>
        <p:nvPicPr>
          <p:cNvPr id="1520" name="Google Shape;1520;p217"/>
          <p:cNvPicPr preferRelativeResize="0"/>
          <p:nvPr/>
        </p:nvPicPr>
        <p:blipFill rotWithShape="1">
          <a:blip r:embed="rId3">
            <a:alphaModFix/>
          </a:blip>
          <a:srcRect b="0" l="0" r="29103" t="0"/>
          <a:stretch/>
        </p:blipFill>
        <p:spPr>
          <a:xfrm>
            <a:off x="7257850" y="1584575"/>
            <a:ext cx="1886149" cy="2685299"/>
          </a:xfrm>
          <a:prstGeom prst="rect">
            <a:avLst/>
          </a:prstGeom>
          <a:noFill/>
          <a:ln>
            <a:noFill/>
          </a:ln>
        </p:spPr>
      </p:pic>
      <p:pic>
        <p:nvPicPr>
          <p:cNvPr id="1521" name="Google Shape;1521;p217"/>
          <p:cNvPicPr preferRelativeResize="0"/>
          <p:nvPr/>
        </p:nvPicPr>
        <p:blipFill rotWithShape="1">
          <a:blip r:embed="rId4">
            <a:alphaModFix/>
          </a:blip>
          <a:srcRect b="25689" l="14864" r="0" t="0"/>
          <a:stretch/>
        </p:blipFill>
        <p:spPr>
          <a:xfrm>
            <a:off x="-17100" y="3148450"/>
            <a:ext cx="2276550" cy="1995051"/>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CUSTOM_11_1">
    <p:spTree>
      <p:nvGrpSpPr>
        <p:cNvPr id="1522" name="Shape 1522"/>
        <p:cNvGrpSpPr/>
        <p:nvPr/>
      </p:nvGrpSpPr>
      <p:grpSpPr>
        <a:xfrm>
          <a:off x="0" y="0"/>
          <a:ext cx="0" cy="0"/>
          <a:chOff x="0" y="0"/>
          <a:chExt cx="0" cy="0"/>
        </a:xfrm>
      </p:grpSpPr>
      <p:sp>
        <p:nvSpPr>
          <p:cNvPr id="1523" name="Google Shape;1523;p218"/>
          <p:cNvSpPr txBox="1"/>
          <p:nvPr>
            <p:ph type="title"/>
          </p:nvPr>
        </p:nvSpPr>
        <p:spPr>
          <a:xfrm>
            <a:off x="1677450" y="539500"/>
            <a:ext cx="5789100" cy="68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600"/>
              <a:buNone/>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1524" name="Google Shape;1524;p218"/>
          <p:cNvSpPr txBox="1"/>
          <p:nvPr>
            <p:ph idx="1" type="subTitle"/>
          </p:nvPr>
        </p:nvSpPr>
        <p:spPr>
          <a:xfrm>
            <a:off x="2411850" y="1664000"/>
            <a:ext cx="4320300" cy="540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accent1"/>
              </a:buClr>
              <a:buSzPts val="1400"/>
              <a:buNone/>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525" name="Google Shape;1525;p218"/>
          <p:cNvSpPr txBox="1"/>
          <p:nvPr>
            <p:ph idx="2" type="subTitle"/>
          </p:nvPr>
        </p:nvSpPr>
        <p:spPr>
          <a:xfrm>
            <a:off x="2041500" y="2306300"/>
            <a:ext cx="4908600" cy="1924200"/>
          </a:xfrm>
          <a:prstGeom prst="rect">
            <a:avLst/>
          </a:prstGeom>
        </p:spPr>
        <p:txBody>
          <a:bodyPr anchorCtr="0" anchor="t" bIns="91425" lIns="91425" spcFirstLastPara="1" rIns="91425" wrap="square" tIns="91425">
            <a:noAutofit/>
          </a:bodyPr>
          <a:lstStyle>
            <a:lvl1pPr lvl="0" rtl="0">
              <a:lnSpc>
                <a:spcPct val="150000"/>
              </a:lnSpc>
              <a:spcBef>
                <a:spcPts val="0"/>
              </a:spcBef>
              <a:spcAft>
                <a:spcPts val="0"/>
              </a:spcAft>
              <a:buClr>
                <a:schemeClr val="accent1"/>
              </a:buClr>
              <a:buSzPts val="1400"/>
              <a:buChar ch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pic>
        <p:nvPicPr>
          <p:cNvPr id="1526" name="Google Shape;1526;p218"/>
          <p:cNvPicPr preferRelativeResize="0"/>
          <p:nvPr/>
        </p:nvPicPr>
        <p:blipFill rotWithShape="1">
          <a:blip r:embed="rId2">
            <a:alphaModFix/>
          </a:blip>
          <a:srcRect b="0" l="18227" r="0" t="0"/>
          <a:stretch/>
        </p:blipFill>
        <p:spPr>
          <a:xfrm>
            <a:off x="0" y="1571375"/>
            <a:ext cx="1935326" cy="2136450"/>
          </a:xfrm>
          <a:prstGeom prst="rect">
            <a:avLst/>
          </a:prstGeom>
          <a:noFill/>
          <a:ln>
            <a:noFill/>
          </a:ln>
        </p:spPr>
      </p:pic>
      <p:pic>
        <p:nvPicPr>
          <p:cNvPr id="1527" name="Google Shape;1527;p218"/>
          <p:cNvPicPr preferRelativeResize="0"/>
          <p:nvPr/>
        </p:nvPicPr>
        <p:blipFill rotWithShape="1">
          <a:blip r:embed="rId3">
            <a:alphaModFix/>
          </a:blip>
          <a:srcRect b="0" l="0" r="29903" t="23442"/>
          <a:stretch/>
        </p:blipFill>
        <p:spPr>
          <a:xfrm>
            <a:off x="7403800" y="0"/>
            <a:ext cx="1740199" cy="1729626"/>
          </a:xfrm>
          <a:prstGeom prst="rect">
            <a:avLst/>
          </a:prstGeom>
          <a:noFill/>
          <a:ln>
            <a:noFill/>
          </a:ln>
        </p:spPr>
      </p:pic>
      <p:pic>
        <p:nvPicPr>
          <p:cNvPr id="1528" name="Google Shape;1528;p218"/>
          <p:cNvPicPr preferRelativeResize="0"/>
          <p:nvPr/>
        </p:nvPicPr>
        <p:blipFill rotWithShape="1">
          <a:blip r:embed="rId4">
            <a:alphaModFix/>
          </a:blip>
          <a:srcRect b="0" l="26362" r="0" t="9074"/>
          <a:stretch/>
        </p:blipFill>
        <p:spPr>
          <a:xfrm rot="10799993">
            <a:off x="7318399" y="2851204"/>
            <a:ext cx="1837376" cy="2317119"/>
          </a:xfrm>
          <a:prstGeom prst="rect">
            <a:avLst/>
          </a:prstGeom>
          <a:noFill/>
          <a:ln>
            <a:noFill/>
          </a:ln>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2">
    <p:spTree>
      <p:nvGrpSpPr>
        <p:cNvPr id="1529" name="Shape 1529"/>
        <p:cNvGrpSpPr/>
        <p:nvPr/>
      </p:nvGrpSpPr>
      <p:grpSpPr>
        <a:xfrm>
          <a:off x="0" y="0"/>
          <a:ext cx="0" cy="0"/>
          <a:chOff x="0" y="0"/>
          <a:chExt cx="0" cy="0"/>
        </a:xfrm>
      </p:grpSpPr>
      <p:sp>
        <p:nvSpPr>
          <p:cNvPr id="1530" name="Google Shape;1530;p219"/>
          <p:cNvSpPr txBox="1"/>
          <p:nvPr>
            <p:ph type="title"/>
          </p:nvPr>
        </p:nvSpPr>
        <p:spPr>
          <a:xfrm>
            <a:off x="4575055" y="2764177"/>
            <a:ext cx="3858900" cy="100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1531" name="Google Shape;1531;p219"/>
          <p:cNvSpPr txBox="1"/>
          <p:nvPr>
            <p:ph hasCustomPrompt="1" idx="2" type="title"/>
          </p:nvPr>
        </p:nvSpPr>
        <p:spPr>
          <a:xfrm>
            <a:off x="6063955" y="1957725"/>
            <a:ext cx="2370000" cy="115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1532" name="Google Shape;1532;p219"/>
          <p:cNvSpPr txBox="1"/>
          <p:nvPr>
            <p:ph idx="1" type="subTitle"/>
          </p:nvPr>
        </p:nvSpPr>
        <p:spPr>
          <a:xfrm>
            <a:off x="5818575" y="3950125"/>
            <a:ext cx="2615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533" name="Google Shape;1533;p219"/>
          <p:cNvPicPr preferRelativeResize="0"/>
          <p:nvPr/>
        </p:nvPicPr>
        <p:blipFill rotWithShape="1">
          <a:blip r:embed="rId2">
            <a:alphaModFix amt="88000"/>
          </a:blip>
          <a:srcRect b="0" l="17416" r="0" t="30128"/>
          <a:stretch/>
        </p:blipFill>
        <p:spPr>
          <a:xfrm flipH="1">
            <a:off x="5860925" y="0"/>
            <a:ext cx="3301876" cy="1808024"/>
          </a:xfrm>
          <a:prstGeom prst="rect">
            <a:avLst/>
          </a:prstGeom>
          <a:noFill/>
          <a:ln>
            <a:noFill/>
          </a:ln>
        </p:spPr>
      </p:pic>
      <p:pic>
        <p:nvPicPr>
          <p:cNvPr id="1534" name="Google Shape;1534;p219"/>
          <p:cNvPicPr preferRelativeResize="0"/>
          <p:nvPr/>
        </p:nvPicPr>
        <p:blipFill rotWithShape="1">
          <a:blip r:embed="rId3">
            <a:alphaModFix/>
          </a:blip>
          <a:srcRect b="0" l="0" r="0" t="16777"/>
          <a:stretch/>
        </p:blipFill>
        <p:spPr>
          <a:xfrm>
            <a:off x="713225" y="-2978"/>
            <a:ext cx="1828801" cy="1702801"/>
          </a:xfrm>
          <a:prstGeom prst="rect">
            <a:avLst/>
          </a:prstGeom>
          <a:noFill/>
          <a:ln>
            <a:noFill/>
          </a:ln>
        </p:spPr>
      </p:pic>
      <p:pic>
        <p:nvPicPr>
          <p:cNvPr id="1535" name="Google Shape;1535;p219"/>
          <p:cNvPicPr preferRelativeResize="0"/>
          <p:nvPr/>
        </p:nvPicPr>
        <p:blipFill rotWithShape="1">
          <a:blip r:embed="rId4">
            <a:alphaModFix amt="85000"/>
          </a:blip>
          <a:srcRect b="0" l="0" r="78523" t="0"/>
          <a:stretch/>
        </p:blipFill>
        <p:spPr>
          <a:xfrm rot="5400000">
            <a:off x="918900" y="3770899"/>
            <a:ext cx="510599" cy="2234601"/>
          </a:xfrm>
          <a:prstGeom prst="rect">
            <a:avLst/>
          </a:prstGeom>
          <a:noFill/>
          <a:ln>
            <a:noFill/>
          </a:ln>
        </p:spPr>
      </p:pic>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2_1">
    <p:spTree>
      <p:nvGrpSpPr>
        <p:cNvPr id="1536" name="Shape 1536"/>
        <p:cNvGrpSpPr/>
        <p:nvPr/>
      </p:nvGrpSpPr>
      <p:grpSpPr>
        <a:xfrm>
          <a:off x="0" y="0"/>
          <a:ext cx="0" cy="0"/>
          <a:chOff x="0" y="0"/>
          <a:chExt cx="0" cy="0"/>
        </a:xfrm>
      </p:grpSpPr>
      <p:sp>
        <p:nvSpPr>
          <p:cNvPr id="1537" name="Google Shape;1537;p220"/>
          <p:cNvSpPr txBox="1"/>
          <p:nvPr>
            <p:ph type="title"/>
          </p:nvPr>
        </p:nvSpPr>
        <p:spPr>
          <a:xfrm>
            <a:off x="2642550" y="2764177"/>
            <a:ext cx="3858900" cy="100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1538" name="Google Shape;1538;p220"/>
          <p:cNvSpPr txBox="1"/>
          <p:nvPr>
            <p:ph hasCustomPrompt="1" idx="2" type="title"/>
          </p:nvPr>
        </p:nvSpPr>
        <p:spPr>
          <a:xfrm>
            <a:off x="3387000" y="1957725"/>
            <a:ext cx="2370000" cy="115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1539" name="Google Shape;1539;p220"/>
          <p:cNvSpPr txBox="1"/>
          <p:nvPr>
            <p:ph idx="1" type="subTitle"/>
          </p:nvPr>
        </p:nvSpPr>
        <p:spPr>
          <a:xfrm>
            <a:off x="3264300" y="3950125"/>
            <a:ext cx="2615400" cy="64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540" name="Google Shape;1540;p220"/>
          <p:cNvPicPr preferRelativeResize="0"/>
          <p:nvPr/>
        </p:nvPicPr>
        <p:blipFill rotWithShape="1">
          <a:blip r:embed="rId2">
            <a:alphaModFix/>
          </a:blip>
          <a:srcRect b="0" l="0" r="0" t="35629"/>
          <a:stretch/>
        </p:blipFill>
        <p:spPr>
          <a:xfrm>
            <a:off x="3839950" y="-3"/>
            <a:ext cx="2158474" cy="1425576"/>
          </a:xfrm>
          <a:prstGeom prst="rect">
            <a:avLst/>
          </a:prstGeom>
          <a:noFill/>
          <a:ln>
            <a:noFill/>
          </a:ln>
        </p:spPr>
      </p:pic>
      <p:pic>
        <p:nvPicPr>
          <p:cNvPr id="1541" name="Google Shape;1541;p220"/>
          <p:cNvPicPr preferRelativeResize="0"/>
          <p:nvPr/>
        </p:nvPicPr>
        <p:blipFill rotWithShape="1">
          <a:blip r:embed="rId3">
            <a:alphaModFix/>
          </a:blip>
          <a:srcRect b="0" l="0" r="0" t="11964"/>
          <a:stretch/>
        </p:blipFill>
        <p:spPr>
          <a:xfrm>
            <a:off x="5268875" y="0"/>
            <a:ext cx="2158474" cy="1900200"/>
          </a:xfrm>
          <a:prstGeom prst="rect">
            <a:avLst/>
          </a:prstGeom>
          <a:noFill/>
          <a:ln>
            <a:noFill/>
          </a:ln>
        </p:spPr>
      </p:pic>
      <p:pic>
        <p:nvPicPr>
          <p:cNvPr id="1542" name="Google Shape;1542;p220"/>
          <p:cNvPicPr preferRelativeResize="0"/>
          <p:nvPr/>
        </p:nvPicPr>
        <p:blipFill rotWithShape="1">
          <a:blip r:embed="rId4">
            <a:alphaModFix/>
          </a:blip>
          <a:srcRect b="35587" l="0" r="0" t="0"/>
          <a:stretch/>
        </p:blipFill>
        <p:spPr>
          <a:xfrm>
            <a:off x="717425" y="3616925"/>
            <a:ext cx="2370000" cy="1526576"/>
          </a:xfrm>
          <a:prstGeom prst="rect">
            <a:avLst/>
          </a:prstGeom>
          <a:noFill/>
          <a:ln>
            <a:noFill/>
          </a:ln>
        </p:spPr>
      </p:pic>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2_1_1">
    <p:bg>
      <p:bgPr>
        <a:solidFill>
          <a:schemeClr val="dk1"/>
        </a:solidFill>
      </p:bgPr>
    </p:bg>
    <p:spTree>
      <p:nvGrpSpPr>
        <p:cNvPr id="1543" name="Shape 1543"/>
        <p:cNvGrpSpPr/>
        <p:nvPr/>
      </p:nvGrpSpPr>
      <p:grpSpPr>
        <a:xfrm>
          <a:off x="0" y="0"/>
          <a:ext cx="0" cy="0"/>
          <a:chOff x="0" y="0"/>
          <a:chExt cx="0" cy="0"/>
        </a:xfrm>
      </p:grpSpPr>
      <p:sp>
        <p:nvSpPr>
          <p:cNvPr id="1544" name="Google Shape;1544;p221"/>
          <p:cNvSpPr txBox="1"/>
          <p:nvPr>
            <p:ph type="title"/>
          </p:nvPr>
        </p:nvSpPr>
        <p:spPr>
          <a:xfrm>
            <a:off x="789352" y="2459375"/>
            <a:ext cx="2615400" cy="100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1545" name="Google Shape;1545;p221"/>
          <p:cNvSpPr txBox="1"/>
          <p:nvPr>
            <p:ph hasCustomPrompt="1" idx="2" type="title"/>
          </p:nvPr>
        </p:nvSpPr>
        <p:spPr>
          <a:xfrm>
            <a:off x="1034755" y="1652925"/>
            <a:ext cx="2370000" cy="115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1546" name="Google Shape;1546;p221"/>
          <p:cNvSpPr txBox="1"/>
          <p:nvPr>
            <p:ph idx="1" type="subTitle"/>
          </p:nvPr>
        </p:nvSpPr>
        <p:spPr>
          <a:xfrm>
            <a:off x="5922750" y="2564550"/>
            <a:ext cx="2336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547" name="Google Shape;1547;p221"/>
          <p:cNvPicPr preferRelativeResize="0"/>
          <p:nvPr/>
        </p:nvPicPr>
        <p:blipFill rotWithShape="1">
          <a:blip r:embed="rId2">
            <a:alphaModFix/>
          </a:blip>
          <a:srcRect b="0" l="0" r="24276" t="17525"/>
          <a:stretch/>
        </p:blipFill>
        <p:spPr>
          <a:xfrm>
            <a:off x="7036275" y="0"/>
            <a:ext cx="2107725" cy="2072226"/>
          </a:xfrm>
          <a:prstGeom prst="rect">
            <a:avLst/>
          </a:prstGeom>
          <a:noFill/>
          <a:ln>
            <a:noFill/>
          </a:ln>
        </p:spPr>
      </p:pic>
      <p:pic>
        <p:nvPicPr>
          <p:cNvPr id="1548" name="Google Shape;1548;p221"/>
          <p:cNvPicPr preferRelativeResize="0"/>
          <p:nvPr/>
        </p:nvPicPr>
        <p:blipFill rotWithShape="1">
          <a:blip r:embed="rId3">
            <a:alphaModFix/>
          </a:blip>
          <a:srcRect b="55711" l="0" r="0" t="0"/>
          <a:stretch/>
        </p:blipFill>
        <p:spPr>
          <a:xfrm>
            <a:off x="536611" y="3913367"/>
            <a:ext cx="2839987" cy="1257788"/>
          </a:xfrm>
          <a:prstGeom prst="rect">
            <a:avLst/>
          </a:prstGeom>
          <a:noFill/>
          <a:ln>
            <a:noFill/>
          </a:ln>
        </p:spPr>
      </p:pic>
      <p:pic>
        <p:nvPicPr>
          <p:cNvPr id="1549" name="Google Shape;1549;p221"/>
          <p:cNvPicPr preferRelativeResize="0"/>
          <p:nvPr/>
        </p:nvPicPr>
        <p:blipFill rotWithShape="1">
          <a:blip r:embed="rId2">
            <a:alphaModFix/>
          </a:blip>
          <a:srcRect b="59170" l="28850" r="0" t="0"/>
          <a:stretch/>
        </p:blipFill>
        <p:spPr>
          <a:xfrm>
            <a:off x="0" y="4079358"/>
            <a:ext cx="2107714" cy="1091795"/>
          </a:xfrm>
          <a:prstGeom prst="rect">
            <a:avLst/>
          </a:prstGeom>
          <a:noFill/>
          <a:ln>
            <a:noFill/>
          </a:ln>
        </p:spPr>
      </p:pic>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17">
    <p:spTree>
      <p:nvGrpSpPr>
        <p:cNvPr id="1550" name="Shape 1550"/>
        <p:cNvGrpSpPr/>
        <p:nvPr/>
      </p:nvGrpSpPr>
      <p:grpSpPr>
        <a:xfrm>
          <a:off x="0" y="0"/>
          <a:ext cx="0" cy="0"/>
          <a:chOff x="0" y="0"/>
          <a:chExt cx="0" cy="0"/>
        </a:xfrm>
      </p:grpSpPr>
      <p:sp>
        <p:nvSpPr>
          <p:cNvPr id="1551" name="Google Shape;1551;p222"/>
          <p:cNvSpPr txBox="1"/>
          <p:nvPr>
            <p:ph hasCustomPrompt="1" type="title"/>
          </p:nvPr>
        </p:nvSpPr>
        <p:spPr>
          <a:xfrm>
            <a:off x="712500" y="1449525"/>
            <a:ext cx="3529200" cy="1680300"/>
          </a:xfrm>
          <a:prstGeom prst="rect">
            <a:avLst/>
          </a:prstGeom>
        </p:spPr>
        <p:txBody>
          <a:bodyPr anchorCtr="0" anchor="t" bIns="91425" lIns="91425" spcFirstLastPara="1" rIns="91425" wrap="square" tIns="91425">
            <a:noAutofit/>
          </a:bodyPr>
          <a:lstStyle>
            <a:lvl1pPr lvl="0" rtl="0">
              <a:spcBef>
                <a:spcPts val="0"/>
              </a:spcBef>
              <a:spcAft>
                <a:spcPts val="0"/>
              </a:spcAft>
              <a:buSzPts val="9500"/>
              <a:buNone/>
              <a:defRPr sz="11500"/>
            </a:lvl1pPr>
            <a:lvl2pPr lvl="1" rtl="0" algn="ctr">
              <a:spcBef>
                <a:spcPts val="0"/>
              </a:spcBef>
              <a:spcAft>
                <a:spcPts val="0"/>
              </a:spcAft>
              <a:buClr>
                <a:schemeClr val="accent1"/>
              </a:buClr>
              <a:buSzPts val="7200"/>
              <a:buNone/>
              <a:defRPr sz="7200">
                <a:solidFill>
                  <a:schemeClr val="accent1"/>
                </a:solidFill>
              </a:defRPr>
            </a:lvl2pPr>
            <a:lvl3pPr lvl="2" rtl="0" algn="ctr">
              <a:spcBef>
                <a:spcPts val="0"/>
              </a:spcBef>
              <a:spcAft>
                <a:spcPts val="0"/>
              </a:spcAft>
              <a:buClr>
                <a:schemeClr val="accent1"/>
              </a:buClr>
              <a:buSzPts val="7200"/>
              <a:buNone/>
              <a:defRPr sz="7200">
                <a:solidFill>
                  <a:schemeClr val="accent1"/>
                </a:solidFill>
              </a:defRPr>
            </a:lvl3pPr>
            <a:lvl4pPr lvl="3" rtl="0" algn="ctr">
              <a:spcBef>
                <a:spcPts val="0"/>
              </a:spcBef>
              <a:spcAft>
                <a:spcPts val="0"/>
              </a:spcAft>
              <a:buClr>
                <a:schemeClr val="accent1"/>
              </a:buClr>
              <a:buSzPts val="7200"/>
              <a:buNone/>
              <a:defRPr sz="7200">
                <a:solidFill>
                  <a:schemeClr val="accent1"/>
                </a:solidFill>
              </a:defRPr>
            </a:lvl4pPr>
            <a:lvl5pPr lvl="4" rtl="0" algn="ctr">
              <a:spcBef>
                <a:spcPts val="0"/>
              </a:spcBef>
              <a:spcAft>
                <a:spcPts val="0"/>
              </a:spcAft>
              <a:buClr>
                <a:schemeClr val="accent1"/>
              </a:buClr>
              <a:buSzPts val="7200"/>
              <a:buNone/>
              <a:defRPr sz="7200">
                <a:solidFill>
                  <a:schemeClr val="accent1"/>
                </a:solidFill>
              </a:defRPr>
            </a:lvl5pPr>
            <a:lvl6pPr lvl="5" rtl="0" algn="ctr">
              <a:spcBef>
                <a:spcPts val="0"/>
              </a:spcBef>
              <a:spcAft>
                <a:spcPts val="0"/>
              </a:spcAft>
              <a:buClr>
                <a:schemeClr val="accent1"/>
              </a:buClr>
              <a:buSzPts val="7200"/>
              <a:buNone/>
              <a:defRPr sz="7200">
                <a:solidFill>
                  <a:schemeClr val="accent1"/>
                </a:solidFill>
              </a:defRPr>
            </a:lvl6pPr>
            <a:lvl7pPr lvl="6" rtl="0" algn="ctr">
              <a:spcBef>
                <a:spcPts val="0"/>
              </a:spcBef>
              <a:spcAft>
                <a:spcPts val="0"/>
              </a:spcAft>
              <a:buClr>
                <a:schemeClr val="accent1"/>
              </a:buClr>
              <a:buSzPts val="7200"/>
              <a:buNone/>
              <a:defRPr sz="7200">
                <a:solidFill>
                  <a:schemeClr val="accent1"/>
                </a:solidFill>
              </a:defRPr>
            </a:lvl7pPr>
            <a:lvl8pPr lvl="7" rtl="0" algn="ctr">
              <a:spcBef>
                <a:spcPts val="0"/>
              </a:spcBef>
              <a:spcAft>
                <a:spcPts val="0"/>
              </a:spcAft>
              <a:buClr>
                <a:schemeClr val="accent1"/>
              </a:buClr>
              <a:buSzPts val="7200"/>
              <a:buNone/>
              <a:defRPr sz="7200">
                <a:solidFill>
                  <a:schemeClr val="accent1"/>
                </a:solidFill>
              </a:defRPr>
            </a:lvl8pPr>
            <a:lvl9pPr lvl="8" rtl="0" algn="ctr">
              <a:spcBef>
                <a:spcPts val="0"/>
              </a:spcBef>
              <a:spcAft>
                <a:spcPts val="0"/>
              </a:spcAft>
              <a:buClr>
                <a:schemeClr val="accent1"/>
              </a:buClr>
              <a:buSzPts val="7200"/>
              <a:buNone/>
              <a:defRPr sz="7200">
                <a:solidFill>
                  <a:schemeClr val="accent1"/>
                </a:solidFill>
              </a:defRPr>
            </a:lvl9pPr>
          </a:lstStyle>
          <a:p>
            <a:r>
              <a:t>xx%</a:t>
            </a:r>
          </a:p>
        </p:txBody>
      </p:sp>
      <p:sp>
        <p:nvSpPr>
          <p:cNvPr id="1552" name="Google Shape;1552;p222"/>
          <p:cNvSpPr txBox="1"/>
          <p:nvPr>
            <p:ph idx="1" type="subTitle"/>
          </p:nvPr>
        </p:nvSpPr>
        <p:spPr>
          <a:xfrm>
            <a:off x="712500" y="3129525"/>
            <a:ext cx="4123800" cy="442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r">
              <a:spcBef>
                <a:spcPts val="1600"/>
              </a:spcBef>
              <a:spcAft>
                <a:spcPts val="0"/>
              </a:spcAft>
              <a:buClr>
                <a:schemeClr val="accent1"/>
              </a:buClr>
              <a:buSzPts val="1600"/>
              <a:buNone/>
              <a:defRPr sz="1600">
                <a:solidFill>
                  <a:schemeClr val="accent1"/>
                </a:solidFill>
              </a:defRPr>
            </a:lvl2pPr>
            <a:lvl3pPr lvl="2" rtl="0" algn="r">
              <a:spcBef>
                <a:spcPts val="1600"/>
              </a:spcBef>
              <a:spcAft>
                <a:spcPts val="0"/>
              </a:spcAft>
              <a:buClr>
                <a:schemeClr val="accent1"/>
              </a:buClr>
              <a:buSzPts val="1600"/>
              <a:buNone/>
              <a:defRPr sz="1600">
                <a:solidFill>
                  <a:schemeClr val="accent1"/>
                </a:solidFill>
              </a:defRPr>
            </a:lvl3pPr>
            <a:lvl4pPr lvl="3" rtl="0" algn="r">
              <a:spcBef>
                <a:spcPts val="1600"/>
              </a:spcBef>
              <a:spcAft>
                <a:spcPts val="0"/>
              </a:spcAft>
              <a:buClr>
                <a:schemeClr val="accent1"/>
              </a:buClr>
              <a:buSzPts val="1600"/>
              <a:buNone/>
              <a:defRPr sz="1600">
                <a:solidFill>
                  <a:schemeClr val="accent1"/>
                </a:solidFill>
              </a:defRPr>
            </a:lvl4pPr>
            <a:lvl5pPr lvl="4" rtl="0" algn="r">
              <a:spcBef>
                <a:spcPts val="1600"/>
              </a:spcBef>
              <a:spcAft>
                <a:spcPts val="0"/>
              </a:spcAft>
              <a:buClr>
                <a:schemeClr val="accent1"/>
              </a:buClr>
              <a:buSzPts val="1600"/>
              <a:buNone/>
              <a:defRPr sz="1600">
                <a:solidFill>
                  <a:schemeClr val="accent1"/>
                </a:solidFill>
              </a:defRPr>
            </a:lvl5pPr>
            <a:lvl6pPr lvl="5" rtl="0" algn="r">
              <a:spcBef>
                <a:spcPts val="1600"/>
              </a:spcBef>
              <a:spcAft>
                <a:spcPts val="0"/>
              </a:spcAft>
              <a:buClr>
                <a:schemeClr val="accent1"/>
              </a:buClr>
              <a:buSzPts val="1600"/>
              <a:buNone/>
              <a:defRPr sz="1600">
                <a:solidFill>
                  <a:schemeClr val="accent1"/>
                </a:solidFill>
              </a:defRPr>
            </a:lvl6pPr>
            <a:lvl7pPr lvl="6" rtl="0" algn="r">
              <a:spcBef>
                <a:spcPts val="1600"/>
              </a:spcBef>
              <a:spcAft>
                <a:spcPts val="0"/>
              </a:spcAft>
              <a:buClr>
                <a:schemeClr val="accent1"/>
              </a:buClr>
              <a:buSzPts val="1600"/>
              <a:buNone/>
              <a:defRPr sz="1600">
                <a:solidFill>
                  <a:schemeClr val="accent1"/>
                </a:solidFill>
              </a:defRPr>
            </a:lvl7pPr>
            <a:lvl8pPr lvl="7" rtl="0" algn="r">
              <a:spcBef>
                <a:spcPts val="1600"/>
              </a:spcBef>
              <a:spcAft>
                <a:spcPts val="0"/>
              </a:spcAft>
              <a:buClr>
                <a:schemeClr val="accent1"/>
              </a:buClr>
              <a:buSzPts val="1600"/>
              <a:buNone/>
              <a:defRPr sz="1600">
                <a:solidFill>
                  <a:schemeClr val="accent1"/>
                </a:solidFill>
              </a:defRPr>
            </a:lvl8pPr>
            <a:lvl9pPr lvl="8" rtl="0" algn="r">
              <a:spcBef>
                <a:spcPts val="1600"/>
              </a:spcBef>
              <a:spcAft>
                <a:spcPts val="1600"/>
              </a:spcAft>
              <a:buClr>
                <a:schemeClr val="accent1"/>
              </a:buClr>
              <a:buSzPts val="1600"/>
              <a:buNone/>
              <a:defRPr sz="1600">
                <a:solidFill>
                  <a:schemeClr val="accent1"/>
                </a:solidFill>
              </a:defRPr>
            </a:lvl9pPr>
          </a:lstStyle>
          <a:p/>
        </p:txBody>
      </p:sp>
      <p:pic>
        <p:nvPicPr>
          <p:cNvPr id="1553" name="Google Shape;1553;p222"/>
          <p:cNvPicPr preferRelativeResize="0"/>
          <p:nvPr/>
        </p:nvPicPr>
        <p:blipFill rotWithShape="1">
          <a:blip r:embed="rId2">
            <a:alphaModFix/>
          </a:blip>
          <a:srcRect b="0" l="0" r="0" t="41221"/>
          <a:stretch/>
        </p:blipFill>
        <p:spPr>
          <a:xfrm>
            <a:off x="3376600" y="-8350"/>
            <a:ext cx="2783501" cy="1476825"/>
          </a:xfrm>
          <a:prstGeom prst="rect">
            <a:avLst/>
          </a:prstGeom>
          <a:noFill/>
          <a:ln>
            <a:noFill/>
          </a:ln>
        </p:spPr>
      </p:pic>
      <p:pic>
        <p:nvPicPr>
          <p:cNvPr id="1554" name="Google Shape;1554;p222"/>
          <p:cNvPicPr preferRelativeResize="0"/>
          <p:nvPr/>
        </p:nvPicPr>
        <p:blipFill rotWithShape="1">
          <a:blip r:embed="rId3">
            <a:alphaModFix/>
          </a:blip>
          <a:srcRect b="55711" l="0" r="0" t="0"/>
          <a:stretch/>
        </p:blipFill>
        <p:spPr>
          <a:xfrm>
            <a:off x="536611" y="3913367"/>
            <a:ext cx="2839987" cy="1257788"/>
          </a:xfrm>
          <a:prstGeom prst="rect">
            <a:avLst/>
          </a:prstGeom>
          <a:noFill/>
          <a:ln>
            <a:noFill/>
          </a:ln>
        </p:spPr>
      </p:pic>
      <p:pic>
        <p:nvPicPr>
          <p:cNvPr id="1555" name="Google Shape;1555;p222"/>
          <p:cNvPicPr preferRelativeResize="0"/>
          <p:nvPr/>
        </p:nvPicPr>
        <p:blipFill rotWithShape="1">
          <a:blip r:embed="rId2">
            <a:alphaModFix/>
          </a:blip>
          <a:srcRect b="59170" l="28850" r="0" t="0"/>
          <a:stretch/>
        </p:blipFill>
        <p:spPr>
          <a:xfrm>
            <a:off x="0" y="4079358"/>
            <a:ext cx="2107714" cy="1091795"/>
          </a:xfrm>
          <a:prstGeom prst="rect">
            <a:avLst/>
          </a:prstGeom>
          <a:noFill/>
          <a:ln>
            <a:noFill/>
          </a:ln>
        </p:spPr>
      </p:pic>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20">
    <p:spTree>
      <p:nvGrpSpPr>
        <p:cNvPr id="1556" name="Shape 1556"/>
        <p:cNvGrpSpPr/>
        <p:nvPr/>
      </p:nvGrpSpPr>
      <p:grpSpPr>
        <a:xfrm>
          <a:off x="0" y="0"/>
          <a:ext cx="0" cy="0"/>
          <a:chOff x="0" y="0"/>
          <a:chExt cx="0" cy="0"/>
        </a:xfrm>
      </p:grpSpPr>
      <p:sp>
        <p:nvSpPr>
          <p:cNvPr id="1557" name="Google Shape;1557;p223"/>
          <p:cNvSpPr txBox="1"/>
          <p:nvPr>
            <p:ph hasCustomPrompt="1" type="title"/>
          </p:nvPr>
        </p:nvSpPr>
        <p:spPr>
          <a:xfrm>
            <a:off x="645100" y="679675"/>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1558" name="Google Shape;1558;p223"/>
          <p:cNvSpPr txBox="1"/>
          <p:nvPr>
            <p:ph idx="1" type="subTitle"/>
          </p:nvPr>
        </p:nvSpPr>
        <p:spPr>
          <a:xfrm>
            <a:off x="491200" y="1484350"/>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sp>
        <p:nvSpPr>
          <p:cNvPr id="1559" name="Google Shape;1559;p223"/>
          <p:cNvSpPr txBox="1"/>
          <p:nvPr>
            <p:ph hasCustomPrompt="1" idx="2" type="title"/>
          </p:nvPr>
        </p:nvSpPr>
        <p:spPr>
          <a:xfrm>
            <a:off x="3414163" y="1917931"/>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1560" name="Google Shape;1560;p223"/>
          <p:cNvSpPr txBox="1"/>
          <p:nvPr>
            <p:ph idx="3" type="subTitle"/>
          </p:nvPr>
        </p:nvSpPr>
        <p:spPr>
          <a:xfrm>
            <a:off x="3260263" y="2722616"/>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sp>
        <p:nvSpPr>
          <p:cNvPr id="1561" name="Google Shape;1561;p223"/>
          <p:cNvSpPr txBox="1"/>
          <p:nvPr>
            <p:ph hasCustomPrompt="1" idx="4" type="title"/>
          </p:nvPr>
        </p:nvSpPr>
        <p:spPr>
          <a:xfrm>
            <a:off x="6183225" y="3156188"/>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1562" name="Google Shape;1562;p223"/>
          <p:cNvSpPr txBox="1"/>
          <p:nvPr>
            <p:ph idx="5" type="subTitle"/>
          </p:nvPr>
        </p:nvSpPr>
        <p:spPr>
          <a:xfrm>
            <a:off x="6029325" y="3960882"/>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pic>
        <p:nvPicPr>
          <p:cNvPr id="1563" name="Google Shape;1563;p223"/>
          <p:cNvPicPr preferRelativeResize="0"/>
          <p:nvPr/>
        </p:nvPicPr>
        <p:blipFill>
          <a:blip r:embed="rId2">
            <a:alphaModFix amt="89000"/>
          </a:blip>
          <a:stretch>
            <a:fillRect/>
          </a:stretch>
        </p:blipFill>
        <p:spPr>
          <a:xfrm rot="-1026075">
            <a:off x="773710" y="2592277"/>
            <a:ext cx="1628577" cy="1592747"/>
          </a:xfrm>
          <a:prstGeom prst="rect">
            <a:avLst/>
          </a:prstGeom>
          <a:noFill/>
          <a:ln>
            <a:noFill/>
          </a:ln>
        </p:spPr>
      </p:pic>
      <p:pic>
        <p:nvPicPr>
          <p:cNvPr id="1564" name="Google Shape;1564;p223"/>
          <p:cNvPicPr preferRelativeResize="0"/>
          <p:nvPr/>
        </p:nvPicPr>
        <p:blipFill rotWithShape="1">
          <a:blip r:embed="rId3">
            <a:alphaModFix/>
          </a:blip>
          <a:srcRect b="0" l="0" r="0" t="48731"/>
          <a:stretch/>
        </p:blipFill>
        <p:spPr>
          <a:xfrm>
            <a:off x="5177932" y="0"/>
            <a:ext cx="2570475" cy="1323108"/>
          </a:xfrm>
          <a:prstGeom prst="rect">
            <a:avLst/>
          </a:prstGeom>
          <a:noFill/>
          <a:ln>
            <a:noFill/>
          </a:ln>
        </p:spPr>
      </p:pic>
      <p:pic>
        <p:nvPicPr>
          <p:cNvPr id="1565" name="Google Shape;1565;p223"/>
          <p:cNvPicPr preferRelativeResize="0"/>
          <p:nvPr/>
        </p:nvPicPr>
        <p:blipFill rotWithShape="1">
          <a:blip r:embed="rId4">
            <a:alphaModFix/>
          </a:blip>
          <a:srcRect b="0" l="0" r="10257" t="25451"/>
          <a:stretch/>
        </p:blipFill>
        <p:spPr>
          <a:xfrm>
            <a:off x="6883407" y="2"/>
            <a:ext cx="2260594" cy="1917922"/>
          </a:xfrm>
          <a:prstGeom prst="rect">
            <a:avLst/>
          </a:prstGeom>
          <a:noFill/>
          <a:ln>
            <a:noFill/>
          </a:ln>
        </p:spPr>
      </p:pic>
      <p:pic>
        <p:nvPicPr>
          <p:cNvPr id="1566" name="Google Shape;1566;p223"/>
          <p:cNvPicPr preferRelativeResize="0"/>
          <p:nvPr/>
        </p:nvPicPr>
        <p:blipFill rotWithShape="1">
          <a:blip r:embed="rId5">
            <a:alphaModFix/>
          </a:blip>
          <a:srcRect b="40366" l="0" r="0" t="0"/>
          <a:stretch/>
        </p:blipFill>
        <p:spPr>
          <a:xfrm>
            <a:off x="1787375" y="3553475"/>
            <a:ext cx="2929950" cy="1590024"/>
          </a:xfrm>
          <a:prstGeom prst="rect">
            <a:avLst/>
          </a:prstGeom>
          <a:noFill/>
          <a:ln>
            <a:noFill/>
          </a:ln>
        </p:spPr>
      </p:pic>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6">
    <p:spTree>
      <p:nvGrpSpPr>
        <p:cNvPr id="1567" name="Shape 1567"/>
        <p:cNvGrpSpPr/>
        <p:nvPr/>
      </p:nvGrpSpPr>
      <p:grpSpPr>
        <a:xfrm>
          <a:off x="0" y="0"/>
          <a:ext cx="0" cy="0"/>
          <a:chOff x="0" y="0"/>
          <a:chExt cx="0" cy="0"/>
        </a:xfrm>
      </p:grpSpPr>
      <p:sp>
        <p:nvSpPr>
          <p:cNvPr id="1568" name="Google Shape;1568;p224"/>
          <p:cNvSpPr txBox="1"/>
          <p:nvPr>
            <p:ph idx="1" type="subTitle"/>
          </p:nvPr>
        </p:nvSpPr>
        <p:spPr>
          <a:xfrm>
            <a:off x="5881269" y="265938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1600"/>
              </a:spcBef>
              <a:spcAft>
                <a:spcPts val="0"/>
              </a:spcAft>
              <a:buNone/>
              <a:defRPr sz="1800">
                <a:solidFill>
                  <a:schemeClr val="accent1"/>
                </a:solidFill>
                <a:latin typeface="Oswald"/>
                <a:ea typeface="Oswald"/>
                <a:cs typeface="Oswald"/>
                <a:sym typeface="Oswald"/>
              </a:defRPr>
            </a:lvl2pPr>
            <a:lvl3pPr lvl="2" rtl="0" algn="r">
              <a:spcBef>
                <a:spcPts val="1600"/>
              </a:spcBef>
              <a:spcAft>
                <a:spcPts val="0"/>
              </a:spcAft>
              <a:buNone/>
              <a:defRPr sz="1800">
                <a:solidFill>
                  <a:schemeClr val="accent1"/>
                </a:solidFill>
                <a:latin typeface="Oswald"/>
                <a:ea typeface="Oswald"/>
                <a:cs typeface="Oswald"/>
                <a:sym typeface="Oswald"/>
              </a:defRPr>
            </a:lvl3pPr>
            <a:lvl4pPr lvl="3" rtl="0" algn="r">
              <a:spcBef>
                <a:spcPts val="1600"/>
              </a:spcBef>
              <a:spcAft>
                <a:spcPts val="0"/>
              </a:spcAft>
              <a:buNone/>
              <a:defRPr sz="1800">
                <a:solidFill>
                  <a:schemeClr val="accent1"/>
                </a:solidFill>
                <a:latin typeface="Oswald"/>
                <a:ea typeface="Oswald"/>
                <a:cs typeface="Oswald"/>
                <a:sym typeface="Oswald"/>
              </a:defRPr>
            </a:lvl4pPr>
            <a:lvl5pPr lvl="4" rtl="0" algn="r">
              <a:spcBef>
                <a:spcPts val="1600"/>
              </a:spcBef>
              <a:spcAft>
                <a:spcPts val="0"/>
              </a:spcAft>
              <a:buNone/>
              <a:defRPr sz="1800">
                <a:solidFill>
                  <a:schemeClr val="accent1"/>
                </a:solidFill>
                <a:latin typeface="Oswald"/>
                <a:ea typeface="Oswald"/>
                <a:cs typeface="Oswald"/>
                <a:sym typeface="Oswald"/>
              </a:defRPr>
            </a:lvl5pPr>
            <a:lvl6pPr lvl="5" rtl="0" algn="r">
              <a:spcBef>
                <a:spcPts val="1600"/>
              </a:spcBef>
              <a:spcAft>
                <a:spcPts val="0"/>
              </a:spcAft>
              <a:buNone/>
              <a:defRPr sz="1800">
                <a:solidFill>
                  <a:schemeClr val="accent1"/>
                </a:solidFill>
                <a:latin typeface="Oswald"/>
                <a:ea typeface="Oswald"/>
                <a:cs typeface="Oswald"/>
                <a:sym typeface="Oswald"/>
              </a:defRPr>
            </a:lvl6pPr>
            <a:lvl7pPr lvl="6" rtl="0" algn="r">
              <a:spcBef>
                <a:spcPts val="1600"/>
              </a:spcBef>
              <a:spcAft>
                <a:spcPts val="0"/>
              </a:spcAft>
              <a:buNone/>
              <a:defRPr sz="1800">
                <a:solidFill>
                  <a:schemeClr val="accent1"/>
                </a:solidFill>
                <a:latin typeface="Oswald"/>
                <a:ea typeface="Oswald"/>
                <a:cs typeface="Oswald"/>
                <a:sym typeface="Oswald"/>
              </a:defRPr>
            </a:lvl7pPr>
            <a:lvl8pPr lvl="7" rtl="0" algn="r">
              <a:spcBef>
                <a:spcPts val="1600"/>
              </a:spcBef>
              <a:spcAft>
                <a:spcPts val="0"/>
              </a:spcAft>
              <a:buNone/>
              <a:defRPr sz="1800">
                <a:solidFill>
                  <a:schemeClr val="accent1"/>
                </a:solidFill>
                <a:latin typeface="Oswald"/>
                <a:ea typeface="Oswald"/>
                <a:cs typeface="Oswald"/>
                <a:sym typeface="Oswald"/>
              </a:defRPr>
            </a:lvl8pPr>
            <a:lvl9pPr lvl="8" rtl="0" algn="r">
              <a:spcBef>
                <a:spcPts val="1600"/>
              </a:spcBef>
              <a:spcAft>
                <a:spcPts val="1600"/>
              </a:spcAft>
              <a:buNone/>
              <a:defRPr sz="1800">
                <a:solidFill>
                  <a:schemeClr val="accent1"/>
                </a:solidFill>
                <a:latin typeface="Oswald"/>
                <a:ea typeface="Oswald"/>
                <a:cs typeface="Oswald"/>
                <a:sym typeface="Oswald"/>
              </a:defRPr>
            </a:lvl9pPr>
          </a:lstStyle>
          <a:p/>
        </p:txBody>
      </p:sp>
      <p:sp>
        <p:nvSpPr>
          <p:cNvPr id="1569" name="Google Shape;1569;p224"/>
          <p:cNvSpPr txBox="1"/>
          <p:nvPr>
            <p:ph idx="2" type="subTitle"/>
          </p:nvPr>
        </p:nvSpPr>
        <p:spPr>
          <a:xfrm>
            <a:off x="5076354" y="3395321"/>
            <a:ext cx="2446500" cy="877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1570" name="Google Shape;1570;p224"/>
          <p:cNvSpPr txBox="1"/>
          <p:nvPr>
            <p:ph idx="3" type="subTitle"/>
          </p:nvPr>
        </p:nvSpPr>
        <p:spPr>
          <a:xfrm>
            <a:off x="2426069" y="265538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0"/>
              </a:spcBef>
              <a:spcAft>
                <a:spcPts val="0"/>
              </a:spcAft>
              <a:buNone/>
              <a:defRPr sz="1800">
                <a:solidFill>
                  <a:schemeClr val="accent1"/>
                </a:solidFill>
                <a:latin typeface="Oswald"/>
                <a:ea typeface="Oswald"/>
                <a:cs typeface="Oswald"/>
                <a:sym typeface="Oswald"/>
              </a:defRPr>
            </a:lvl2pPr>
            <a:lvl3pPr lvl="2" rtl="0" algn="r">
              <a:spcBef>
                <a:spcPts val="0"/>
              </a:spcBef>
              <a:spcAft>
                <a:spcPts val="0"/>
              </a:spcAft>
              <a:buNone/>
              <a:defRPr sz="1800">
                <a:solidFill>
                  <a:schemeClr val="accent1"/>
                </a:solidFill>
                <a:latin typeface="Oswald"/>
                <a:ea typeface="Oswald"/>
                <a:cs typeface="Oswald"/>
                <a:sym typeface="Oswald"/>
              </a:defRPr>
            </a:lvl3pPr>
            <a:lvl4pPr lvl="3" rtl="0" algn="r">
              <a:spcBef>
                <a:spcPts val="0"/>
              </a:spcBef>
              <a:spcAft>
                <a:spcPts val="0"/>
              </a:spcAft>
              <a:buNone/>
              <a:defRPr sz="1800">
                <a:solidFill>
                  <a:schemeClr val="accent1"/>
                </a:solidFill>
                <a:latin typeface="Oswald"/>
                <a:ea typeface="Oswald"/>
                <a:cs typeface="Oswald"/>
                <a:sym typeface="Oswald"/>
              </a:defRPr>
            </a:lvl4pPr>
            <a:lvl5pPr lvl="4" rtl="0" algn="r">
              <a:spcBef>
                <a:spcPts val="0"/>
              </a:spcBef>
              <a:spcAft>
                <a:spcPts val="0"/>
              </a:spcAft>
              <a:buNone/>
              <a:defRPr sz="1800">
                <a:solidFill>
                  <a:schemeClr val="accent1"/>
                </a:solidFill>
                <a:latin typeface="Oswald"/>
                <a:ea typeface="Oswald"/>
                <a:cs typeface="Oswald"/>
                <a:sym typeface="Oswald"/>
              </a:defRPr>
            </a:lvl5pPr>
            <a:lvl6pPr lvl="5" rtl="0" algn="r">
              <a:spcBef>
                <a:spcPts val="0"/>
              </a:spcBef>
              <a:spcAft>
                <a:spcPts val="0"/>
              </a:spcAft>
              <a:buNone/>
              <a:defRPr sz="1800">
                <a:solidFill>
                  <a:schemeClr val="accent1"/>
                </a:solidFill>
                <a:latin typeface="Oswald"/>
                <a:ea typeface="Oswald"/>
                <a:cs typeface="Oswald"/>
                <a:sym typeface="Oswald"/>
              </a:defRPr>
            </a:lvl6pPr>
            <a:lvl7pPr lvl="6" rtl="0" algn="r">
              <a:spcBef>
                <a:spcPts val="0"/>
              </a:spcBef>
              <a:spcAft>
                <a:spcPts val="0"/>
              </a:spcAft>
              <a:buNone/>
              <a:defRPr sz="1800">
                <a:solidFill>
                  <a:schemeClr val="accent1"/>
                </a:solidFill>
                <a:latin typeface="Oswald"/>
                <a:ea typeface="Oswald"/>
                <a:cs typeface="Oswald"/>
                <a:sym typeface="Oswald"/>
              </a:defRPr>
            </a:lvl7pPr>
            <a:lvl8pPr lvl="7" rtl="0" algn="r">
              <a:spcBef>
                <a:spcPts val="0"/>
              </a:spcBef>
              <a:spcAft>
                <a:spcPts val="0"/>
              </a:spcAft>
              <a:buNone/>
              <a:defRPr sz="1800">
                <a:solidFill>
                  <a:schemeClr val="accent1"/>
                </a:solidFill>
                <a:latin typeface="Oswald"/>
                <a:ea typeface="Oswald"/>
                <a:cs typeface="Oswald"/>
                <a:sym typeface="Oswald"/>
              </a:defRPr>
            </a:lvl8pPr>
            <a:lvl9pPr lvl="8" rtl="0" algn="r">
              <a:spcBef>
                <a:spcPts val="0"/>
              </a:spcBef>
              <a:spcAft>
                <a:spcPts val="0"/>
              </a:spcAft>
              <a:buNone/>
              <a:defRPr sz="1800">
                <a:solidFill>
                  <a:schemeClr val="accent1"/>
                </a:solidFill>
                <a:latin typeface="Oswald"/>
                <a:ea typeface="Oswald"/>
                <a:cs typeface="Oswald"/>
                <a:sym typeface="Oswald"/>
              </a:defRPr>
            </a:lvl9pPr>
          </a:lstStyle>
          <a:p/>
        </p:txBody>
      </p:sp>
      <p:sp>
        <p:nvSpPr>
          <p:cNvPr id="1571" name="Google Shape;1571;p224"/>
          <p:cNvSpPr txBox="1"/>
          <p:nvPr>
            <p:ph idx="4" type="subTitle"/>
          </p:nvPr>
        </p:nvSpPr>
        <p:spPr>
          <a:xfrm>
            <a:off x="1621131" y="3395321"/>
            <a:ext cx="24465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sp>
        <p:nvSpPr>
          <p:cNvPr id="1572" name="Google Shape;1572;p224"/>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1573" name="Google Shape;1573;p224"/>
          <p:cNvPicPr preferRelativeResize="0"/>
          <p:nvPr/>
        </p:nvPicPr>
        <p:blipFill rotWithShape="1">
          <a:blip r:embed="rId2">
            <a:alphaModFix/>
          </a:blip>
          <a:srcRect b="0" l="0" r="56963" t="46632"/>
          <a:stretch/>
        </p:blipFill>
        <p:spPr>
          <a:xfrm>
            <a:off x="7238950" y="1"/>
            <a:ext cx="1905049" cy="2149701"/>
          </a:xfrm>
          <a:prstGeom prst="rect">
            <a:avLst/>
          </a:prstGeom>
          <a:noFill/>
          <a:ln>
            <a:noFill/>
          </a:ln>
        </p:spPr>
      </p:pic>
      <p:pic>
        <p:nvPicPr>
          <p:cNvPr id="1574" name="Google Shape;1574;p224"/>
          <p:cNvPicPr preferRelativeResize="0"/>
          <p:nvPr/>
        </p:nvPicPr>
        <p:blipFill rotWithShape="1">
          <a:blip r:embed="rId3">
            <a:alphaModFix/>
          </a:blip>
          <a:srcRect b="18626" l="43217" r="0" t="0"/>
          <a:stretch/>
        </p:blipFill>
        <p:spPr>
          <a:xfrm>
            <a:off x="0" y="2763125"/>
            <a:ext cx="1851150" cy="238037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4" name="Shape 114"/>
        <p:cNvGrpSpPr/>
        <p:nvPr/>
      </p:nvGrpSpPr>
      <p:grpSpPr>
        <a:xfrm>
          <a:off x="0" y="0"/>
          <a:ext cx="0" cy="0"/>
          <a:chOff x="0" y="0"/>
          <a:chExt cx="0" cy="0"/>
        </a:xfrm>
      </p:grpSpPr>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6_1">
    <p:spTree>
      <p:nvGrpSpPr>
        <p:cNvPr id="1575" name="Shape 1575"/>
        <p:cNvGrpSpPr/>
        <p:nvPr/>
      </p:nvGrpSpPr>
      <p:grpSpPr>
        <a:xfrm>
          <a:off x="0" y="0"/>
          <a:ext cx="0" cy="0"/>
          <a:chOff x="0" y="0"/>
          <a:chExt cx="0" cy="0"/>
        </a:xfrm>
      </p:grpSpPr>
      <p:sp>
        <p:nvSpPr>
          <p:cNvPr id="1576" name="Google Shape;1576;p225"/>
          <p:cNvSpPr txBox="1"/>
          <p:nvPr>
            <p:ph idx="1" type="subTitle"/>
          </p:nvPr>
        </p:nvSpPr>
        <p:spPr>
          <a:xfrm>
            <a:off x="6300374" y="3040380"/>
            <a:ext cx="1641600" cy="502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0"/>
              </a:spcBef>
              <a:spcAft>
                <a:spcPts val="0"/>
              </a:spcAft>
              <a:buNone/>
              <a:defRPr sz="1800">
                <a:solidFill>
                  <a:schemeClr val="accent1"/>
                </a:solidFill>
                <a:latin typeface="Oswald"/>
                <a:ea typeface="Oswald"/>
                <a:cs typeface="Oswald"/>
                <a:sym typeface="Oswald"/>
              </a:defRPr>
            </a:lvl2pPr>
            <a:lvl3pPr lvl="2" rtl="0" algn="r">
              <a:spcBef>
                <a:spcPts val="0"/>
              </a:spcBef>
              <a:spcAft>
                <a:spcPts val="0"/>
              </a:spcAft>
              <a:buNone/>
              <a:defRPr sz="1800">
                <a:solidFill>
                  <a:schemeClr val="accent1"/>
                </a:solidFill>
                <a:latin typeface="Oswald"/>
                <a:ea typeface="Oswald"/>
                <a:cs typeface="Oswald"/>
                <a:sym typeface="Oswald"/>
              </a:defRPr>
            </a:lvl3pPr>
            <a:lvl4pPr lvl="3" rtl="0" algn="r">
              <a:spcBef>
                <a:spcPts val="0"/>
              </a:spcBef>
              <a:spcAft>
                <a:spcPts val="0"/>
              </a:spcAft>
              <a:buNone/>
              <a:defRPr sz="1800">
                <a:solidFill>
                  <a:schemeClr val="accent1"/>
                </a:solidFill>
                <a:latin typeface="Oswald"/>
                <a:ea typeface="Oswald"/>
                <a:cs typeface="Oswald"/>
                <a:sym typeface="Oswald"/>
              </a:defRPr>
            </a:lvl4pPr>
            <a:lvl5pPr lvl="4" rtl="0" algn="r">
              <a:spcBef>
                <a:spcPts val="0"/>
              </a:spcBef>
              <a:spcAft>
                <a:spcPts val="0"/>
              </a:spcAft>
              <a:buNone/>
              <a:defRPr sz="1800">
                <a:solidFill>
                  <a:schemeClr val="accent1"/>
                </a:solidFill>
                <a:latin typeface="Oswald"/>
                <a:ea typeface="Oswald"/>
                <a:cs typeface="Oswald"/>
                <a:sym typeface="Oswald"/>
              </a:defRPr>
            </a:lvl5pPr>
            <a:lvl6pPr lvl="5" rtl="0" algn="r">
              <a:spcBef>
                <a:spcPts val="0"/>
              </a:spcBef>
              <a:spcAft>
                <a:spcPts val="0"/>
              </a:spcAft>
              <a:buNone/>
              <a:defRPr sz="1800">
                <a:solidFill>
                  <a:schemeClr val="accent1"/>
                </a:solidFill>
                <a:latin typeface="Oswald"/>
                <a:ea typeface="Oswald"/>
                <a:cs typeface="Oswald"/>
                <a:sym typeface="Oswald"/>
              </a:defRPr>
            </a:lvl6pPr>
            <a:lvl7pPr lvl="6" rtl="0" algn="r">
              <a:spcBef>
                <a:spcPts val="0"/>
              </a:spcBef>
              <a:spcAft>
                <a:spcPts val="0"/>
              </a:spcAft>
              <a:buNone/>
              <a:defRPr sz="1800">
                <a:solidFill>
                  <a:schemeClr val="accent1"/>
                </a:solidFill>
                <a:latin typeface="Oswald"/>
                <a:ea typeface="Oswald"/>
                <a:cs typeface="Oswald"/>
                <a:sym typeface="Oswald"/>
              </a:defRPr>
            </a:lvl7pPr>
            <a:lvl8pPr lvl="7" rtl="0" algn="r">
              <a:spcBef>
                <a:spcPts val="0"/>
              </a:spcBef>
              <a:spcAft>
                <a:spcPts val="0"/>
              </a:spcAft>
              <a:buNone/>
              <a:defRPr sz="1800">
                <a:solidFill>
                  <a:schemeClr val="accent1"/>
                </a:solidFill>
                <a:latin typeface="Oswald"/>
                <a:ea typeface="Oswald"/>
                <a:cs typeface="Oswald"/>
                <a:sym typeface="Oswald"/>
              </a:defRPr>
            </a:lvl8pPr>
            <a:lvl9pPr lvl="8" rtl="0" algn="r">
              <a:spcBef>
                <a:spcPts val="0"/>
              </a:spcBef>
              <a:spcAft>
                <a:spcPts val="0"/>
              </a:spcAft>
              <a:buNone/>
              <a:defRPr sz="1800">
                <a:solidFill>
                  <a:schemeClr val="accent1"/>
                </a:solidFill>
                <a:latin typeface="Oswald"/>
                <a:ea typeface="Oswald"/>
                <a:cs typeface="Oswald"/>
                <a:sym typeface="Oswald"/>
              </a:defRPr>
            </a:lvl9pPr>
          </a:lstStyle>
          <a:p/>
        </p:txBody>
      </p:sp>
      <p:sp>
        <p:nvSpPr>
          <p:cNvPr id="1577" name="Google Shape;1577;p225"/>
          <p:cNvSpPr txBox="1"/>
          <p:nvPr>
            <p:ph idx="2" type="subTitle"/>
          </p:nvPr>
        </p:nvSpPr>
        <p:spPr>
          <a:xfrm>
            <a:off x="3944753" y="3547725"/>
            <a:ext cx="3997200" cy="8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78" name="Google Shape;1578;p225"/>
          <p:cNvSpPr txBox="1"/>
          <p:nvPr>
            <p:ph idx="3" type="subTitle"/>
          </p:nvPr>
        </p:nvSpPr>
        <p:spPr>
          <a:xfrm>
            <a:off x="1202037" y="1664780"/>
            <a:ext cx="1641600" cy="502800"/>
          </a:xfrm>
          <a:prstGeom prst="rect">
            <a:avLst/>
          </a:prstGeom>
          <a:noFill/>
        </p:spPr>
        <p:txBody>
          <a:bodyPr anchorCtr="0" anchor="ctr" bIns="91425" lIns="91425" spcFirstLastPara="1" rIns="91425" wrap="square" tIns="91425">
            <a:noAutofit/>
          </a:bodyPr>
          <a:lstStyle>
            <a:lvl1pPr lvl="0" rtl="0">
              <a:spcBef>
                <a:spcPts val="0"/>
              </a:spcBef>
              <a:spcAft>
                <a:spcPts val="0"/>
              </a:spcAft>
              <a:buNone/>
              <a:defRPr sz="1800">
                <a:solidFill>
                  <a:schemeClr val="accent1"/>
                </a:solidFill>
                <a:latin typeface="Oswald"/>
                <a:ea typeface="Oswald"/>
                <a:cs typeface="Oswald"/>
                <a:sym typeface="Oswald"/>
              </a:defRPr>
            </a:lvl1pPr>
            <a:lvl2pPr lvl="1" rtl="0">
              <a:spcBef>
                <a:spcPts val="0"/>
              </a:spcBef>
              <a:spcAft>
                <a:spcPts val="0"/>
              </a:spcAft>
              <a:buNone/>
              <a:defRPr sz="1800">
                <a:solidFill>
                  <a:schemeClr val="accent1"/>
                </a:solidFill>
                <a:latin typeface="Oswald"/>
                <a:ea typeface="Oswald"/>
                <a:cs typeface="Oswald"/>
                <a:sym typeface="Oswald"/>
              </a:defRPr>
            </a:lvl2pPr>
            <a:lvl3pPr lvl="2" rtl="0">
              <a:spcBef>
                <a:spcPts val="0"/>
              </a:spcBef>
              <a:spcAft>
                <a:spcPts val="0"/>
              </a:spcAft>
              <a:buNone/>
              <a:defRPr sz="1800">
                <a:solidFill>
                  <a:schemeClr val="accent1"/>
                </a:solidFill>
                <a:latin typeface="Oswald"/>
                <a:ea typeface="Oswald"/>
                <a:cs typeface="Oswald"/>
                <a:sym typeface="Oswald"/>
              </a:defRPr>
            </a:lvl3pPr>
            <a:lvl4pPr lvl="3" rtl="0">
              <a:spcBef>
                <a:spcPts val="0"/>
              </a:spcBef>
              <a:spcAft>
                <a:spcPts val="0"/>
              </a:spcAft>
              <a:buNone/>
              <a:defRPr sz="1800">
                <a:solidFill>
                  <a:schemeClr val="accent1"/>
                </a:solidFill>
                <a:latin typeface="Oswald"/>
                <a:ea typeface="Oswald"/>
                <a:cs typeface="Oswald"/>
                <a:sym typeface="Oswald"/>
              </a:defRPr>
            </a:lvl4pPr>
            <a:lvl5pPr lvl="4" rtl="0">
              <a:spcBef>
                <a:spcPts val="0"/>
              </a:spcBef>
              <a:spcAft>
                <a:spcPts val="0"/>
              </a:spcAft>
              <a:buNone/>
              <a:defRPr sz="1800">
                <a:solidFill>
                  <a:schemeClr val="accent1"/>
                </a:solidFill>
                <a:latin typeface="Oswald"/>
                <a:ea typeface="Oswald"/>
                <a:cs typeface="Oswald"/>
                <a:sym typeface="Oswald"/>
              </a:defRPr>
            </a:lvl5pPr>
            <a:lvl6pPr lvl="5" rtl="0">
              <a:spcBef>
                <a:spcPts val="0"/>
              </a:spcBef>
              <a:spcAft>
                <a:spcPts val="0"/>
              </a:spcAft>
              <a:buNone/>
              <a:defRPr sz="1800">
                <a:solidFill>
                  <a:schemeClr val="accent1"/>
                </a:solidFill>
                <a:latin typeface="Oswald"/>
                <a:ea typeface="Oswald"/>
                <a:cs typeface="Oswald"/>
                <a:sym typeface="Oswald"/>
              </a:defRPr>
            </a:lvl6pPr>
            <a:lvl7pPr lvl="6" rtl="0">
              <a:spcBef>
                <a:spcPts val="0"/>
              </a:spcBef>
              <a:spcAft>
                <a:spcPts val="0"/>
              </a:spcAft>
              <a:buNone/>
              <a:defRPr sz="1800">
                <a:solidFill>
                  <a:schemeClr val="accent1"/>
                </a:solidFill>
                <a:latin typeface="Oswald"/>
                <a:ea typeface="Oswald"/>
                <a:cs typeface="Oswald"/>
                <a:sym typeface="Oswald"/>
              </a:defRPr>
            </a:lvl7pPr>
            <a:lvl8pPr lvl="7" rtl="0">
              <a:spcBef>
                <a:spcPts val="0"/>
              </a:spcBef>
              <a:spcAft>
                <a:spcPts val="0"/>
              </a:spcAft>
              <a:buNone/>
              <a:defRPr sz="1800">
                <a:solidFill>
                  <a:schemeClr val="accent1"/>
                </a:solidFill>
                <a:latin typeface="Oswald"/>
                <a:ea typeface="Oswald"/>
                <a:cs typeface="Oswald"/>
                <a:sym typeface="Oswald"/>
              </a:defRPr>
            </a:lvl8pPr>
            <a:lvl9pPr lvl="8" rtl="0">
              <a:spcBef>
                <a:spcPts val="0"/>
              </a:spcBef>
              <a:spcAft>
                <a:spcPts val="0"/>
              </a:spcAft>
              <a:buNone/>
              <a:defRPr sz="1800">
                <a:solidFill>
                  <a:schemeClr val="accent1"/>
                </a:solidFill>
                <a:latin typeface="Oswald"/>
                <a:ea typeface="Oswald"/>
                <a:cs typeface="Oswald"/>
                <a:sym typeface="Oswald"/>
              </a:defRPr>
            </a:lvl9pPr>
          </a:lstStyle>
          <a:p/>
        </p:txBody>
      </p:sp>
      <p:sp>
        <p:nvSpPr>
          <p:cNvPr id="1579" name="Google Shape;1579;p225"/>
          <p:cNvSpPr txBox="1"/>
          <p:nvPr>
            <p:ph idx="4" type="subTitle"/>
          </p:nvPr>
        </p:nvSpPr>
        <p:spPr>
          <a:xfrm>
            <a:off x="1202026" y="2176125"/>
            <a:ext cx="3997200" cy="877800"/>
          </a:xfrm>
          <a:prstGeom prst="rect">
            <a:avLst/>
          </a:prstGeom>
          <a:noFill/>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0" name="Google Shape;1580;p225"/>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1581" name="Google Shape;1581;p225"/>
          <p:cNvPicPr preferRelativeResize="0"/>
          <p:nvPr/>
        </p:nvPicPr>
        <p:blipFill rotWithShape="1">
          <a:blip r:embed="rId2">
            <a:alphaModFix/>
          </a:blip>
          <a:srcRect b="35337" l="13934" r="0" t="0"/>
          <a:stretch/>
        </p:blipFill>
        <p:spPr>
          <a:xfrm>
            <a:off x="0" y="3396075"/>
            <a:ext cx="2304450" cy="1747425"/>
          </a:xfrm>
          <a:prstGeom prst="rect">
            <a:avLst/>
          </a:prstGeom>
          <a:noFill/>
          <a:ln>
            <a:noFill/>
          </a:ln>
        </p:spPr>
      </p:pic>
      <p:pic>
        <p:nvPicPr>
          <p:cNvPr id="1582" name="Google Shape;1582;p225"/>
          <p:cNvPicPr preferRelativeResize="0"/>
          <p:nvPr/>
        </p:nvPicPr>
        <p:blipFill rotWithShape="1">
          <a:blip r:embed="rId3">
            <a:alphaModFix/>
          </a:blip>
          <a:srcRect b="0" l="0" r="43016" t="6933"/>
          <a:stretch/>
        </p:blipFill>
        <p:spPr>
          <a:xfrm>
            <a:off x="7489425" y="0"/>
            <a:ext cx="1654575" cy="2713025"/>
          </a:xfrm>
          <a:prstGeom prst="rect">
            <a:avLst/>
          </a:prstGeom>
          <a:noFill/>
          <a:ln>
            <a:noFill/>
          </a:ln>
        </p:spPr>
      </p:pic>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CUSTOM_21">
    <p:spTree>
      <p:nvGrpSpPr>
        <p:cNvPr id="1583" name="Shape 1583"/>
        <p:cNvGrpSpPr/>
        <p:nvPr/>
      </p:nvGrpSpPr>
      <p:grpSpPr>
        <a:xfrm>
          <a:off x="0" y="0"/>
          <a:ext cx="0" cy="0"/>
          <a:chOff x="0" y="0"/>
          <a:chExt cx="0" cy="0"/>
        </a:xfrm>
      </p:grpSpPr>
      <p:sp>
        <p:nvSpPr>
          <p:cNvPr id="1584" name="Google Shape;1584;p226"/>
          <p:cNvSpPr txBox="1"/>
          <p:nvPr>
            <p:ph type="title"/>
          </p:nvPr>
        </p:nvSpPr>
        <p:spPr>
          <a:xfrm>
            <a:off x="1227300" y="546500"/>
            <a:ext cx="6689400" cy="582000"/>
          </a:xfrm>
          <a:prstGeom prst="rect">
            <a:avLst/>
          </a:prstGeom>
        </p:spPr>
        <p:txBody>
          <a:bodyPr anchorCtr="0" anchor="t" bIns="91425" lIns="91425" spcFirstLastPara="1" rIns="91425" wrap="square" tIns="91425">
            <a:noAutofit/>
          </a:bodyPr>
          <a:lstStyle>
            <a:lvl1pPr indent="-222250" lvl="0" marL="0" marR="0" rtl="0" algn="ctr">
              <a:lnSpc>
                <a:spcPct val="100000"/>
              </a:lnSpc>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1585" name="Google Shape;1585;p226"/>
          <p:cNvSpPr txBox="1"/>
          <p:nvPr>
            <p:ph idx="1" type="subTitle"/>
          </p:nvPr>
        </p:nvSpPr>
        <p:spPr>
          <a:xfrm>
            <a:off x="1728600" y="1305175"/>
            <a:ext cx="5686800" cy="110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Font typeface="Anaheim"/>
              <a:buAutoNum type="arabicPeriod"/>
              <a:defRPr/>
            </a:lvl1pPr>
            <a:lvl2pPr lvl="1" rtl="0">
              <a:spcBef>
                <a:spcPts val="0"/>
              </a:spcBef>
              <a:spcAft>
                <a:spcPts val="0"/>
              </a:spcAft>
              <a:buSzPts val="1400"/>
              <a:buFont typeface="Anaheim"/>
              <a:buAutoNum type="alphaLcPeriod"/>
              <a:defRPr/>
            </a:lvl2pPr>
            <a:lvl3pPr lvl="2" rtl="0">
              <a:spcBef>
                <a:spcPts val="1600"/>
              </a:spcBef>
              <a:spcAft>
                <a:spcPts val="0"/>
              </a:spcAft>
              <a:buSzPts val="1400"/>
              <a:buFont typeface="Anaheim"/>
              <a:buAutoNum type="romanLcPeriod"/>
              <a:defRPr/>
            </a:lvl3pPr>
            <a:lvl4pPr lvl="3" rtl="0">
              <a:spcBef>
                <a:spcPts val="1600"/>
              </a:spcBef>
              <a:spcAft>
                <a:spcPts val="0"/>
              </a:spcAft>
              <a:buSzPts val="1400"/>
              <a:buFont typeface="Anaheim"/>
              <a:buAutoNum type="arabicPeriod"/>
              <a:defRPr/>
            </a:lvl4pPr>
            <a:lvl5pPr lvl="4" rtl="0">
              <a:spcBef>
                <a:spcPts val="1600"/>
              </a:spcBef>
              <a:spcAft>
                <a:spcPts val="0"/>
              </a:spcAft>
              <a:buSzPts val="1400"/>
              <a:buFont typeface="Anaheim"/>
              <a:buAutoNum type="alphaLcPeriod"/>
              <a:defRPr/>
            </a:lvl5pPr>
            <a:lvl6pPr lvl="5" rtl="0">
              <a:spcBef>
                <a:spcPts val="1600"/>
              </a:spcBef>
              <a:spcAft>
                <a:spcPts val="0"/>
              </a:spcAft>
              <a:buSzPts val="1400"/>
              <a:buFont typeface="Anaheim"/>
              <a:buAutoNum type="romanLcPeriod"/>
              <a:defRPr/>
            </a:lvl6pPr>
            <a:lvl7pPr lvl="6" rtl="0">
              <a:spcBef>
                <a:spcPts val="1600"/>
              </a:spcBef>
              <a:spcAft>
                <a:spcPts val="0"/>
              </a:spcAft>
              <a:buSzPts val="1400"/>
              <a:buFont typeface="Anaheim"/>
              <a:buAutoNum type="arabicPeriod"/>
              <a:defRPr/>
            </a:lvl7pPr>
            <a:lvl8pPr lvl="7" rtl="0">
              <a:spcBef>
                <a:spcPts val="1600"/>
              </a:spcBef>
              <a:spcAft>
                <a:spcPts val="0"/>
              </a:spcAft>
              <a:buSzPts val="1400"/>
              <a:buFont typeface="Anaheim"/>
              <a:buAutoNum type="alphaLcPeriod"/>
              <a:defRPr/>
            </a:lvl8pPr>
            <a:lvl9pPr lvl="8" rtl="0">
              <a:spcBef>
                <a:spcPts val="1600"/>
              </a:spcBef>
              <a:spcAft>
                <a:spcPts val="1600"/>
              </a:spcAft>
              <a:buSzPts val="1400"/>
              <a:buFont typeface="Anaheim"/>
              <a:buAutoNum type="romanLcPeriod"/>
              <a:defRPr/>
            </a:lvl9pPr>
          </a:lstStyle>
          <a:p/>
        </p:txBody>
      </p:sp>
      <p:pic>
        <p:nvPicPr>
          <p:cNvPr id="1586" name="Google Shape;1586;p226"/>
          <p:cNvPicPr preferRelativeResize="0"/>
          <p:nvPr/>
        </p:nvPicPr>
        <p:blipFill rotWithShape="1">
          <a:blip r:embed="rId2">
            <a:alphaModFix/>
          </a:blip>
          <a:srcRect b="0" l="0" r="56415" t="15746"/>
          <a:stretch/>
        </p:blipFill>
        <p:spPr>
          <a:xfrm>
            <a:off x="7994125" y="0"/>
            <a:ext cx="1165399" cy="2021625"/>
          </a:xfrm>
          <a:prstGeom prst="rect">
            <a:avLst/>
          </a:prstGeom>
          <a:noFill/>
          <a:ln>
            <a:noFill/>
          </a:ln>
        </p:spPr>
      </p:pic>
      <p:pic>
        <p:nvPicPr>
          <p:cNvPr id="1587" name="Google Shape;1587;p226"/>
          <p:cNvPicPr preferRelativeResize="0"/>
          <p:nvPr/>
        </p:nvPicPr>
        <p:blipFill rotWithShape="1">
          <a:blip r:embed="rId3">
            <a:alphaModFix/>
          </a:blip>
          <a:srcRect b="45646" l="0" r="50975" t="0"/>
          <a:stretch/>
        </p:blipFill>
        <p:spPr>
          <a:xfrm>
            <a:off x="7994125" y="3839300"/>
            <a:ext cx="1165399" cy="1304201"/>
          </a:xfrm>
          <a:prstGeom prst="rect">
            <a:avLst/>
          </a:prstGeom>
          <a:noFill/>
          <a:ln>
            <a:noFill/>
          </a:ln>
        </p:spPr>
      </p:pic>
      <p:pic>
        <p:nvPicPr>
          <p:cNvPr id="1588" name="Google Shape;1588;p226"/>
          <p:cNvPicPr preferRelativeResize="0"/>
          <p:nvPr/>
        </p:nvPicPr>
        <p:blipFill rotWithShape="1">
          <a:blip r:embed="rId4">
            <a:alphaModFix/>
          </a:blip>
          <a:srcRect b="0" l="27891" r="0" t="0"/>
          <a:stretch/>
        </p:blipFill>
        <p:spPr>
          <a:xfrm>
            <a:off x="-17351" y="1820900"/>
            <a:ext cx="1998941" cy="2783099"/>
          </a:xfrm>
          <a:prstGeom prst="rect">
            <a:avLst/>
          </a:prstGeom>
          <a:noFill/>
          <a:ln>
            <a:noFill/>
          </a:ln>
        </p:spPr>
      </p:pic>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3">
    <p:spTree>
      <p:nvGrpSpPr>
        <p:cNvPr id="1589" name="Shape 1589"/>
        <p:cNvGrpSpPr/>
        <p:nvPr/>
      </p:nvGrpSpPr>
      <p:grpSpPr>
        <a:xfrm>
          <a:off x="0" y="0"/>
          <a:ext cx="0" cy="0"/>
          <a:chOff x="0" y="0"/>
          <a:chExt cx="0" cy="0"/>
        </a:xfrm>
      </p:grpSpPr>
      <p:pic>
        <p:nvPicPr>
          <p:cNvPr id="1590" name="Google Shape;1590;p227"/>
          <p:cNvPicPr preferRelativeResize="0"/>
          <p:nvPr/>
        </p:nvPicPr>
        <p:blipFill rotWithShape="1">
          <a:blip r:embed="rId2">
            <a:alphaModFix/>
          </a:blip>
          <a:srcRect b="0" l="219" r="209" t="0"/>
          <a:stretch/>
        </p:blipFill>
        <p:spPr>
          <a:xfrm rot="10800000">
            <a:off x="8225021" y="4351019"/>
            <a:ext cx="731520" cy="731520"/>
          </a:xfrm>
          <a:prstGeom prst="rect">
            <a:avLst/>
          </a:prstGeom>
          <a:noFill/>
          <a:ln>
            <a:noFill/>
          </a:ln>
        </p:spPr>
      </p:pic>
      <p:sp>
        <p:nvSpPr>
          <p:cNvPr id="1591" name="Google Shape;1591;p227"/>
          <p:cNvSpPr txBox="1"/>
          <p:nvPr>
            <p:ph idx="1" type="subTitle"/>
          </p:nvPr>
        </p:nvSpPr>
        <p:spPr>
          <a:xfrm>
            <a:off x="6074675" y="786958"/>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227"/>
          <p:cNvSpPr txBox="1"/>
          <p:nvPr>
            <p:ph idx="2" type="subTitle"/>
          </p:nvPr>
        </p:nvSpPr>
        <p:spPr>
          <a:xfrm>
            <a:off x="6074675" y="211455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3" name="Google Shape;1593;p227"/>
          <p:cNvSpPr txBox="1"/>
          <p:nvPr>
            <p:ph idx="3" type="subTitle"/>
          </p:nvPr>
        </p:nvSpPr>
        <p:spPr>
          <a:xfrm>
            <a:off x="6074675" y="3442142"/>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4" name="Google Shape;1594;p227"/>
          <p:cNvSpPr txBox="1"/>
          <p:nvPr>
            <p:ph type="title"/>
          </p:nvPr>
        </p:nvSpPr>
        <p:spPr>
          <a:xfrm>
            <a:off x="713225" y="2571750"/>
            <a:ext cx="3145800" cy="20277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sz="6000">
                <a:solidFill>
                  <a:schemeClr val="lt1"/>
                </a:solidFill>
                <a:latin typeface="Oswald"/>
                <a:ea typeface="Oswald"/>
                <a:cs typeface="Oswald"/>
                <a:sym typeface="Oswald"/>
              </a:defRPr>
            </a:lvl2pPr>
            <a:lvl3pPr lvl="2" rtl="0" algn="r">
              <a:spcBef>
                <a:spcPts val="0"/>
              </a:spcBef>
              <a:spcAft>
                <a:spcPts val="0"/>
              </a:spcAft>
              <a:buNone/>
              <a:defRPr sz="6000">
                <a:solidFill>
                  <a:schemeClr val="lt1"/>
                </a:solidFill>
                <a:latin typeface="Oswald"/>
                <a:ea typeface="Oswald"/>
                <a:cs typeface="Oswald"/>
                <a:sym typeface="Oswald"/>
              </a:defRPr>
            </a:lvl3pPr>
            <a:lvl4pPr lvl="3" rtl="0" algn="r">
              <a:spcBef>
                <a:spcPts val="0"/>
              </a:spcBef>
              <a:spcAft>
                <a:spcPts val="0"/>
              </a:spcAft>
              <a:buNone/>
              <a:defRPr sz="6000">
                <a:solidFill>
                  <a:schemeClr val="lt1"/>
                </a:solidFill>
                <a:latin typeface="Oswald"/>
                <a:ea typeface="Oswald"/>
                <a:cs typeface="Oswald"/>
                <a:sym typeface="Oswald"/>
              </a:defRPr>
            </a:lvl4pPr>
            <a:lvl5pPr lvl="4" rtl="0" algn="r">
              <a:spcBef>
                <a:spcPts val="0"/>
              </a:spcBef>
              <a:spcAft>
                <a:spcPts val="0"/>
              </a:spcAft>
              <a:buNone/>
              <a:defRPr sz="6000">
                <a:solidFill>
                  <a:schemeClr val="lt1"/>
                </a:solidFill>
                <a:latin typeface="Oswald"/>
                <a:ea typeface="Oswald"/>
                <a:cs typeface="Oswald"/>
                <a:sym typeface="Oswald"/>
              </a:defRPr>
            </a:lvl5pPr>
            <a:lvl6pPr lvl="5" rtl="0" algn="r">
              <a:spcBef>
                <a:spcPts val="0"/>
              </a:spcBef>
              <a:spcAft>
                <a:spcPts val="0"/>
              </a:spcAft>
              <a:buNone/>
              <a:defRPr sz="6000">
                <a:solidFill>
                  <a:schemeClr val="lt1"/>
                </a:solidFill>
                <a:latin typeface="Oswald"/>
                <a:ea typeface="Oswald"/>
                <a:cs typeface="Oswald"/>
                <a:sym typeface="Oswald"/>
              </a:defRPr>
            </a:lvl6pPr>
            <a:lvl7pPr lvl="6" rtl="0" algn="r">
              <a:spcBef>
                <a:spcPts val="0"/>
              </a:spcBef>
              <a:spcAft>
                <a:spcPts val="0"/>
              </a:spcAft>
              <a:buNone/>
              <a:defRPr sz="6000">
                <a:solidFill>
                  <a:schemeClr val="lt1"/>
                </a:solidFill>
                <a:latin typeface="Oswald"/>
                <a:ea typeface="Oswald"/>
                <a:cs typeface="Oswald"/>
                <a:sym typeface="Oswald"/>
              </a:defRPr>
            </a:lvl7pPr>
            <a:lvl8pPr lvl="7" rtl="0" algn="r">
              <a:spcBef>
                <a:spcPts val="0"/>
              </a:spcBef>
              <a:spcAft>
                <a:spcPts val="0"/>
              </a:spcAft>
              <a:buNone/>
              <a:defRPr sz="6000">
                <a:solidFill>
                  <a:schemeClr val="lt1"/>
                </a:solidFill>
                <a:latin typeface="Oswald"/>
                <a:ea typeface="Oswald"/>
                <a:cs typeface="Oswald"/>
                <a:sym typeface="Oswald"/>
              </a:defRPr>
            </a:lvl8pPr>
            <a:lvl9pPr lvl="8" rtl="0" algn="r">
              <a:spcBef>
                <a:spcPts val="0"/>
              </a:spcBef>
              <a:spcAft>
                <a:spcPts val="0"/>
              </a:spcAft>
              <a:buNone/>
              <a:defRPr sz="6000">
                <a:solidFill>
                  <a:schemeClr val="lt1"/>
                </a:solidFill>
                <a:latin typeface="Oswald"/>
                <a:ea typeface="Oswald"/>
                <a:cs typeface="Oswald"/>
                <a:sym typeface="Oswald"/>
              </a:defRPr>
            </a:lvl9pPr>
          </a:lstStyle>
          <a:p/>
        </p:txBody>
      </p:sp>
      <p:sp>
        <p:nvSpPr>
          <p:cNvPr id="1595" name="Google Shape;1595;p227"/>
          <p:cNvSpPr txBox="1"/>
          <p:nvPr>
            <p:ph idx="4" type="subTitle"/>
          </p:nvPr>
        </p:nvSpPr>
        <p:spPr>
          <a:xfrm>
            <a:off x="4846320" y="1102408"/>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596" name="Google Shape;1596;p227"/>
          <p:cNvSpPr txBox="1"/>
          <p:nvPr>
            <p:ph idx="5" type="subTitle"/>
          </p:nvPr>
        </p:nvSpPr>
        <p:spPr>
          <a:xfrm>
            <a:off x="4846320" y="2430000"/>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597" name="Google Shape;1597;p227"/>
          <p:cNvSpPr txBox="1"/>
          <p:nvPr>
            <p:ph idx="6" type="subTitle"/>
          </p:nvPr>
        </p:nvSpPr>
        <p:spPr>
          <a:xfrm>
            <a:off x="4846320" y="3757592"/>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1598" name="Google Shape;1598;p227"/>
          <p:cNvPicPr preferRelativeResize="0"/>
          <p:nvPr/>
        </p:nvPicPr>
        <p:blipFill rotWithShape="1">
          <a:blip r:embed="rId3">
            <a:alphaModFix/>
          </a:blip>
          <a:srcRect b="0" l="17462" r="-3313" t="0"/>
          <a:stretch/>
        </p:blipFill>
        <p:spPr>
          <a:xfrm rot="10800000">
            <a:off x="7955276" y="1"/>
            <a:ext cx="1188724" cy="987624"/>
          </a:xfrm>
          <a:prstGeom prst="rect">
            <a:avLst/>
          </a:prstGeom>
          <a:noFill/>
          <a:ln>
            <a:noFill/>
          </a:ln>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13_1">
    <p:spTree>
      <p:nvGrpSpPr>
        <p:cNvPr id="1599" name="Shape 1599"/>
        <p:cNvGrpSpPr/>
        <p:nvPr/>
      </p:nvGrpSpPr>
      <p:grpSpPr>
        <a:xfrm>
          <a:off x="0" y="0"/>
          <a:ext cx="0" cy="0"/>
          <a:chOff x="0" y="0"/>
          <a:chExt cx="0" cy="0"/>
        </a:xfrm>
      </p:grpSpPr>
      <p:sp>
        <p:nvSpPr>
          <p:cNvPr id="1600" name="Google Shape;1600;p228"/>
          <p:cNvSpPr txBox="1"/>
          <p:nvPr>
            <p:ph idx="1" type="subTitle"/>
          </p:nvPr>
        </p:nvSpPr>
        <p:spPr>
          <a:xfrm>
            <a:off x="717500" y="3765536"/>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1" name="Google Shape;1601;p228"/>
          <p:cNvSpPr txBox="1"/>
          <p:nvPr>
            <p:ph idx="2" type="subTitle"/>
          </p:nvPr>
        </p:nvSpPr>
        <p:spPr>
          <a:xfrm>
            <a:off x="3396125" y="3765530"/>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2" name="Google Shape;1602;p228"/>
          <p:cNvSpPr txBox="1"/>
          <p:nvPr>
            <p:ph idx="3" type="subTitle"/>
          </p:nvPr>
        </p:nvSpPr>
        <p:spPr>
          <a:xfrm>
            <a:off x="6074750" y="3765523"/>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3" name="Google Shape;1603;p228"/>
          <p:cNvSpPr txBox="1"/>
          <p:nvPr>
            <p:ph idx="4" type="subTitle"/>
          </p:nvPr>
        </p:nvSpPr>
        <p:spPr>
          <a:xfrm>
            <a:off x="6407602"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604" name="Google Shape;1604;p228"/>
          <p:cNvSpPr txBox="1"/>
          <p:nvPr>
            <p:ph idx="5" type="subTitle"/>
          </p:nvPr>
        </p:nvSpPr>
        <p:spPr>
          <a:xfrm>
            <a:off x="1050352"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605" name="Google Shape;1605;p228"/>
          <p:cNvSpPr txBox="1"/>
          <p:nvPr>
            <p:ph idx="6" type="subTitle"/>
          </p:nvPr>
        </p:nvSpPr>
        <p:spPr>
          <a:xfrm>
            <a:off x="3728977"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606" name="Google Shape;1606;p228"/>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1607" name="Google Shape;1607;p228"/>
          <p:cNvPicPr preferRelativeResize="0"/>
          <p:nvPr/>
        </p:nvPicPr>
        <p:blipFill rotWithShape="1">
          <a:blip r:embed="rId2">
            <a:alphaModFix/>
          </a:blip>
          <a:srcRect b="0" l="55100" r="0" t="0"/>
          <a:stretch/>
        </p:blipFill>
        <p:spPr>
          <a:xfrm>
            <a:off x="0" y="2353225"/>
            <a:ext cx="886950" cy="1810775"/>
          </a:xfrm>
          <a:prstGeom prst="rect">
            <a:avLst/>
          </a:prstGeom>
          <a:noFill/>
          <a:ln>
            <a:noFill/>
          </a:ln>
        </p:spPr>
      </p:pic>
      <p:pic>
        <p:nvPicPr>
          <p:cNvPr id="1608" name="Google Shape;1608;p228"/>
          <p:cNvPicPr preferRelativeResize="0"/>
          <p:nvPr/>
        </p:nvPicPr>
        <p:blipFill rotWithShape="1">
          <a:blip r:embed="rId3">
            <a:alphaModFix/>
          </a:blip>
          <a:srcRect b="51200" l="0" r="51264" t="0"/>
          <a:stretch/>
        </p:blipFill>
        <p:spPr>
          <a:xfrm>
            <a:off x="8174225" y="4259825"/>
            <a:ext cx="969776" cy="883674"/>
          </a:xfrm>
          <a:prstGeom prst="rect">
            <a:avLst/>
          </a:prstGeom>
          <a:noFill/>
          <a:ln>
            <a:noFill/>
          </a:ln>
        </p:spPr>
      </p:pic>
      <p:pic>
        <p:nvPicPr>
          <p:cNvPr id="1609" name="Google Shape;1609;p228"/>
          <p:cNvPicPr preferRelativeResize="0"/>
          <p:nvPr/>
        </p:nvPicPr>
        <p:blipFill rotWithShape="1">
          <a:blip r:embed="rId4">
            <a:alphaModFix/>
          </a:blip>
          <a:srcRect b="0" l="0" r="0" t="49023"/>
          <a:stretch/>
        </p:blipFill>
        <p:spPr>
          <a:xfrm>
            <a:off x="4447550" y="2"/>
            <a:ext cx="2751499" cy="1266075"/>
          </a:xfrm>
          <a:prstGeom prst="rect">
            <a:avLst/>
          </a:prstGeom>
          <a:noFill/>
          <a:ln>
            <a:noFill/>
          </a:ln>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1610" name="Shape 1610"/>
        <p:cNvGrpSpPr/>
        <p:nvPr/>
      </p:nvGrpSpPr>
      <p:grpSpPr>
        <a:xfrm>
          <a:off x="0" y="0"/>
          <a:ext cx="0" cy="0"/>
          <a:chOff x="0" y="0"/>
          <a:chExt cx="0" cy="0"/>
        </a:xfrm>
      </p:grpSpPr>
      <p:sp>
        <p:nvSpPr>
          <p:cNvPr id="1611" name="Google Shape;1611;p229"/>
          <p:cNvSpPr txBox="1"/>
          <p:nvPr>
            <p:ph type="title"/>
          </p:nvPr>
        </p:nvSpPr>
        <p:spPr>
          <a:xfrm>
            <a:off x="5253023" y="2929125"/>
            <a:ext cx="2997900" cy="12618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a:solidFill>
                  <a:schemeClr val="lt1"/>
                </a:solidFill>
              </a:defRPr>
            </a:lvl1pPr>
            <a:lvl2pPr lvl="1" rtl="0" algn="ctr">
              <a:spcBef>
                <a:spcPts val="0"/>
              </a:spcBef>
              <a:spcAft>
                <a:spcPts val="0"/>
              </a:spcAft>
              <a:buNone/>
              <a:defRPr>
                <a:latin typeface="Open Sans"/>
                <a:ea typeface="Open Sans"/>
                <a:cs typeface="Open Sans"/>
                <a:sym typeface="Open Sans"/>
              </a:defRPr>
            </a:lvl2pPr>
            <a:lvl3pPr lvl="2" rtl="0" algn="ctr">
              <a:spcBef>
                <a:spcPts val="0"/>
              </a:spcBef>
              <a:spcAft>
                <a:spcPts val="0"/>
              </a:spcAft>
              <a:buNone/>
              <a:defRPr>
                <a:latin typeface="Open Sans"/>
                <a:ea typeface="Open Sans"/>
                <a:cs typeface="Open Sans"/>
                <a:sym typeface="Open Sans"/>
              </a:defRPr>
            </a:lvl3pPr>
            <a:lvl4pPr lvl="3" rtl="0" algn="ctr">
              <a:spcBef>
                <a:spcPts val="0"/>
              </a:spcBef>
              <a:spcAft>
                <a:spcPts val="0"/>
              </a:spcAft>
              <a:buNone/>
              <a:defRPr>
                <a:latin typeface="Open Sans"/>
                <a:ea typeface="Open Sans"/>
                <a:cs typeface="Open Sans"/>
                <a:sym typeface="Open Sans"/>
              </a:defRPr>
            </a:lvl4pPr>
            <a:lvl5pPr lvl="4" rtl="0" algn="ctr">
              <a:spcBef>
                <a:spcPts val="0"/>
              </a:spcBef>
              <a:spcAft>
                <a:spcPts val="0"/>
              </a:spcAft>
              <a:buNone/>
              <a:defRPr>
                <a:latin typeface="Open Sans"/>
                <a:ea typeface="Open Sans"/>
                <a:cs typeface="Open Sans"/>
                <a:sym typeface="Open Sans"/>
              </a:defRPr>
            </a:lvl5pPr>
            <a:lvl6pPr lvl="5" rtl="0" algn="ctr">
              <a:spcBef>
                <a:spcPts val="0"/>
              </a:spcBef>
              <a:spcAft>
                <a:spcPts val="0"/>
              </a:spcAft>
              <a:buNone/>
              <a:defRPr>
                <a:latin typeface="Open Sans"/>
                <a:ea typeface="Open Sans"/>
                <a:cs typeface="Open Sans"/>
                <a:sym typeface="Open Sans"/>
              </a:defRPr>
            </a:lvl6pPr>
            <a:lvl7pPr lvl="6" rtl="0" algn="ctr">
              <a:spcBef>
                <a:spcPts val="0"/>
              </a:spcBef>
              <a:spcAft>
                <a:spcPts val="0"/>
              </a:spcAft>
              <a:buNone/>
              <a:defRPr>
                <a:latin typeface="Open Sans"/>
                <a:ea typeface="Open Sans"/>
                <a:cs typeface="Open Sans"/>
                <a:sym typeface="Open Sans"/>
              </a:defRPr>
            </a:lvl7pPr>
            <a:lvl8pPr lvl="7" rtl="0" algn="ctr">
              <a:spcBef>
                <a:spcPts val="0"/>
              </a:spcBef>
              <a:spcAft>
                <a:spcPts val="0"/>
              </a:spcAft>
              <a:buNone/>
              <a:defRPr>
                <a:latin typeface="Open Sans"/>
                <a:ea typeface="Open Sans"/>
                <a:cs typeface="Open Sans"/>
                <a:sym typeface="Open Sans"/>
              </a:defRPr>
            </a:lvl8pPr>
            <a:lvl9pPr lvl="8" rtl="0" algn="ctr">
              <a:spcBef>
                <a:spcPts val="0"/>
              </a:spcBef>
              <a:spcAft>
                <a:spcPts val="0"/>
              </a:spcAft>
              <a:buNone/>
              <a:defRPr>
                <a:latin typeface="Open Sans"/>
                <a:ea typeface="Open Sans"/>
                <a:cs typeface="Open Sans"/>
                <a:sym typeface="Open Sans"/>
              </a:defRPr>
            </a:lvl9pPr>
          </a:lstStyle>
          <a:p/>
        </p:txBody>
      </p:sp>
      <p:pic>
        <p:nvPicPr>
          <p:cNvPr id="1612" name="Google Shape;1612;p229"/>
          <p:cNvPicPr preferRelativeResize="0"/>
          <p:nvPr/>
        </p:nvPicPr>
        <p:blipFill rotWithShape="1">
          <a:blip r:embed="rId2">
            <a:alphaModFix/>
          </a:blip>
          <a:srcRect b="0" l="19" r="29" t="0"/>
          <a:stretch/>
        </p:blipFill>
        <p:spPr>
          <a:xfrm rot="10800000">
            <a:off x="-11699" y="-141374"/>
            <a:ext cx="1097279" cy="995389"/>
          </a:xfrm>
          <a:prstGeom prst="rect">
            <a:avLst/>
          </a:prstGeom>
          <a:noFill/>
          <a:ln>
            <a:noFill/>
          </a:ln>
        </p:spPr>
      </p:pic>
      <p:pic>
        <p:nvPicPr>
          <p:cNvPr id="1613" name="Google Shape;1613;p229"/>
          <p:cNvPicPr preferRelativeResize="0"/>
          <p:nvPr/>
        </p:nvPicPr>
        <p:blipFill rotWithShape="1">
          <a:blip r:embed="rId3">
            <a:alphaModFix/>
          </a:blip>
          <a:srcRect b="0" l="19" r="19" t="0"/>
          <a:stretch/>
        </p:blipFill>
        <p:spPr>
          <a:xfrm>
            <a:off x="253469" y="4414100"/>
            <a:ext cx="566927" cy="564704"/>
          </a:xfrm>
          <a:prstGeom prst="rect">
            <a:avLst/>
          </a:prstGeom>
          <a:noFill/>
          <a:ln>
            <a:noFill/>
          </a:ln>
        </p:spPr>
      </p:pic>
      <p:sp>
        <p:nvSpPr>
          <p:cNvPr id="1614" name="Google Shape;1614;p229"/>
          <p:cNvSpPr txBox="1"/>
          <p:nvPr>
            <p:ph idx="1" type="subTitle"/>
          </p:nvPr>
        </p:nvSpPr>
        <p:spPr>
          <a:xfrm>
            <a:off x="842050" y="104316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615" name="Google Shape;1615;p229"/>
          <p:cNvSpPr txBox="1"/>
          <p:nvPr>
            <p:ph idx="2" type="subTitle"/>
          </p:nvPr>
        </p:nvSpPr>
        <p:spPr>
          <a:xfrm>
            <a:off x="842050" y="139672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616" name="Google Shape;1616;p229"/>
          <p:cNvSpPr txBox="1"/>
          <p:nvPr>
            <p:ph idx="3" type="subTitle"/>
          </p:nvPr>
        </p:nvSpPr>
        <p:spPr>
          <a:xfrm>
            <a:off x="842050" y="3003024"/>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617" name="Google Shape;1617;p229"/>
          <p:cNvSpPr txBox="1"/>
          <p:nvPr>
            <p:ph idx="4" type="subTitle"/>
          </p:nvPr>
        </p:nvSpPr>
        <p:spPr>
          <a:xfrm>
            <a:off x="842050" y="3359640"/>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618" name="Google Shape;1618;p229"/>
          <p:cNvSpPr txBox="1"/>
          <p:nvPr>
            <p:ph idx="5" type="subTitle"/>
          </p:nvPr>
        </p:nvSpPr>
        <p:spPr>
          <a:xfrm flipH="1">
            <a:off x="2615950" y="104316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619" name="Google Shape;1619;p229"/>
          <p:cNvSpPr txBox="1"/>
          <p:nvPr>
            <p:ph idx="6" type="subTitle"/>
          </p:nvPr>
        </p:nvSpPr>
        <p:spPr>
          <a:xfrm flipH="1">
            <a:off x="2616022" y="139672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620" name="Google Shape;1620;p229"/>
          <p:cNvSpPr txBox="1"/>
          <p:nvPr>
            <p:ph idx="7" type="subTitle"/>
          </p:nvPr>
        </p:nvSpPr>
        <p:spPr>
          <a:xfrm flipH="1">
            <a:off x="2615950" y="3003024"/>
            <a:ext cx="14265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621" name="Google Shape;1621;p229"/>
          <p:cNvSpPr txBox="1"/>
          <p:nvPr>
            <p:ph idx="8" type="subTitle"/>
          </p:nvPr>
        </p:nvSpPr>
        <p:spPr>
          <a:xfrm flipH="1">
            <a:off x="2616022" y="3359640"/>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
    <p:spTree>
      <p:nvGrpSpPr>
        <p:cNvPr id="1622" name="Shape 1622"/>
        <p:cNvGrpSpPr/>
        <p:nvPr/>
      </p:nvGrpSpPr>
      <p:grpSpPr>
        <a:xfrm>
          <a:off x="0" y="0"/>
          <a:ext cx="0" cy="0"/>
          <a:chOff x="0" y="0"/>
          <a:chExt cx="0" cy="0"/>
        </a:xfrm>
      </p:grpSpPr>
      <p:sp>
        <p:nvSpPr>
          <p:cNvPr id="1623" name="Google Shape;1623;p230"/>
          <p:cNvSpPr txBox="1"/>
          <p:nvPr>
            <p:ph idx="1" type="subTitle"/>
          </p:nvPr>
        </p:nvSpPr>
        <p:spPr>
          <a:xfrm>
            <a:off x="466340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624" name="Google Shape;1624;p230"/>
          <p:cNvSpPr txBox="1"/>
          <p:nvPr>
            <p:ph idx="2" type="subTitle"/>
          </p:nvPr>
        </p:nvSpPr>
        <p:spPr>
          <a:xfrm>
            <a:off x="4663437"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625" name="Google Shape;1625;p230"/>
          <p:cNvSpPr txBox="1"/>
          <p:nvPr>
            <p:ph idx="3" type="subTitle"/>
          </p:nvPr>
        </p:nvSpPr>
        <p:spPr>
          <a:xfrm>
            <a:off x="95090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626" name="Google Shape;1626;p230"/>
          <p:cNvSpPr txBox="1"/>
          <p:nvPr>
            <p:ph idx="4" type="subTitle"/>
          </p:nvPr>
        </p:nvSpPr>
        <p:spPr>
          <a:xfrm>
            <a:off x="950888"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627" name="Google Shape;1627;p230"/>
          <p:cNvSpPr txBox="1"/>
          <p:nvPr>
            <p:ph idx="5" type="subTitle"/>
          </p:nvPr>
        </p:nvSpPr>
        <p:spPr>
          <a:xfrm flipH="1">
            <a:off x="651965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628" name="Google Shape;1628;p230"/>
          <p:cNvSpPr txBox="1"/>
          <p:nvPr>
            <p:ph idx="6" type="subTitle"/>
          </p:nvPr>
        </p:nvSpPr>
        <p:spPr>
          <a:xfrm flipH="1">
            <a:off x="6519713"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629" name="Google Shape;1629;p230"/>
          <p:cNvSpPr txBox="1"/>
          <p:nvPr>
            <p:ph idx="7" type="subTitle"/>
          </p:nvPr>
        </p:nvSpPr>
        <p:spPr>
          <a:xfrm flipH="1">
            <a:off x="2807150" y="2570230"/>
            <a:ext cx="14265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630" name="Google Shape;1630;p230"/>
          <p:cNvSpPr txBox="1"/>
          <p:nvPr>
            <p:ph idx="8" type="subTitle"/>
          </p:nvPr>
        </p:nvSpPr>
        <p:spPr>
          <a:xfrm flipH="1">
            <a:off x="2807163"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631" name="Google Shape;1631;p230"/>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1632" name="Google Shape;1632;p230"/>
          <p:cNvPicPr preferRelativeResize="0"/>
          <p:nvPr/>
        </p:nvPicPr>
        <p:blipFill rotWithShape="1">
          <a:blip r:embed="rId2">
            <a:alphaModFix/>
          </a:blip>
          <a:srcRect b="0" l="0" r="50541" t="43284"/>
          <a:stretch/>
        </p:blipFill>
        <p:spPr>
          <a:xfrm>
            <a:off x="7354350" y="0"/>
            <a:ext cx="1789650" cy="1881223"/>
          </a:xfrm>
          <a:prstGeom prst="rect">
            <a:avLst/>
          </a:prstGeom>
          <a:noFill/>
          <a:ln>
            <a:noFill/>
          </a:ln>
        </p:spPr>
      </p:pic>
      <p:pic>
        <p:nvPicPr>
          <p:cNvPr id="1633" name="Google Shape;1633;p230"/>
          <p:cNvPicPr preferRelativeResize="0"/>
          <p:nvPr/>
        </p:nvPicPr>
        <p:blipFill rotWithShape="1">
          <a:blip r:embed="rId3">
            <a:alphaModFix/>
          </a:blip>
          <a:srcRect b="38141" l="0" r="42052" t="0"/>
          <a:stretch/>
        </p:blipFill>
        <p:spPr>
          <a:xfrm>
            <a:off x="7661875" y="3555025"/>
            <a:ext cx="1482124" cy="1588476"/>
          </a:xfrm>
          <a:prstGeom prst="rect">
            <a:avLst/>
          </a:prstGeom>
          <a:noFill/>
          <a:ln>
            <a:noFill/>
          </a:ln>
        </p:spPr>
      </p:pic>
      <p:pic>
        <p:nvPicPr>
          <p:cNvPr id="1634" name="Google Shape;1634;p230"/>
          <p:cNvPicPr preferRelativeResize="0"/>
          <p:nvPr/>
        </p:nvPicPr>
        <p:blipFill rotWithShape="1">
          <a:blip r:embed="rId4">
            <a:alphaModFix/>
          </a:blip>
          <a:srcRect b="0" l="32863" r="0" t="28810"/>
          <a:stretch/>
        </p:blipFill>
        <p:spPr>
          <a:xfrm>
            <a:off x="-225" y="0"/>
            <a:ext cx="1593424" cy="1725760"/>
          </a:xfrm>
          <a:prstGeom prst="rect">
            <a:avLst/>
          </a:prstGeom>
          <a:noFill/>
          <a:ln>
            <a:noFill/>
          </a:ln>
        </p:spPr>
      </p:pic>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_1">
    <p:spTree>
      <p:nvGrpSpPr>
        <p:cNvPr id="1635" name="Shape 1635"/>
        <p:cNvGrpSpPr/>
        <p:nvPr/>
      </p:nvGrpSpPr>
      <p:grpSpPr>
        <a:xfrm>
          <a:off x="0" y="0"/>
          <a:ext cx="0" cy="0"/>
          <a:chOff x="0" y="0"/>
          <a:chExt cx="0" cy="0"/>
        </a:xfrm>
      </p:grpSpPr>
      <p:sp>
        <p:nvSpPr>
          <p:cNvPr id="1636" name="Google Shape;1636;p231"/>
          <p:cNvSpPr txBox="1"/>
          <p:nvPr>
            <p:ph idx="1" type="subTitle"/>
          </p:nvPr>
        </p:nvSpPr>
        <p:spPr>
          <a:xfrm>
            <a:off x="5576100" y="1746384"/>
            <a:ext cx="1426500" cy="35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637" name="Google Shape;1637;p231"/>
          <p:cNvSpPr txBox="1"/>
          <p:nvPr>
            <p:ph idx="2" type="subTitle"/>
          </p:nvPr>
        </p:nvSpPr>
        <p:spPr>
          <a:xfrm>
            <a:off x="5576100" y="210057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638" name="Google Shape;1638;p231"/>
          <p:cNvSpPr txBox="1"/>
          <p:nvPr>
            <p:ph idx="3" type="subTitle"/>
          </p:nvPr>
        </p:nvSpPr>
        <p:spPr>
          <a:xfrm>
            <a:off x="2141400" y="1743975"/>
            <a:ext cx="1426500" cy="35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800">
                <a:solidFill>
                  <a:schemeClr val="accent1"/>
                </a:solidFill>
                <a:latin typeface="Oswald"/>
                <a:ea typeface="Oswald"/>
                <a:cs typeface="Oswald"/>
                <a:sym typeface="Oswald"/>
              </a:defRPr>
            </a:lvl1pPr>
            <a:lvl2pPr lvl="1" rtl="0" algn="r">
              <a:lnSpc>
                <a:spcPct val="100000"/>
              </a:lnSpc>
              <a:spcBef>
                <a:spcPts val="1600"/>
              </a:spcBef>
              <a:spcAft>
                <a:spcPts val="0"/>
              </a:spcAft>
              <a:buNone/>
              <a:defRPr sz="1800">
                <a:solidFill>
                  <a:schemeClr val="accent1"/>
                </a:solidFill>
                <a:latin typeface="Oswald"/>
                <a:ea typeface="Oswald"/>
                <a:cs typeface="Oswald"/>
                <a:sym typeface="Oswald"/>
              </a:defRPr>
            </a:lvl2pPr>
            <a:lvl3pPr lvl="2" rtl="0" algn="r">
              <a:lnSpc>
                <a:spcPct val="100000"/>
              </a:lnSpc>
              <a:spcBef>
                <a:spcPts val="1600"/>
              </a:spcBef>
              <a:spcAft>
                <a:spcPts val="0"/>
              </a:spcAft>
              <a:buNone/>
              <a:defRPr sz="1800">
                <a:solidFill>
                  <a:schemeClr val="accent1"/>
                </a:solidFill>
                <a:latin typeface="Oswald"/>
                <a:ea typeface="Oswald"/>
                <a:cs typeface="Oswald"/>
                <a:sym typeface="Oswald"/>
              </a:defRPr>
            </a:lvl3pPr>
            <a:lvl4pPr lvl="3" rtl="0" algn="r">
              <a:lnSpc>
                <a:spcPct val="100000"/>
              </a:lnSpc>
              <a:spcBef>
                <a:spcPts val="1600"/>
              </a:spcBef>
              <a:spcAft>
                <a:spcPts val="0"/>
              </a:spcAft>
              <a:buNone/>
              <a:defRPr sz="1800">
                <a:solidFill>
                  <a:schemeClr val="accent1"/>
                </a:solidFill>
                <a:latin typeface="Oswald"/>
                <a:ea typeface="Oswald"/>
                <a:cs typeface="Oswald"/>
                <a:sym typeface="Oswald"/>
              </a:defRPr>
            </a:lvl4pPr>
            <a:lvl5pPr lvl="4" rtl="0" algn="r">
              <a:lnSpc>
                <a:spcPct val="100000"/>
              </a:lnSpc>
              <a:spcBef>
                <a:spcPts val="1600"/>
              </a:spcBef>
              <a:spcAft>
                <a:spcPts val="0"/>
              </a:spcAft>
              <a:buNone/>
              <a:defRPr sz="1800">
                <a:solidFill>
                  <a:schemeClr val="accent1"/>
                </a:solidFill>
                <a:latin typeface="Oswald"/>
                <a:ea typeface="Oswald"/>
                <a:cs typeface="Oswald"/>
                <a:sym typeface="Oswald"/>
              </a:defRPr>
            </a:lvl5pPr>
            <a:lvl6pPr lvl="5" rtl="0" algn="r">
              <a:lnSpc>
                <a:spcPct val="100000"/>
              </a:lnSpc>
              <a:spcBef>
                <a:spcPts val="1600"/>
              </a:spcBef>
              <a:spcAft>
                <a:spcPts val="0"/>
              </a:spcAft>
              <a:buNone/>
              <a:defRPr sz="1800">
                <a:solidFill>
                  <a:schemeClr val="accent1"/>
                </a:solidFill>
                <a:latin typeface="Oswald"/>
                <a:ea typeface="Oswald"/>
                <a:cs typeface="Oswald"/>
                <a:sym typeface="Oswald"/>
              </a:defRPr>
            </a:lvl6pPr>
            <a:lvl7pPr lvl="6" rtl="0" algn="r">
              <a:lnSpc>
                <a:spcPct val="100000"/>
              </a:lnSpc>
              <a:spcBef>
                <a:spcPts val="1600"/>
              </a:spcBef>
              <a:spcAft>
                <a:spcPts val="0"/>
              </a:spcAft>
              <a:buNone/>
              <a:defRPr sz="1800">
                <a:solidFill>
                  <a:schemeClr val="accent1"/>
                </a:solidFill>
                <a:latin typeface="Oswald"/>
                <a:ea typeface="Oswald"/>
                <a:cs typeface="Oswald"/>
                <a:sym typeface="Oswald"/>
              </a:defRPr>
            </a:lvl7pPr>
            <a:lvl8pPr lvl="7" rtl="0" algn="r">
              <a:lnSpc>
                <a:spcPct val="100000"/>
              </a:lnSpc>
              <a:spcBef>
                <a:spcPts val="1600"/>
              </a:spcBef>
              <a:spcAft>
                <a:spcPts val="0"/>
              </a:spcAft>
              <a:buNone/>
              <a:defRPr sz="1800">
                <a:solidFill>
                  <a:schemeClr val="accent1"/>
                </a:solidFill>
                <a:latin typeface="Oswald"/>
                <a:ea typeface="Oswald"/>
                <a:cs typeface="Oswald"/>
                <a:sym typeface="Oswald"/>
              </a:defRPr>
            </a:lvl8pPr>
            <a:lvl9pPr lvl="8" rtl="0" algn="r">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639" name="Google Shape;1639;p231"/>
          <p:cNvSpPr txBox="1"/>
          <p:nvPr>
            <p:ph idx="4" type="subTitle"/>
          </p:nvPr>
        </p:nvSpPr>
        <p:spPr>
          <a:xfrm>
            <a:off x="1894500" y="2100590"/>
            <a:ext cx="1673400" cy="74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defRPr>
            </a:lvl1pPr>
            <a:lvl2pPr lvl="1" rtl="0" algn="r">
              <a:lnSpc>
                <a:spcPct val="100000"/>
              </a:lnSpc>
              <a:spcBef>
                <a:spcPts val="1600"/>
              </a:spcBef>
              <a:spcAft>
                <a:spcPts val="0"/>
              </a:spcAft>
              <a:buNone/>
              <a:defRPr>
                <a:solidFill>
                  <a:schemeClr val="dk2"/>
                </a:solidFill>
              </a:defRPr>
            </a:lvl2pPr>
            <a:lvl3pPr lvl="2" rtl="0" algn="r">
              <a:lnSpc>
                <a:spcPct val="100000"/>
              </a:lnSpc>
              <a:spcBef>
                <a:spcPts val="1600"/>
              </a:spcBef>
              <a:spcAft>
                <a:spcPts val="0"/>
              </a:spcAft>
              <a:buNone/>
              <a:defRPr>
                <a:solidFill>
                  <a:schemeClr val="dk2"/>
                </a:solidFill>
              </a:defRPr>
            </a:lvl3pPr>
            <a:lvl4pPr lvl="3" rtl="0" algn="r">
              <a:lnSpc>
                <a:spcPct val="100000"/>
              </a:lnSpc>
              <a:spcBef>
                <a:spcPts val="1600"/>
              </a:spcBef>
              <a:spcAft>
                <a:spcPts val="0"/>
              </a:spcAft>
              <a:buNone/>
              <a:defRPr>
                <a:solidFill>
                  <a:schemeClr val="dk2"/>
                </a:solidFill>
              </a:defRPr>
            </a:lvl4pPr>
            <a:lvl5pPr lvl="4" rtl="0" algn="r">
              <a:lnSpc>
                <a:spcPct val="100000"/>
              </a:lnSpc>
              <a:spcBef>
                <a:spcPts val="1600"/>
              </a:spcBef>
              <a:spcAft>
                <a:spcPts val="0"/>
              </a:spcAft>
              <a:buNone/>
              <a:defRPr>
                <a:solidFill>
                  <a:schemeClr val="dk2"/>
                </a:solidFill>
              </a:defRPr>
            </a:lvl5pPr>
            <a:lvl6pPr lvl="5" rtl="0" algn="r">
              <a:lnSpc>
                <a:spcPct val="100000"/>
              </a:lnSpc>
              <a:spcBef>
                <a:spcPts val="1600"/>
              </a:spcBef>
              <a:spcAft>
                <a:spcPts val="0"/>
              </a:spcAft>
              <a:buNone/>
              <a:defRPr>
                <a:solidFill>
                  <a:schemeClr val="dk2"/>
                </a:solidFill>
              </a:defRPr>
            </a:lvl6pPr>
            <a:lvl7pPr lvl="6" rtl="0" algn="r">
              <a:lnSpc>
                <a:spcPct val="100000"/>
              </a:lnSpc>
              <a:spcBef>
                <a:spcPts val="1600"/>
              </a:spcBef>
              <a:spcAft>
                <a:spcPts val="0"/>
              </a:spcAft>
              <a:buNone/>
              <a:defRPr>
                <a:solidFill>
                  <a:schemeClr val="dk2"/>
                </a:solidFill>
              </a:defRPr>
            </a:lvl7pPr>
            <a:lvl8pPr lvl="7" rtl="0" algn="r">
              <a:lnSpc>
                <a:spcPct val="100000"/>
              </a:lnSpc>
              <a:spcBef>
                <a:spcPts val="1600"/>
              </a:spcBef>
              <a:spcAft>
                <a:spcPts val="0"/>
              </a:spcAft>
              <a:buNone/>
              <a:defRPr>
                <a:solidFill>
                  <a:schemeClr val="dk2"/>
                </a:solidFill>
              </a:defRPr>
            </a:lvl8pPr>
            <a:lvl9pPr lvl="8" rtl="0" algn="r">
              <a:lnSpc>
                <a:spcPct val="100000"/>
              </a:lnSpc>
              <a:spcBef>
                <a:spcPts val="1600"/>
              </a:spcBef>
              <a:spcAft>
                <a:spcPts val="1600"/>
              </a:spcAft>
              <a:buNone/>
              <a:defRPr>
                <a:solidFill>
                  <a:schemeClr val="dk2"/>
                </a:solidFill>
              </a:defRPr>
            </a:lvl9pPr>
          </a:lstStyle>
          <a:p/>
        </p:txBody>
      </p:sp>
      <p:sp>
        <p:nvSpPr>
          <p:cNvPr id="1640" name="Google Shape;1640;p231"/>
          <p:cNvSpPr txBox="1"/>
          <p:nvPr>
            <p:ph idx="5" type="subTitle"/>
          </p:nvPr>
        </p:nvSpPr>
        <p:spPr>
          <a:xfrm flipH="1">
            <a:off x="5576100" y="3280507"/>
            <a:ext cx="1426500" cy="35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641" name="Google Shape;1641;p231"/>
          <p:cNvSpPr txBox="1"/>
          <p:nvPr>
            <p:ph idx="6" type="subTitle"/>
          </p:nvPr>
        </p:nvSpPr>
        <p:spPr>
          <a:xfrm flipH="1">
            <a:off x="5576100" y="3634703"/>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1642" name="Google Shape;1642;p231"/>
          <p:cNvSpPr txBox="1"/>
          <p:nvPr>
            <p:ph idx="7" type="subTitle"/>
          </p:nvPr>
        </p:nvSpPr>
        <p:spPr>
          <a:xfrm flipH="1">
            <a:off x="2141400" y="3278075"/>
            <a:ext cx="1426500" cy="35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800">
                <a:solidFill>
                  <a:schemeClr val="accent1"/>
                </a:solidFill>
                <a:latin typeface="Oswald"/>
                <a:ea typeface="Oswald"/>
                <a:cs typeface="Oswald"/>
                <a:sym typeface="Oswald"/>
              </a:defRPr>
            </a:lvl1pPr>
            <a:lvl2pPr lvl="1" rtl="0" algn="r">
              <a:lnSpc>
                <a:spcPct val="100000"/>
              </a:lnSpc>
              <a:spcBef>
                <a:spcPts val="1600"/>
              </a:spcBef>
              <a:spcAft>
                <a:spcPts val="0"/>
              </a:spcAft>
              <a:buNone/>
              <a:defRPr sz="1800">
                <a:solidFill>
                  <a:schemeClr val="accent1"/>
                </a:solidFill>
                <a:latin typeface="Oswald"/>
                <a:ea typeface="Oswald"/>
                <a:cs typeface="Oswald"/>
                <a:sym typeface="Oswald"/>
              </a:defRPr>
            </a:lvl2pPr>
            <a:lvl3pPr lvl="2" rtl="0" algn="r">
              <a:lnSpc>
                <a:spcPct val="100000"/>
              </a:lnSpc>
              <a:spcBef>
                <a:spcPts val="1600"/>
              </a:spcBef>
              <a:spcAft>
                <a:spcPts val="0"/>
              </a:spcAft>
              <a:buNone/>
              <a:defRPr sz="1800">
                <a:solidFill>
                  <a:schemeClr val="accent1"/>
                </a:solidFill>
                <a:latin typeface="Oswald"/>
                <a:ea typeface="Oswald"/>
                <a:cs typeface="Oswald"/>
                <a:sym typeface="Oswald"/>
              </a:defRPr>
            </a:lvl3pPr>
            <a:lvl4pPr lvl="3" rtl="0" algn="r">
              <a:lnSpc>
                <a:spcPct val="100000"/>
              </a:lnSpc>
              <a:spcBef>
                <a:spcPts val="1600"/>
              </a:spcBef>
              <a:spcAft>
                <a:spcPts val="0"/>
              </a:spcAft>
              <a:buNone/>
              <a:defRPr sz="1800">
                <a:solidFill>
                  <a:schemeClr val="accent1"/>
                </a:solidFill>
                <a:latin typeface="Oswald"/>
                <a:ea typeface="Oswald"/>
                <a:cs typeface="Oswald"/>
                <a:sym typeface="Oswald"/>
              </a:defRPr>
            </a:lvl4pPr>
            <a:lvl5pPr lvl="4" rtl="0" algn="r">
              <a:lnSpc>
                <a:spcPct val="100000"/>
              </a:lnSpc>
              <a:spcBef>
                <a:spcPts val="1600"/>
              </a:spcBef>
              <a:spcAft>
                <a:spcPts val="0"/>
              </a:spcAft>
              <a:buNone/>
              <a:defRPr sz="1800">
                <a:solidFill>
                  <a:schemeClr val="accent1"/>
                </a:solidFill>
                <a:latin typeface="Oswald"/>
                <a:ea typeface="Oswald"/>
                <a:cs typeface="Oswald"/>
                <a:sym typeface="Oswald"/>
              </a:defRPr>
            </a:lvl5pPr>
            <a:lvl6pPr lvl="5" rtl="0" algn="r">
              <a:lnSpc>
                <a:spcPct val="100000"/>
              </a:lnSpc>
              <a:spcBef>
                <a:spcPts val="1600"/>
              </a:spcBef>
              <a:spcAft>
                <a:spcPts val="0"/>
              </a:spcAft>
              <a:buNone/>
              <a:defRPr sz="1800">
                <a:solidFill>
                  <a:schemeClr val="accent1"/>
                </a:solidFill>
                <a:latin typeface="Oswald"/>
                <a:ea typeface="Oswald"/>
                <a:cs typeface="Oswald"/>
                <a:sym typeface="Oswald"/>
              </a:defRPr>
            </a:lvl6pPr>
            <a:lvl7pPr lvl="6" rtl="0" algn="r">
              <a:lnSpc>
                <a:spcPct val="100000"/>
              </a:lnSpc>
              <a:spcBef>
                <a:spcPts val="1600"/>
              </a:spcBef>
              <a:spcAft>
                <a:spcPts val="0"/>
              </a:spcAft>
              <a:buNone/>
              <a:defRPr sz="1800">
                <a:solidFill>
                  <a:schemeClr val="accent1"/>
                </a:solidFill>
                <a:latin typeface="Oswald"/>
                <a:ea typeface="Oswald"/>
                <a:cs typeface="Oswald"/>
                <a:sym typeface="Oswald"/>
              </a:defRPr>
            </a:lvl7pPr>
            <a:lvl8pPr lvl="7" rtl="0" algn="r">
              <a:lnSpc>
                <a:spcPct val="100000"/>
              </a:lnSpc>
              <a:spcBef>
                <a:spcPts val="1600"/>
              </a:spcBef>
              <a:spcAft>
                <a:spcPts val="0"/>
              </a:spcAft>
              <a:buNone/>
              <a:defRPr sz="1800">
                <a:solidFill>
                  <a:schemeClr val="accent1"/>
                </a:solidFill>
                <a:latin typeface="Oswald"/>
                <a:ea typeface="Oswald"/>
                <a:cs typeface="Oswald"/>
                <a:sym typeface="Oswald"/>
              </a:defRPr>
            </a:lvl8pPr>
            <a:lvl9pPr lvl="8" rtl="0" algn="r">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643" name="Google Shape;1643;p231"/>
          <p:cNvSpPr txBox="1"/>
          <p:nvPr>
            <p:ph idx="8" type="subTitle"/>
          </p:nvPr>
        </p:nvSpPr>
        <p:spPr>
          <a:xfrm flipH="1">
            <a:off x="1894500" y="3634690"/>
            <a:ext cx="1673400" cy="74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defRPr>
            </a:lvl1pPr>
            <a:lvl2pPr lvl="1" rtl="0" algn="r">
              <a:lnSpc>
                <a:spcPct val="100000"/>
              </a:lnSpc>
              <a:spcBef>
                <a:spcPts val="1600"/>
              </a:spcBef>
              <a:spcAft>
                <a:spcPts val="0"/>
              </a:spcAft>
              <a:buNone/>
              <a:defRPr>
                <a:solidFill>
                  <a:schemeClr val="dk2"/>
                </a:solidFill>
              </a:defRPr>
            </a:lvl2pPr>
            <a:lvl3pPr lvl="2" rtl="0" algn="r">
              <a:lnSpc>
                <a:spcPct val="100000"/>
              </a:lnSpc>
              <a:spcBef>
                <a:spcPts val="1600"/>
              </a:spcBef>
              <a:spcAft>
                <a:spcPts val="0"/>
              </a:spcAft>
              <a:buNone/>
              <a:defRPr>
                <a:solidFill>
                  <a:schemeClr val="dk2"/>
                </a:solidFill>
              </a:defRPr>
            </a:lvl3pPr>
            <a:lvl4pPr lvl="3" rtl="0" algn="r">
              <a:lnSpc>
                <a:spcPct val="100000"/>
              </a:lnSpc>
              <a:spcBef>
                <a:spcPts val="1600"/>
              </a:spcBef>
              <a:spcAft>
                <a:spcPts val="0"/>
              </a:spcAft>
              <a:buNone/>
              <a:defRPr>
                <a:solidFill>
                  <a:schemeClr val="dk2"/>
                </a:solidFill>
              </a:defRPr>
            </a:lvl4pPr>
            <a:lvl5pPr lvl="4" rtl="0" algn="r">
              <a:lnSpc>
                <a:spcPct val="100000"/>
              </a:lnSpc>
              <a:spcBef>
                <a:spcPts val="1600"/>
              </a:spcBef>
              <a:spcAft>
                <a:spcPts val="0"/>
              </a:spcAft>
              <a:buNone/>
              <a:defRPr>
                <a:solidFill>
                  <a:schemeClr val="dk2"/>
                </a:solidFill>
              </a:defRPr>
            </a:lvl5pPr>
            <a:lvl6pPr lvl="5" rtl="0" algn="r">
              <a:lnSpc>
                <a:spcPct val="100000"/>
              </a:lnSpc>
              <a:spcBef>
                <a:spcPts val="1600"/>
              </a:spcBef>
              <a:spcAft>
                <a:spcPts val="0"/>
              </a:spcAft>
              <a:buNone/>
              <a:defRPr>
                <a:solidFill>
                  <a:schemeClr val="dk2"/>
                </a:solidFill>
              </a:defRPr>
            </a:lvl6pPr>
            <a:lvl7pPr lvl="6" rtl="0" algn="r">
              <a:lnSpc>
                <a:spcPct val="100000"/>
              </a:lnSpc>
              <a:spcBef>
                <a:spcPts val="1600"/>
              </a:spcBef>
              <a:spcAft>
                <a:spcPts val="0"/>
              </a:spcAft>
              <a:buNone/>
              <a:defRPr>
                <a:solidFill>
                  <a:schemeClr val="dk2"/>
                </a:solidFill>
              </a:defRPr>
            </a:lvl7pPr>
            <a:lvl8pPr lvl="7" rtl="0" algn="r">
              <a:lnSpc>
                <a:spcPct val="100000"/>
              </a:lnSpc>
              <a:spcBef>
                <a:spcPts val="1600"/>
              </a:spcBef>
              <a:spcAft>
                <a:spcPts val="0"/>
              </a:spcAft>
              <a:buNone/>
              <a:defRPr>
                <a:solidFill>
                  <a:schemeClr val="dk2"/>
                </a:solidFill>
              </a:defRPr>
            </a:lvl8pPr>
            <a:lvl9pPr lvl="8" rtl="0" algn="r">
              <a:lnSpc>
                <a:spcPct val="100000"/>
              </a:lnSpc>
              <a:spcBef>
                <a:spcPts val="1600"/>
              </a:spcBef>
              <a:spcAft>
                <a:spcPts val="1600"/>
              </a:spcAft>
              <a:buNone/>
              <a:defRPr>
                <a:solidFill>
                  <a:schemeClr val="dk2"/>
                </a:solidFill>
              </a:defRPr>
            </a:lvl9pPr>
          </a:lstStyle>
          <a:p/>
        </p:txBody>
      </p:sp>
      <p:sp>
        <p:nvSpPr>
          <p:cNvPr id="1644" name="Google Shape;1644;p231"/>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1645" name="Google Shape;1645;p231"/>
          <p:cNvPicPr preferRelativeResize="0"/>
          <p:nvPr/>
        </p:nvPicPr>
        <p:blipFill rotWithShape="1">
          <a:blip r:embed="rId2">
            <a:alphaModFix/>
          </a:blip>
          <a:srcRect b="0" l="0" r="48828" t="0"/>
          <a:stretch/>
        </p:blipFill>
        <p:spPr>
          <a:xfrm>
            <a:off x="7609400" y="1965325"/>
            <a:ext cx="1534601" cy="2691001"/>
          </a:xfrm>
          <a:prstGeom prst="rect">
            <a:avLst/>
          </a:prstGeom>
          <a:noFill/>
          <a:ln>
            <a:noFill/>
          </a:ln>
        </p:spPr>
      </p:pic>
      <p:pic>
        <p:nvPicPr>
          <p:cNvPr id="1646" name="Google Shape;1646;p231"/>
          <p:cNvPicPr preferRelativeResize="0"/>
          <p:nvPr/>
        </p:nvPicPr>
        <p:blipFill rotWithShape="1">
          <a:blip r:embed="rId3">
            <a:alphaModFix/>
          </a:blip>
          <a:srcRect b="0" l="26481" r="0" t="0"/>
          <a:stretch/>
        </p:blipFill>
        <p:spPr>
          <a:xfrm>
            <a:off x="0" y="157325"/>
            <a:ext cx="2624749" cy="2944224"/>
          </a:xfrm>
          <a:prstGeom prst="rect">
            <a:avLst/>
          </a:prstGeom>
          <a:noFill/>
          <a:ln>
            <a:noFill/>
          </a:ln>
        </p:spPr>
      </p:pic>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1647" name="Shape 1647"/>
        <p:cNvGrpSpPr/>
        <p:nvPr/>
      </p:nvGrpSpPr>
      <p:grpSpPr>
        <a:xfrm>
          <a:off x="0" y="0"/>
          <a:ext cx="0" cy="0"/>
          <a:chOff x="0" y="0"/>
          <a:chExt cx="0" cy="0"/>
        </a:xfrm>
      </p:grpSpPr>
      <p:pic>
        <p:nvPicPr>
          <p:cNvPr id="1648" name="Google Shape;1648;p232"/>
          <p:cNvPicPr preferRelativeResize="0"/>
          <p:nvPr/>
        </p:nvPicPr>
        <p:blipFill rotWithShape="1">
          <a:blip r:embed="rId2">
            <a:alphaModFix/>
          </a:blip>
          <a:srcRect b="49" l="0" r="0" t="59"/>
          <a:stretch/>
        </p:blipFill>
        <p:spPr>
          <a:xfrm flipH="1" rot="10800000">
            <a:off x="5863777" y="3440457"/>
            <a:ext cx="3355847" cy="2171980"/>
          </a:xfrm>
          <a:prstGeom prst="rect">
            <a:avLst/>
          </a:prstGeom>
          <a:noFill/>
          <a:ln>
            <a:noFill/>
          </a:ln>
        </p:spPr>
      </p:pic>
      <p:sp>
        <p:nvSpPr>
          <p:cNvPr id="1649" name="Google Shape;1649;p232"/>
          <p:cNvSpPr txBox="1"/>
          <p:nvPr>
            <p:ph type="title"/>
          </p:nvPr>
        </p:nvSpPr>
        <p:spPr>
          <a:xfrm>
            <a:off x="5980176" y="1803600"/>
            <a:ext cx="2450700" cy="1536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3500"/>
              <a:buNone/>
              <a:defRPr sz="3500">
                <a:solidFill>
                  <a:schemeClr val="accent4"/>
                </a:solidFill>
              </a:defRPr>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1650" name="Google Shape;1650;p232"/>
          <p:cNvSpPr txBox="1"/>
          <p:nvPr>
            <p:ph idx="1" type="subTitle"/>
          </p:nvPr>
        </p:nvSpPr>
        <p:spPr>
          <a:xfrm>
            <a:off x="1481328" y="640829"/>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651" name="Google Shape;1651;p232"/>
          <p:cNvSpPr txBox="1"/>
          <p:nvPr>
            <p:ph idx="2" type="subTitle"/>
          </p:nvPr>
        </p:nvSpPr>
        <p:spPr>
          <a:xfrm>
            <a:off x="1481328" y="1003541"/>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652" name="Google Shape;1652;p232"/>
          <p:cNvSpPr txBox="1"/>
          <p:nvPr>
            <p:ph idx="3" type="subTitle"/>
          </p:nvPr>
        </p:nvSpPr>
        <p:spPr>
          <a:xfrm>
            <a:off x="1481328" y="2067293"/>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653" name="Google Shape;1653;p232"/>
          <p:cNvSpPr txBox="1"/>
          <p:nvPr>
            <p:ph idx="4" type="subTitle"/>
          </p:nvPr>
        </p:nvSpPr>
        <p:spPr>
          <a:xfrm>
            <a:off x="1481328" y="2430016"/>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654" name="Google Shape;1654;p232"/>
          <p:cNvSpPr txBox="1"/>
          <p:nvPr>
            <p:ph idx="5" type="subTitle"/>
          </p:nvPr>
        </p:nvSpPr>
        <p:spPr>
          <a:xfrm>
            <a:off x="1481328" y="3493757"/>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655" name="Google Shape;1655;p232"/>
          <p:cNvSpPr txBox="1"/>
          <p:nvPr>
            <p:ph idx="6" type="subTitle"/>
          </p:nvPr>
        </p:nvSpPr>
        <p:spPr>
          <a:xfrm>
            <a:off x="1481328" y="3856491"/>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656" name="Google Shape;1656;p232"/>
          <p:cNvSpPr txBox="1"/>
          <p:nvPr>
            <p:ph idx="7" type="subTitle"/>
          </p:nvPr>
        </p:nvSpPr>
        <p:spPr>
          <a:xfrm>
            <a:off x="4072104" y="640829"/>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657" name="Google Shape;1657;p232"/>
          <p:cNvSpPr txBox="1"/>
          <p:nvPr>
            <p:ph idx="8" type="subTitle"/>
          </p:nvPr>
        </p:nvSpPr>
        <p:spPr>
          <a:xfrm>
            <a:off x="4069080" y="1005878"/>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658" name="Google Shape;1658;p232"/>
          <p:cNvSpPr txBox="1"/>
          <p:nvPr>
            <p:ph idx="9" type="subTitle"/>
          </p:nvPr>
        </p:nvSpPr>
        <p:spPr>
          <a:xfrm>
            <a:off x="4072104" y="2067293"/>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659" name="Google Shape;1659;p232"/>
          <p:cNvSpPr txBox="1"/>
          <p:nvPr>
            <p:ph idx="13" type="subTitle"/>
          </p:nvPr>
        </p:nvSpPr>
        <p:spPr>
          <a:xfrm>
            <a:off x="4069080" y="2432353"/>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660" name="Google Shape;1660;p232"/>
          <p:cNvSpPr txBox="1"/>
          <p:nvPr>
            <p:ph idx="14" type="subTitle"/>
          </p:nvPr>
        </p:nvSpPr>
        <p:spPr>
          <a:xfrm>
            <a:off x="4072104" y="3493757"/>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661" name="Google Shape;1661;p232"/>
          <p:cNvSpPr txBox="1"/>
          <p:nvPr>
            <p:ph idx="15" type="subTitle"/>
          </p:nvPr>
        </p:nvSpPr>
        <p:spPr>
          <a:xfrm>
            <a:off x="4069080" y="3858828"/>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pic>
        <p:nvPicPr>
          <p:cNvPr id="1662" name="Google Shape;1662;p232"/>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_1">
    <p:spTree>
      <p:nvGrpSpPr>
        <p:cNvPr id="1663" name="Shape 1663"/>
        <p:cNvGrpSpPr/>
        <p:nvPr/>
      </p:nvGrpSpPr>
      <p:grpSpPr>
        <a:xfrm>
          <a:off x="0" y="0"/>
          <a:ext cx="0" cy="0"/>
          <a:chOff x="0" y="0"/>
          <a:chExt cx="0" cy="0"/>
        </a:xfrm>
      </p:grpSpPr>
      <p:sp>
        <p:nvSpPr>
          <p:cNvPr id="1664" name="Google Shape;1664;p233"/>
          <p:cNvSpPr txBox="1"/>
          <p:nvPr>
            <p:ph idx="1" type="subTitle"/>
          </p:nvPr>
        </p:nvSpPr>
        <p:spPr>
          <a:xfrm>
            <a:off x="1132375" y="2012925"/>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665" name="Google Shape;1665;p233"/>
          <p:cNvSpPr txBox="1"/>
          <p:nvPr>
            <p:ph idx="2" type="subTitle"/>
          </p:nvPr>
        </p:nvSpPr>
        <p:spPr>
          <a:xfrm>
            <a:off x="1132675"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666" name="Google Shape;1666;p233"/>
          <p:cNvSpPr txBox="1"/>
          <p:nvPr>
            <p:ph idx="3" type="subTitle"/>
          </p:nvPr>
        </p:nvSpPr>
        <p:spPr>
          <a:xfrm>
            <a:off x="2427762" y="3771343"/>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667" name="Google Shape;1667;p233"/>
          <p:cNvSpPr txBox="1"/>
          <p:nvPr>
            <p:ph idx="4" type="subTitle"/>
          </p:nvPr>
        </p:nvSpPr>
        <p:spPr>
          <a:xfrm>
            <a:off x="2427750" y="4135225"/>
            <a:ext cx="2071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668" name="Google Shape;1668;p233"/>
          <p:cNvSpPr txBox="1"/>
          <p:nvPr>
            <p:ph idx="5" type="subTitle"/>
          </p:nvPr>
        </p:nvSpPr>
        <p:spPr>
          <a:xfrm>
            <a:off x="6310925" y="2012925"/>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669" name="Google Shape;1669;p233"/>
          <p:cNvSpPr txBox="1"/>
          <p:nvPr>
            <p:ph idx="6" type="subTitle"/>
          </p:nvPr>
        </p:nvSpPr>
        <p:spPr>
          <a:xfrm>
            <a:off x="6311225"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670" name="Google Shape;1670;p233"/>
          <p:cNvSpPr txBox="1"/>
          <p:nvPr>
            <p:ph idx="7" type="subTitle"/>
          </p:nvPr>
        </p:nvSpPr>
        <p:spPr>
          <a:xfrm>
            <a:off x="3723150" y="2012925"/>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671" name="Google Shape;1671;p233"/>
          <p:cNvSpPr txBox="1"/>
          <p:nvPr>
            <p:ph idx="8" type="subTitle"/>
          </p:nvPr>
        </p:nvSpPr>
        <p:spPr>
          <a:xfrm>
            <a:off x="3723600"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672" name="Google Shape;1672;p233"/>
          <p:cNvSpPr txBox="1"/>
          <p:nvPr>
            <p:ph idx="9" type="subTitle"/>
          </p:nvPr>
        </p:nvSpPr>
        <p:spPr>
          <a:xfrm>
            <a:off x="5018538" y="3771343"/>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1673" name="Google Shape;1673;p233"/>
          <p:cNvSpPr txBox="1"/>
          <p:nvPr>
            <p:ph idx="13" type="subTitle"/>
          </p:nvPr>
        </p:nvSpPr>
        <p:spPr>
          <a:xfrm>
            <a:off x="5015527" y="4135225"/>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674" name="Google Shape;1674;p233"/>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675" name="Google Shape;1675;p233"/>
          <p:cNvPicPr preferRelativeResize="0"/>
          <p:nvPr/>
        </p:nvPicPr>
        <p:blipFill rotWithShape="1">
          <a:blip r:embed="rId2">
            <a:alphaModFix/>
          </a:blip>
          <a:srcRect b="0" l="0" r="46794" t="17844"/>
          <a:stretch/>
        </p:blipFill>
        <p:spPr>
          <a:xfrm>
            <a:off x="7994125" y="0"/>
            <a:ext cx="1149874" cy="1753000"/>
          </a:xfrm>
          <a:prstGeom prst="rect">
            <a:avLst/>
          </a:prstGeom>
          <a:noFill/>
          <a:ln>
            <a:noFill/>
          </a:ln>
        </p:spPr>
      </p:pic>
      <p:pic>
        <p:nvPicPr>
          <p:cNvPr id="1676" name="Google Shape;1676;p233"/>
          <p:cNvPicPr preferRelativeResize="0"/>
          <p:nvPr/>
        </p:nvPicPr>
        <p:blipFill rotWithShape="1">
          <a:blip r:embed="rId3">
            <a:alphaModFix/>
          </a:blip>
          <a:srcRect b="22684" l="35975" r="0" t="0"/>
          <a:stretch/>
        </p:blipFill>
        <p:spPr>
          <a:xfrm>
            <a:off x="0" y="3185325"/>
            <a:ext cx="1621650" cy="1958175"/>
          </a:xfrm>
          <a:prstGeom prst="rect">
            <a:avLst/>
          </a:prstGeom>
          <a:noFill/>
          <a:ln>
            <a:noFill/>
          </a:ln>
        </p:spPr>
      </p:pic>
      <p:pic>
        <p:nvPicPr>
          <p:cNvPr id="1677" name="Google Shape;1677;p233"/>
          <p:cNvPicPr preferRelativeResize="0"/>
          <p:nvPr/>
        </p:nvPicPr>
        <p:blipFill rotWithShape="1">
          <a:blip r:embed="rId4">
            <a:alphaModFix/>
          </a:blip>
          <a:srcRect b="26519" l="0" r="28073" t="0"/>
          <a:stretch/>
        </p:blipFill>
        <p:spPr>
          <a:xfrm>
            <a:off x="7299000" y="3285350"/>
            <a:ext cx="1845000" cy="1925023"/>
          </a:xfrm>
          <a:prstGeom prst="rect">
            <a:avLst/>
          </a:prstGeom>
          <a:noFill/>
          <a:ln>
            <a:noFill/>
          </a:ln>
        </p:spPr>
      </p:pic>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1678" name="Shape 1678"/>
        <p:cNvGrpSpPr/>
        <p:nvPr/>
      </p:nvGrpSpPr>
      <p:grpSpPr>
        <a:xfrm>
          <a:off x="0" y="0"/>
          <a:ext cx="0" cy="0"/>
          <a:chOff x="0" y="0"/>
          <a:chExt cx="0" cy="0"/>
        </a:xfrm>
      </p:grpSpPr>
      <p:sp>
        <p:nvSpPr>
          <p:cNvPr id="1679" name="Google Shape;1679;p234"/>
          <p:cNvSpPr txBox="1"/>
          <p:nvPr>
            <p:ph type="title"/>
          </p:nvPr>
        </p:nvSpPr>
        <p:spPr>
          <a:xfrm>
            <a:off x="4572000" y="539496"/>
            <a:ext cx="3858900" cy="841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500"/>
            </a:lvl1pPr>
            <a:lvl2pPr lvl="1" rtl="0" algn="ctr">
              <a:spcBef>
                <a:spcPts val="0"/>
              </a:spcBef>
              <a:spcAft>
                <a:spcPts val="0"/>
              </a:spcAft>
              <a:buNone/>
              <a:defRPr>
                <a:latin typeface="Open Sans"/>
                <a:ea typeface="Open Sans"/>
                <a:cs typeface="Open Sans"/>
                <a:sym typeface="Open Sans"/>
              </a:defRPr>
            </a:lvl2pPr>
            <a:lvl3pPr lvl="2" rtl="0" algn="ctr">
              <a:spcBef>
                <a:spcPts val="0"/>
              </a:spcBef>
              <a:spcAft>
                <a:spcPts val="0"/>
              </a:spcAft>
              <a:buNone/>
              <a:defRPr>
                <a:latin typeface="Open Sans"/>
                <a:ea typeface="Open Sans"/>
                <a:cs typeface="Open Sans"/>
                <a:sym typeface="Open Sans"/>
              </a:defRPr>
            </a:lvl3pPr>
            <a:lvl4pPr lvl="3" rtl="0" algn="ctr">
              <a:spcBef>
                <a:spcPts val="0"/>
              </a:spcBef>
              <a:spcAft>
                <a:spcPts val="0"/>
              </a:spcAft>
              <a:buNone/>
              <a:defRPr>
                <a:latin typeface="Open Sans"/>
                <a:ea typeface="Open Sans"/>
                <a:cs typeface="Open Sans"/>
                <a:sym typeface="Open Sans"/>
              </a:defRPr>
            </a:lvl4pPr>
            <a:lvl5pPr lvl="4" rtl="0" algn="ctr">
              <a:spcBef>
                <a:spcPts val="0"/>
              </a:spcBef>
              <a:spcAft>
                <a:spcPts val="0"/>
              </a:spcAft>
              <a:buNone/>
              <a:defRPr>
                <a:latin typeface="Open Sans"/>
                <a:ea typeface="Open Sans"/>
                <a:cs typeface="Open Sans"/>
                <a:sym typeface="Open Sans"/>
              </a:defRPr>
            </a:lvl5pPr>
            <a:lvl6pPr lvl="5" rtl="0" algn="ctr">
              <a:spcBef>
                <a:spcPts val="0"/>
              </a:spcBef>
              <a:spcAft>
                <a:spcPts val="0"/>
              </a:spcAft>
              <a:buNone/>
              <a:defRPr>
                <a:latin typeface="Open Sans"/>
                <a:ea typeface="Open Sans"/>
                <a:cs typeface="Open Sans"/>
                <a:sym typeface="Open Sans"/>
              </a:defRPr>
            </a:lvl6pPr>
            <a:lvl7pPr lvl="6" rtl="0" algn="ctr">
              <a:spcBef>
                <a:spcPts val="0"/>
              </a:spcBef>
              <a:spcAft>
                <a:spcPts val="0"/>
              </a:spcAft>
              <a:buNone/>
              <a:defRPr>
                <a:latin typeface="Open Sans"/>
                <a:ea typeface="Open Sans"/>
                <a:cs typeface="Open Sans"/>
                <a:sym typeface="Open Sans"/>
              </a:defRPr>
            </a:lvl7pPr>
            <a:lvl8pPr lvl="7" rtl="0" algn="ctr">
              <a:spcBef>
                <a:spcPts val="0"/>
              </a:spcBef>
              <a:spcAft>
                <a:spcPts val="0"/>
              </a:spcAft>
              <a:buNone/>
              <a:defRPr>
                <a:latin typeface="Open Sans"/>
                <a:ea typeface="Open Sans"/>
                <a:cs typeface="Open Sans"/>
                <a:sym typeface="Open Sans"/>
              </a:defRPr>
            </a:lvl8pPr>
            <a:lvl9pPr lvl="8" rtl="0" algn="ctr">
              <a:spcBef>
                <a:spcPts val="0"/>
              </a:spcBef>
              <a:spcAft>
                <a:spcPts val="0"/>
              </a:spcAft>
              <a:buNone/>
              <a:defRPr>
                <a:latin typeface="Open Sans"/>
                <a:ea typeface="Open Sans"/>
                <a:cs typeface="Open Sans"/>
                <a:sym typeface="Open Sans"/>
              </a:defRPr>
            </a:lvl9pPr>
          </a:lstStyle>
          <a:p/>
        </p:txBody>
      </p:sp>
      <p:pic>
        <p:nvPicPr>
          <p:cNvPr id="1680" name="Google Shape;1680;p234"/>
          <p:cNvPicPr preferRelativeResize="0"/>
          <p:nvPr/>
        </p:nvPicPr>
        <p:blipFill rotWithShape="1">
          <a:blip r:embed="rId2">
            <a:alphaModFix/>
          </a:blip>
          <a:srcRect b="99" l="0" r="0" t="109"/>
          <a:stretch/>
        </p:blipFill>
        <p:spPr>
          <a:xfrm>
            <a:off x="0" y="-35412"/>
            <a:ext cx="3314701" cy="2143124"/>
          </a:xfrm>
          <a:prstGeom prst="rect">
            <a:avLst/>
          </a:prstGeom>
          <a:noFill/>
          <a:ln>
            <a:noFill/>
          </a:ln>
        </p:spPr>
      </p:pic>
      <p:pic>
        <p:nvPicPr>
          <p:cNvPr id="1681" name="Google Shape;1681;p234"/>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1682" name="Google Shape;1682;p234"/>
          <p:cNvPicPr preferRelativeResize="0"/>
          <p:nvPr/>
        </p:nvPicPr>
        <p:blipFill rotWithShape="1">
          <a:blip r:embed="rId4">
            <a:alphaModFix/>
          </a:blip>
          <a:srcRect b="11505" l="0" r="0" t="-4972"/>
          <a:stretch/>
        </p:blipFill>
        <p:spPr>
          <a:xfrm rot="10800000">
            <a:off x="7701639" y="0"/>
            <a:ext cx="1458274" cy="9721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115" name="Shape 115"/>
        <p:cNvGrpSpPr/>
        <p:nvPr/>
      </p:nvGrpSpPr>
      <p:grpSpPr>
        <a:xfrm>
          <a:off x="0" y="0"/>
          <a:ext cx="0" cy="0"/>
          <a:chOff x="0" y="0"/>
          <a:chExt cx="0" cy="0"/>
        </a:xfrm>
      </p:grpSpPr>
      <p:pic>
        <p:nvPicPr>
          <p:cNvPr id="116" name="Google Shape;116;p25"/>
          <p:cNvPicPr preferRelativeResize="0"/>
          <p:nvPr/>
        </p:nvPicPr>
        <p:blipFill rotWithShape="1">
          <a:blip r:embed="rId2">
            <a:alphaModFix/>
          </a:blip>
          <a:srcRect b="0" l="219" r="209" t="0"/>
          <a:stretch/>
        </p:blipFill>
        <p:spPr>
          <a:xfrm rot="10800000">
            <a:off x="8225021" y="4351019"/>
            <a:ext cx="731520" cy="731520"/>
          </a:xfrm>
          <a:prstGeom prst="rect">
            <a:avLst/>
          </a:prstGeom>
          <a:noFill/>
          <a:ln>
            <a:noFill/>
          </a:ln>
        </p:spPr>
      </p:pic>
      <p:sp>
        <p:nvSpPr>
          <p:cNvPr id="117" name="Google Shape;117;p25"/>
          <p:cNvSpPr txBox="1"/>
          <p:nvPr>
            <p:ph idx="1" type="subTitle"/>
          </p:nvPr>
        </p:nvSpPr>
        <p:spPr>
          <a:xfrm>
            <a:off x="6074675" y="786958"/>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25"/>
          <p:cNvSpPr txBox="1"/>
          <p:nvPr>
            <p:ph idx="2" type="subTitle"/>
          </p:nvPr>
        </p:nvSpPr>
        <p:spPr>
          <a:xfrm>
            <a:off x="6074675" y="211455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25"/>
          <p:cNvSpPr txBox="1"/>
          <p:nvPr>
            <p:ph idx="3" type="subTitle"/>
          </p:nvPr>
        </p:nvSpPr>
        <p:spPr>
          <a:xfrm>
            <a:off x="6074675" y="3442142"/>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25"/>
          <p:cNvSpPr txBox="1"/>
          <p:nvPr>
            <p:ph type="title"/>
          </p:nvPr>
        </p:nvSpPr>
        <p:spPr>
          <a:xfrm>
            <a:off x="713225" y="2571750"/>
            <a:ext cx="3145800" cy="20277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sz="6000">
                <a:solidFill>
                  <a:schemeClr val="lt1"/>
                </a:solidFill>
                <a:latin typeface="Oswald"/>
                <a:ea typeface="Oswald"/>
                <a:cs typeface="Oswald"/>
                <a:sym typeface="Oswald"/>
              </a:defRPr>
            </a:lvl2pPr>
            <a:lvl3pPr lvl="2" rtl="0" algn="r">
              <a:spcBef>
                <a:spcPts val="0"/>
              </a:spcBef>
              <a:spcAft>
                <a:spcPts val="0"/>
              </a:spcAft>
              <a:buNone/>
              <a:defRPr sz="6000">
                <a:solidFill>
                  <a:schemeClr val="lt1"/>
                </a:solidFill>
                <a:latin typeface="Oswald"/>
                <a:ea typeface="Oswald"/>
                <a:cs typeface="Oswald"/>
                <a:sym typeface="Oswald"/>
              </a:defRPr>
            </a:lvl3pPr>
            <a:lvl4pPr lvl="3" rtl="0" algn="r">
              <a:spcBef>
                <a:spcPts val="0"/>
              </a:spcBef>
              <a:spcAft>
                <a:spcPts val="0"/>
              </a:spcAft>
              <a:buNone/>
              <a:defRPr sz="6000">
                <a:solidFill>
                  <a:schemeClr val="lt1"/>
                </a:solidFill>
                <a:latin typeface="Oswald"/>
                <a:ea typeface="Oswald"/>
                <a:cs typeface="Oswald"/>
                <a:sym typeface="Oswald"/>
              </a:defRPr>
            </a:lvl4pPr>
            <a:lvl5pPr lvl="4" rtl="0" algn="r">
              <a:spcBef>
                <a:spcPts val="0"/>
              </a:spcBef>
              <a:spcAft>
                <a:spcPts val="0"/>
              </a:spcAft>
              <a:buNone/>
              <a:defRPr sz="6000">
                <a:solidFill>
                  <a:schemeClr val="lt1"/>
                </a:solidFill>
                <a:latin typeface="Oswald"/>
                <a:ea typeface="Oswald"/>
                <a:cs typeface="Oswald"/>
                <a:sym typeface="Oswald"/>
              </a:defRPr>
            </a:lvl5pPr>
            <a:lvl6pPr lvl="5" rtl="0" algn="r">
              <a:spcBef>
                <a:spcPts val="0"/>
              </a:spcBef>
              <a:spcAft>
                <a:spcPts val="0"/>
              </a:spcAft>
              <a:buNone/>
              <a:defRPr sz="6000">
                <a:solidFill>
                  <a:schemeClr val="lt1"/>
                </a:solidFill>
                <a:latin typeface="Oswald"/>
                <a:ea typeface="Oswald"/>
                <a:cs typeface="Oswald"/>
                <a:sym typeface="Oswald"/>
              </a:defRPr>
            </a:lvl6pPr>
            <a:lvl7pPr lvl="6" rtl="0" algn="r">
              <a:spcBef>
                <a:spcPts val="0"/>
              </a:spcBef>
              <a:spcAft>
                <a:spcPts val="0"/>
              </a:spcAft>
              <a:buNone/>
              <a:defRPr sz="6000">
                <a:solidFill>
                  <a:schemeClr val="lt1"/>
                </a:solidFill>
                <a:latin typeface="Oswald"/>
                <a:ea typeface="Oswald"/>
                <a:cs typeface="Oswald"/>
                <a:sym typeface="Oswald"/>
              </a:defRPr>
            </a:lvl7pPr>
            <a:lvl8pPr lvl="7" rtl="0" algn="r">
              <a:spcBef>
                <a:spcPts val="0"/>
              </a:spcBef>
              <a:spcAft>
                <a:spcPts val="0"/>
              </a:spcAft>
              <a:buNone/>
              <a:defRPr sz="6000">
                <a:solidFill>
                  <a:schemeClr val="lt1"/>
                </a:solidFill>
                <a:latin typeface="Oswald"/>
                <a:ea typeface="Oswald"/>
                <a:cs typeface="Oswald"/>
                <a:sym typeface="Oswald"/>
              </a:defRPr>
            </a:lvl8pPr>
            <a:lvl9pPr lvl="8" rtl="0" algn="r">
              <a:spcBef>
                <a:spcPts val="0"/>
              </a:spcBef>
              <a:spcAft>
                <a:spcPts val="0"/>
              </a:spcAft>
              <a:buNone/>
              <a:defRPr sz="6000">
                <a:solidFill>
                  <a:schemeClr val="lt1"/>
                </a:solidFill>
                <a:latin typeface="Oswald"/>
                <a:ea typeface="Oswald"/>
                <a:cs typeface="Oswald"/>
                <a:sym typeface="Oswald"/>
              </a:defRPr>
            </a:lvl9pPr>
          </a:lstStyle>
          <a:p/>
        </p:txBody>
      </p:sp>
      <p:sp>
        <p:nvSpPr>
          <p:cNvPr id="121" name="Google Shape;121;p25"/>
          <p:cNvSpPr txBox="1"/>
          <p:nvPr>
            <p:ph idx="4" type="subTitle"/>
          </p:nvPr>
        </p:nvSpPr>
        <p:spPr>
          <a:xfrm>
            <a:off x="4846320" y="1102408"/>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22" name="Google Shape;122;p25"/>
          <p:cNvSpPr txBox="1"/>
          <p:nvPr>
            <p:ph idx="5" type="subTitle"/>
          </p:nvPr>
        </p:nvSpPr>
        <p:spPr>
          <a:xfrm>
            <a:off x="4846320" y="2430000"/>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23" name="Google Shape;123;p25"/>
          <p:cNvSpPr txBox="1"/>
          <p:nvPr>
            <p:ph idx="6" type="subTitle"/>
          </p:nvPr>
        </p:nvSpPr>
        <p:spPr>
          <a:xfrm>
            <a:off x="4846320" y="3757592"/>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124" name="Google Shape;124;p25"/>
          <p:cNvPicPr preferRelativeResize="0"/>
          <p:nvPr/>
        </p:nvPicPr>
        <p:blipFill rotWithShape="1">
          <a:blip r:embed="rId3">
            <a:alphaModFix/>
          </a:blip>
          <a:srcRect b="0" l="17462" r="-3313" t="0"/>
          <a:stretch/>
        </p:blipFill>
        <p:spPr>
          <a:xfrm rot="10800000">
            <a:off x="7955276" y="1"/>
            <a:ext cx="1188724" cy="987624"/>
          </a:xfrm>
          <a:prstGeom prst="rect">
            <a:avLst/>
          </a:prstGeom>
          <a:noFill/>
          <a:ln>
            <a:noFill/>
          </a:ln>
        </p:spPr>
      </p:pic>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
    <p:spTree>
      <p:nvGrpSpPr>
        <p:cNvPr id="1683" name="Shape 1683"/>
        <p:cNvGrpSpPr/>
        <p:nvPr/>
      </p:nvGrpSpPr>
      <p:grpSpPr>
        <a:xfrm>
          <a:off x="0" y="0"/>
          <a:ext cx="0" cy="0"/>
          <a:chOff x="0" y="0"/>
          <a:chExt cx="0" cy="0"/>
        </a:xfrm>
      </p:grpSpPr>
      <p:sp>
        <p:nvSpPr>
          <p:cNvPr id="1684" name="Google Shape;1684;p235"/>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685" name="Google Shape;1685;p235"/>
          <p:cNvPicPr preferRelativeResize="0"/>
          <p:nvPr/>
        </p:nvPicPr>
        <p:blipFill rotWithShape="1">
          <a:blip r:embed="rId2">
            <a:alphaModFix/>
          </a:blip>
          <a:srcRect b="0" l="0" r="51930" t="0"/>
          <a:stretch/>
        </p:blipFill>
        <p:spPr>
          <a:xfrm>
            <a:off x="8165875" y="397150"/>
            <a:ext cx="978124" cy="2034776"/>
          </a:xfrm>
          <a:prstGeom prst="rect">
            <a:avLst/>
          </a:prstGeom>
          <a:noFill/>
          <a:ln>
            <a:noFill/>
          </a:ln>
        </p:spPr>
      </p:pic>
      <p:pic>
        <p:nvPicPr>
          <p:cNvPr id="1686" name="Google Shape;1686;p235"/>
          <p:cNvPicPr preferRelativeResize="0"/>
          <p:nvPr/>
        </p:nvPicPr>
        <p:blipFill rotWithShape="1">
          <a:blip r:embed="rId3">
            <a:alphaModFix/>
          </a:blip>
          <a:srcRect b="0" l="35711" r="0" t="0"/>
          <a:stretch/>
        </p:blipFill>
        <p:spPr>
          <a:xfrm>
            <a:off x="0" y="1657175"/>
            <a:ext cx="1393399" cy="2176050"/>
          </a:xfrm>
          <a:prstGeom prst="rect">
            <a:avLst/>
          </a:prstGeom>
          <a:noFill/>
          <a:ln>
            <a:noFill/>
          </a:ln>
        </p:spPr>
      </p:pic>
      <p:pic>
        <p:nvPicPr>
          <p:cNvPr id="1687" name="Google Shape;1687;p235"/>
          <p:cNvPicPr preferRelativeResize="0"/>
          <p:nvPr/>
        </p:nvPicPr>
        <p:blipFill rotWithShape="1">
          <a:blip r:embed="rId4">
            <a:alphaModFix/>
          </a:blip>
          <a:srcRect b="31986" l="0" r="31707" t="0"/>
          <a:stretch/>
        </p:blipFill>
        <p:spPr>
          <a:xfrm>
            <a:off x="7517925" y="3501950"/>
            <a:ext cx="1613850" cy="1641549"/>
          </a:xfrm>
          <a:prstGeom prst="rect">
            <a:avLst/>
          </a:prstGeom>
          <a:noFill/>
          <a:ln>
            <a:noFill/>
          </a:ln>
        </p:spPr>
      </p:pic>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1">
    <p:spTree>
      <p:nvGrpSpPr>
        <p:cNvPr id="1688" name="Shape 1688"/>
        <p:cNvGrpSpPr/>
        <p:nvPr/>
      </p:nvGrpSpPr>
      <p:grpSpPr>
        <a:xfrm>
          <a:off x="0" y="0"/>
          <a:ext cx="0" cy="0"/>
          <a:chOff x="0" y="0"/>
          <a:chExt cx="0" cy="0"/>
        </a:xfrm>
      </p:grpSpPr>
      <p:sp>
        <p:nvSpPr>
          <p:cNvPr id="1689" name="Google Shape;1689;p236"/>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690" name="Google Shape;1690;p236"/>
          <p:cNvPicPr preferRelativeResize="0"/>
          <p:nvPr/>
        </p:nvPicPr>
        <p:blipFill rotWithShape="1">
          <a:blip r:embed="rId2">
            <a:alphaModFix/>
          </a:blip>
          <a:srcRect b="40740" l="0" r="0" t="0"/>
          <a:stretch/>
        </p:blipFill>
        <p:spPr>
          <a:xfrm>
            <a:off x="929475" y="4329249"/>
            <a:ext cx="1526025" cy="822900"/>
          </a:xfrm>
          <a:prstGeom prst="rect">
            <a:avLst/>
          </a:prstGeom>
          <a:noFill/>
          <a:ln>
            <a:noFill/>
          </a:ln>
        </p:spPr>
      </p:pic>
      <p:pic>
        <p:nvPicPr>
          <p:cNvPr id="1691" name="Google Shape;1691;p236"/>
          <p:cNvPicPr preferRelativeResize="0"/>
          <p:nvPr/>
        </p:nvPicPr>
        <p:blipFill rotWithShape="1">
          <a:blip r:embed="rId3">
            <a:alphaModFix/>
          </a:blip>
          <a:srcRect b="0" l="31459" r="0" t="33801"/>
          <a:stretch/>
        </p:blipFill>
        <p:spPr>
          <a:xfrm>
            <a:off x="0" y="0"/>
            <a:ext cx="1351249" cy="1317241"/>
          </a:xfrm>
          <a:prstGeom prst="rect">
            <a:avLst/>
          </a:prstGeom>
          <a:noFill/>
          <a:ln>
            <a:noFill/>
          </a:ln>
        </p:spPr>
      </p:pic>
      <p:pic>
        <p:nvPicPr>
          <p:cNvPr id="1692" name="Google Shape;1692;p236"/>
          <p:cNvPicPr preferRelativeResize="0"/>
          <p:nvPr/>
        </p:nvPicPr>
        <p:blipFill>
          <a:blip r:embed="rId4">
            <a:alphaModFix/>
          </a:blip>
          <a:stretch>
            <a:fillRect/>
          </a:stretch>
        </p:blipFill>
        <p:spPr>
          <a:xfrm>
            <a:off x="7254000" y="437350"/>
            <a:ext cx="1119049" cy="1094426"/>
          </a:xfrm>
          <a:prstGeom prst="rect">
            <a:avLst/>
          </a:prstGeom>
          <a:noFill/>
          <a:ln>
            <a:noFill/>
          </a:ln>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1_1">
    <p:spTree>
      <p:nvGrpSpPr>
        <p:cNvPr id="1693" name="Shape 1693"/>
        <p:cNvGrpSpPr/>
        <p:nvPr/>
      </p:nvGrpSpPr>
      <p:grpSpPr>
        <a:xfrm>
          <a:off x="0" y="0"/>
          <a:ext cx="0" cy="0"/>
          <a:chOff x="0" y="0"/>
          <a:chExt cx="0" cy="0"/>
        </a:xfrm>
      </p:grpSpPr>
      <p:pic>
        <p:nvPicPr>
          <p:cNvPr id="1694" name="Google Shape;1694;p237"/>
          <p:cNvPicPr preferRelativeResize="0"/>
          <p:nvPr/>
        </p:nvPicPr>
        <p:blipFill rotWithShape="1">
          <a:blip r:embed="rId2">
            <a:alphaModFix/>
          </a:blip>
          <a:srcRect b="-2424" l="0" r="0" t="22148"/>
          <a:stretch/>
        </p:blipFill>
        <p:spPr>
          <a:xfrm rot="10800000">
            <a:off x="713224" y="3907948"/>
            <a:ext cx="3314701" cy="1724075"/>
          </a:xfrm>
          <a:prstGeom prst="rect">
            <a:avLst/>
          </a:prstGeom>
          <a:noFill/>
          <a:ln>
            <a:noFill/>
          </a:ln>
        </p:spPr>
      </p:pic>
      <p:sp>
        <p:nvSpPr>
          <p:cNvPr id="1695" name="Google Shape;1695;p237"/>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696" name="Google Shape;1696;p237"/>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pic>
        <p:nvPicPr>
          <p:cNvPr id="1697" name="Google Shape;1697;p237"/>
          <p:cNvPicPr preferRelativeResize="0"/>
          <p:nvPr/>
        </p:nvPicPr>
        <p:blipFill rotWithShape="1">
          <a:blip r:embed="rId4">
            <a:alphaModFix/>
          </a:blip>
          <a:srcRect b="0" l="219" r="209" t="0"/>
          <a:stretch/>
        </p:blipFill>
        <p:spPr>
          <a:xfrm rot="10800000">
            <a:off x="8129025" y="4297675"/>
            <a:ext cx="603504" cy="603504"/>
          </a:xfrm>
          <a:prstGeom prst="rect">
            <a:avLst/>
          </a:prstGeom>
          <a:noFill/>
          <a:ln>
            <a:noFill/>
          </a:ln>
        </p:spPr>
      </p:pic>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_1_1_1">
    <p:spTree>
      <p:nvGrpSpPr>
        <p:cNvPr id="1698" name="Shape 1698"/>
        <p:cNvGrpSpPr/>
        <p:nvPr/>
      </p:nvGrpSpPr>
      <p:grpSpPr>
        <a:xfrm>
          <a:off x="0" y="0"/>
          <a:ext cx="0" cy="0"/>
          <a:chOff x="0" y="0"/>
          <a:chExt cx="0" cy="0"/>
        </a:xfrm>
      </p:grpSpPr>
      <p:sp>
        <p:nvSpPr>
          <p:cNvPr id="1699" name="Google Shape;1699;p238"/>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700" name="Google Shape;1700;p238"/>
          <p:cNvPicPr preferRelativeResize="0"/>
          <p:nvPr/>
        </p:nvPicPr>
        <p:blipFill rotWithShape="1">
          <a:blip r:embed="rId2">
            <a:alphaModFix/>
          </a:blip>
          <a:srcRect b="48903" l="54489" r="0" t="0"/>
          <a:stretch/>
        </p:blipFill>
        <p:spPr>
          <a:xfrm>
            <a:off x="0" y="3973075"/>
            <a:ext cx="1137251" cy="1170424"/>
          </a:xfrm>
          <a:prstGeom prst="rect">
            <a:avLst/>
          </a:prstGeom>
          <a:noFill/>
          <a:ln>
            <a:noFill/>
          </a:ln>
        </p:spPr>
      </p:pic>
      <p:pic>
        <p:nvPicPr>
          <p:cNvPr id="1701" name="Google Shape;1701;p238"/>
          <p:cNvPicPr preferRelativeResize="0"/>
          <p:nvPr/>
        </p:nvPicPr>
        <p:blipFill rotWithShape="1">
          <a:blip r:embed="rId3">
            <a:alphaModFix/>
          </a:blip>
          <a:srcRect b="0" l="58051" r="0" t="14067"/>
          <a:stretch/>
        </p:blipFill>
        <p:spPr>
          <a:xfrm>
            <a:off x="0" y="0"/>
            <a:ext cx="1055876" cy="1968299"/>
          </a:xfrm>
          <a:prstGeom prst="rect">
            <a:avLst/>
          </a:prstGeom>
          <a:noFill/>
          <a:ln>
            <a:noFill/>
          </a:ln>
        </p:spPr>
      </p:pic>
      <p:pic>
        <p:nvPicPr>
          <p:cNvPr id="1702" name="Google Shape;1702;p238"/>
          <p:cNvPicPr preferRelativeResize="0"/>
          <p:nvPr/>
        </p:nvPicPr>
        <p:blipFill rotWithShape="1">
          <a:blip r:embed="rId4">
            <a:alphaModFix/>
          </a:blip>
          <a:srcRect b="0" l="0" r="21098" t="17850"/>
          <a:stretch/>
        </p:blipFill>
        <p:spPr>
          <a:xfrm>
            <a:off x="7386025" y="0"/>
            <a:ext cx="1790550" cy="1881675"/>
          </a:xfrm>
          <a:prstGeom prst="rect">
            <a:avLst/>
          </a:prstGeom>
          <a:noFill/>
          <a:ln>
            <a:noFill/>
          </a:ln>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5_1_1_1_1">
    <p:spTree>
      <p:nvGrpSpPr>
        <p:cNvPr id="1703" name="Shape 1703"/>
        <p:cNvGrpSpPr/>
        <p:nvPr/>
      </p:nvGrpSpPr>
      <p:grpSpPr>
        <a:xfrm>
          <a:off x="0" y="0"/>
          <a:ext cx="0" cy="0"/>
          <a:chOff x="0" y="0"/>
          <a:chExt cx="0" cy="0"/>
        </a:xfrm>
      </p:grpSpPr>
      <p:sp>
        <p:nvSpPr>
          <p:cNvPr id="1704" name="Google Shape;1704;p239"/>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705" name="Google Shape;1705;p239"/>
          <p:cNvPicPr preferRelativeResize="0"/>
          <p:nvPr/>
        </p:nvPicPr>
        <p:blipFill rotWithShape="1">
          <a:blip r:embed="rId2">
            <a:alphaModFix/>
          </a:blip>
          <a:srcRect b="0" l="0" r="64691" t="0"/>
          <a:stretch/>
        </p:blipFill>
        <p:spPr>
          <a:xfrm>
            <a:off x="8283475" y="712000"/>
            <a:ext cx="891825" cy="2298523"/>
          </a:xfrm>
          <a:prstGeom prst="rect">
            <a:avLst/>
          </a:prstGeom>
          <a:noFill/>
          <a:ln>
            <a:noFill/>
          </a:ln>
        </p:spPr>
      </p:pic>
      <p:pic>
        <p:nvPicPr>
          <p:cNvPr id="1706" name="Google Shape;1706;p239"/>
          <p:cNvPicPr preferRelativeResize="0"/>
          <p:nvPr/>
        </p:nvPicPr>
        <p:blipFill rotWithShape="1">
          <a:blip r:embed="rId3">
            <a:alphaModFix/>
          </a:blip>
          <a:srcRect b="0" l="36620" r="0" t="42604"/>
          <a:stretch/>
        </p:blipFill>
        <p:spPr>
          <a:xfrm>
            <a:off x="0" y="0"/>
            <a:ext cx="1895700" cy="1549673"/>
          </a:xfrm>
          <a:prstGeom prst="rect">
            <a:avLst/>
          </a:prstGeom>
          <a:noFill/>
          <a:ln>
            <a:noFill/>
          </a:ln>
        </p:spPr>
      </p:pic>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5_1_1_1_1_1">
    <p:spTree>
      <p:nvGrpSpPr>
        <p:cNvPr id="1707" name="Shape 1707"/>
        <p:cNvGrpSpPr/>
        <p:nvPr/>
      </p:nvGrpSpPr>
      <p:grpSpPr>
        <a:xfrm>
          <a:off x="0" y="0"/>
          <a:ext cx="0" cy="0"/>
          <a:chOff x="0" y="0"/>
          <a:chExt cx="0" cy="0"/>
        </a:xfrm>
      </p:grpSpPr>
      <p:sp>
        <p:nvSpPr>
          <p:cNvPr id="1708" name="Google Shape;1708;p240"/>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709" name="Google Shape;1709;p240"/>
          <p:cNvPicPr preferRelativeResize="0"/>
          <p:nvPr/>
        </p:nvPicPr>
        <p:blipFill rotWithShape="1">
          <a:blip r:embed="rId2">
            <a:alphaModFix/>
          </a:blip>
          <a:srcRect b="0" l="0" r="0" t="54790"/>
          <a:stretch/>
        </p:blipFill>
        <p:spPr>
          <a:xfrm>
            <a:off x="6689775" y="-3163"/>
            <a:ext cx="2378524" cy="1085326"/>
          </a:xfrm>
          <a:prstGeom prst="rect">
            <a:avLst/>
          </a:prstGeom>
          <a:noFill/>
          <a:ln>
            <a:noFill/>
          </a:ln>
        </p:spPr>
      </p:pic>
      <p:pic>
        <p:nvPicPr>
          <p:cNvPr id="1710" name="Google Shape;1710;p240"/>
          <p:cNvPicPr preferRelativeResize="0"/>
          <p:nvPr/>
        </p:nvPicPr>
        <p:blipFill rotWithShape="1">
          <a:blip r:embed="rId3">
            <a:alphaModFix/>
          </a:blip>
          <a:srcRect b="0" l="28129" r="0" t="25144"/>
          <a:stretch/>
        </p:blipFill>
        <p:spPr>
          <a:xfrm>
            <a:off x="0" y="0"/>
            <a:ext cx="1714350" cy="1624824"/>
          </a:xfrm>
          <a:prstGeom prst="rect">
            <a:avLst/>
          </a:prstGeom>
          <a:noFill/>
          <a:ln>
            <a:noFill/>
          </a:ln>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5_1_1_1_1_1_1">
    <p:spTree>
      <p:nvGrpSpPr>
        <p:cNvPr id="1711" name="Shape 1711"/>
        <p:cNvGrpSpPr/>
        <p:nvPr/>
      </p:nvGrpSpPr>
      <p:grpSpPr>
        <a:xfrm>
          <a:off x="0" y="0"/>
          <a:ext cx="0" cy="0"/>
          <a:chOff x="0" y="0"/>
          <a:chExt cx="0" cy="0"/>
        </a:xfrm>
      </p:grpSpPr>
      <p:sp>
        <p:nvSpPr>
          <p:cNvPr id="1712" name="Google Shape;1712;p241"/>
          <p:cNvSpPr txBox="1"/>
          <p:nvPr>
            <p:ph type="title"/>
          </p:nvPr>
        </p:nvSpPr>
        <p:spPr>
          <a:xfrm>
            <a:off x="713225" y="539500"/>
            <a:ext cx="29334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713" name="Google Shape;1713;p241"/>
          <p:cNvPicPr preferRelativeResize="0"/>
          <p:nvPr/>
        </p:nvPicPr>
        <p:blipFill rotWithShape="1">
          <a:blip r:embed="rId2">
            <a:alphaModFix/>
          </a:blip>
          <a:srcRect b="0" l="41434" r="0" t="0"/>
          <a:stretch/>
        </p:blipFill>
        <p:spPr>
          <a:xfrm>
            <a:off x="-3" y="1700050"/>
            <a:ext cx="1114624" cy="1879126"/>
          </a:xfrm>
          <a:prstGeom prst="rect">
            <a:avLst/>
          </a:prstGeom>
          <a:noFill/>
          <a:ln>
            <a:noFill/>
          </a:ln>
        </p:spPr>
      </p:pic>
      <p:pic>
        <p:nvPicPr>
          <p:cNvPr id="1714" name="Google Shape;1714;p241"/>
          <p:cNvPicPr preferRelativeResize="0"/>
          <p:nvPr/>
        </p:nvPicPr>
        <p:blipFill rotWithShape="1">
          <a:blip r:embed="rId3">
            <a:alphaModFix/>
          </a:blip>
          <a:srcRect b="34636" l="0" r="0" t="0"/>
          <a:stretch/>
        </p:blipFill>
        <p:spPr>
          <a:xfrm>
            <a:off x="6122475" y="3947825"/>
            <a:ext cx="1871651" cy="1228275"/>
          </a:xfrm>
          <a:prstGeom prst="rect">
            <a:avLst/>
          </a:prstGeom>
          <a:noFill/>
          <a:ln>
            <a:noFill/>
          </a:ln>
        </p:spPr>
      </p:pic>
      <p:pic>
        <p:nvPicPr>
          <p:cNvPr id="1715" name="Google Shape;1715;p241"/>
          <p:cNvPicPr preferRelativeResize="0"/>
          <p:nvPr/>
        </p:nvPicPr>
        <p:blipFill rotWithShape="1">
          <a:blip r:embed="rId4">
            <a:alphaModFix/>
          </a:blip>
          <a:srcRect b="8792" l="0" r="8958" t="0"/>
          <a:stretch/>
        </p:blipFill>
        <p:spPr>
          <a:xfrm>
            <a:off x="7517900" y="3582825"/>
            <a:ext cx="1626101" cy="1593276"/>
          </a:xfrm>
          <a:prstGeom prst="rect">
            <a:avLst/>
          </a:prstGeom>
          <a:noFill/>
          <a:ln>
            <a:noFill/>
          </a:ln>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5_1_1_1_1_1_1_1">
    <p:spTree>
      <p:nvGrpSpPr>
        <p:cNvPr id="1716" name="Shape 1716"/>
        <p:cNvGrpSpPr/>
        <p:nvPr/>
      </p:nvGrpSpPr>
      <p:grpSpPr>
        <a:xfrm>
          <a:off x="0" y="0"/>
          <a:ext cx="0" cy="0"/>
          <a:chOff x="0" y="0"/>
          <a:chExt cx="0" cy="0"/>
        </a:xfrm>
      </p:grpSpPr>
      <p:sp>
        <p:nvSpPr>
          <p:cNvPr id="1717" name="Google Shape;1717;p242"/>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718" name="Google Shape;1718;p242"/>
          <p:cNvPicPr preferRelativeResize="0"/>
          <p:nvPr/>
        </p:nvPicPr>
        <p:blipFill rotWithShape="1">
          <a:blip r:embed="rId2">
            <a:alphaModFix/>
          </a:blip>
          <a:srcRect b="0" l="35537" r="0" t="43349"/>
          <a:stretch/>
        </p:blipFill>
        <p:spPr>
          <a:xfrm>
            <a:off x="0" y="0"/>
            <a:ext cx="1403149" cy="1106499"/>
          </a:xfrm>
          <a:prstGeom prst="rect">
            <a:avLst/>
          </a:prstGeom>
          <a:noFill/>
          <a:ln>
            <a:noFill/>
          </a:ln>
        </p:spPr>
      </p:pic>
      <p:pic>
        <p:nvPicPr>
          <p:cNvPr id="1719" name="Google Shape;1719;p242"/>
          <p:cNvPicPr preferRelativeResize="0"/>
          <p:nvPr/>
        </p:nvPicPr>
        <p:blipFill rotWithShape="1">
          <a:blip r:embed="rId3">
            <a:alphaModFix/>
          </a:blip>
          <a:srcRect b="0" l="0" r="65841" t="0"/>
          <a:stretch/>
        </p:blipFill>
        <p:spPr>
          <a:xfrm>
            <a:off x="8430726" y="1825025"/>
            <a:ext cx="733200" cy="1953226"/>
          </a:xfrm>
          <a:prstGeom prst="rect">
            <a:avLst/>
          </a:prstGeom>
          <a:noFill/>
          <a:ln>
            <a:noFill/>
          </a:ln>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5_1_1_1_1_1_1_1_1">
    <p:spTree>
      <p:nvGrpSpPr>
        <p:cNvPr id="1720" name="Shape 1720"/>
        <p:cNvGrpSpPr/>
        <p:nvPr/>
      </p:nvGrpSpPr>
      <p:grpSpPr>
        <a:xfrm>
          <a:off x="0" y="0"/>
          <a:ext cx="0" cy="0"/>
          <a:chOff x="0" y="0"/>
          <a:chExt cx="0" cy="0"/>
        </a:xfrm>
      </p:grpSpPr>
      <p:sp>
        <p:nvSpPr>
          <p:cNvPr id="1721" name="Google Shape;1721;p243"/>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722" name="Google Shape;1722;p243"/>
          <p:cNvPicPr preferRelativeResize="0"/>
          <p:nvPr/>
        </p:nvPicPr>
        <p:blipFill rotWithShape="1">
          <a:blip r:embed="rId2">
            <a:alphaModFix/>
          </a:blip>
          <a:srcRect b="0" l="0" r="40606" t="21500"/>
          <a:stretch/>
        </p:blipFill>
        <p:spPr>
          <a:xfrm>
            <a:off x="7498500" y="0"/>
            <a:ext cx="1645500" cy="1993551"/>
          </a:xfrm>
          <a:prstGeom prst="rect">
            <a:avLst/>
          </a:prstGeom>
          <a:noFill/>
          <a:ln>
            <a:noFill/>
          </a:ln>
        </p:spPr>
      </p:pic>
      <p:pic>
        <p:nvPicPr>
          <p:cNvPr id="1723" name="Google Shape;1723;p243"/>
          <p:cNvPicPr preferRelativeResize="0"/>
          <p:nvPr/>
        </p:nvPicPr>
        <p:blipFill rotWithShape="1">
          <a:blip r:embed="rId3">
            <a:alphaModFix/>
          </a:blip>
          <a:srcRect b="0" l="0" r="53205" t="0"/>
          <a:stretch/>
        </p:blipFill>
        <p:spPr>
          <a:xfrm>
            <a:off x="8313026" y="3139836"/>
            <a:ext cx="852300" cy="1657438"/>
          </a:xfrm>
          <a:prstGeom prst="rect">
            <a:avLst/>
          </a:prstGeom>
          <a:noFill/>
          <a:ln>
            <a:noFill/>
          </a:ln>
        </p:spPr>
      </p:pic>
      <p:pic>
        <p:nvPicPr>
          <p:cNvPr id="1724" name="Google Shape;1724;p243"/>
          <p:cNvPicPr preferRelativeResize="0"/>
          <p:nvPr/>
        </p:nvPicPr>
        <p:blipFill rotWithShape="1">
          <a:blip r:embed="rId4">
            <a:alphaModFix/>
          </a:blip>
          <a:srcRect b="0" l="32619" r="0" t="20458"/>
          <a:stretch/>
        </p:blipFill>
        <p:spPr>
          <a:xfrm>
            <a:off x="0" y="0"/>
            <a:ext cx="1477174" cy="1573974"/>
          </a:xfrm>
          <a:prstGeom prst="rect">
            <a:avLst/>
          </a:prstGeom>
          <a:noFill/>
          <a:ln>
            <a:noFill/>
          </a:ln>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5_1_1_1_1_1_1_1_1_1">
    <p:spTree>
      <p:nvGrpSpPr>
        <p:cNvPr id="1725" name="Shape 1725"/>
        <p:cNvGrpSpPr/>
        <p:nvPr/>
      </p:nvGrpSpPr>
      <p:grpSpPr>
        <a:xfrm>
          <a:off x="0" y="0"/>
          <a:ext cx="0" cy="0"/>
          <a:chOff x="0" y="0"/>
          <a:chExt cx="0" cy="0"/>
        </a:xfrm>
      </p:grpSpPr>
      <p:sp>
        <p:nvSpPr>
          <p:cNvPr id="1726" name="Google Shape;1726;p244"/>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727" name="Google Shape;1727;p244"/>
          <p:cNvPicPr preferRelativeResize="0"/>
          <p:nvPr/>
        </p:nvPicPr>
        <p:blipFill rotWithShape="1">
          <a:blip r:embed="rId2">
            <a:alphaModFix/>
          </a:blip>
          <a:srcRect b="59324" l="0" r="0" t="0"/>
          <a:stretch/>
        </p:blipFill>
        <p:spPr>
          <a:xfrm>
            <a:off x="1414575" y="4303625"/>
            <a:ext cx="2287425" cy="839876"/>
          </a:xfrm>
          <a:prstGeom prst="rect">
            <a:avLst/>
          </a:prstGeom>
          <a:noFill/>
          <a:ln>
            <a:noFill/>
          </a:ln>
        </p:spPr>
      </p:pic>
      <p:pic>
        <p:nvPicPr>
          <p:cNvPr id="1728" name="Google Shape;1728;p244"/>
          <p:cNvPicPr preferRelativeResize="0"/>
          <p:nvPr/>
        </p:nvPicPr>
        <p:blipFill rotWithShape="1">
          <a:blip r:embed="rId3">
            <a:alphaModFix/>
          </a:blip>
          <a:srcRect b="0" l="0" r="51352" t="31024"/>
          <a:stretch/>
        </p:blipFill>
        <p:spPr>
          <a:xfrm>
            <a:off x="8024625" y="0"/>
            <a:ext cx="1119375" cy="1424149"/>
          </a:xfrm>
          <a:prstGeom prst="rect">
            <a:avLst/>
          </a:prstGeom>
          <a:noFill/>
          <a:ln>
            <a:noFill/>
          </a:ln>
        </p:spPr>
      </p:pic>
      <p:pic>
        <p:nvPicPr>
          <p:cNvPr id="1729" name="Google Shape;1729;p244"/>
          <p:cNvPicPr preferRelativeResize="0"/>
          <p:nvPr/>
        </p:nvPicPr>
        <p:blipFill rotWithShape="1">
          <a:blip r:embed="rId4">
            <a:alphaModFix/>
          </a:blip>
          <a:srcRect b="0" l="30618" r="0" t="0"/>
          <a:stretch/>
        </p:blipFill>
        <p:spPr>
          <a:xfrm>
            <a:off x="-2" y="325775"/>
            <a:ext cx="1464825" cy="2064777"/>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4">
    <p:spTree>
      <p:nvGrpSpPr>
        <p:cNvPr id="125" name="Shape 125"/>
        <p:cNvGrpSpPr/>
        <p:nvPr/>
      </p:nvGrpSpPr>
      <p:grpSpPr>
        <a:xfrm>
          <a:off x="0" y="0"/>
          <a:ext cx="0" cy="0"/>
          <a:chOff x="0" y="0"/>
          <a:chExt cx="0" cy="0"/>
        </a:xfrm>
      </p:grpSpPr>
      <p:sp>
        <p:nvSpPr>
          <p:cNvPr id="126" name="Google Shape;126;p26"/>
          <p:cNvSpPr txBox="1"/>
          <p:nvPr>
            <p:ph idx="1" type="subTitle"/>
          </p:nvPr>
        </p:nvSpPr>
        <p:spPr>
          <a:xfrm>
            <a:off x="713220"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 name="Google Shape;127;p26"/>
          <p:cNvSpPr txBox="1"/>
          <p:nvPr>
            <p:ph idx="2" type="subTitle"/>
          </p:nvPr>
        </p:nvSpPr>
        <p:spPr>
          <a:xfrm>
            <a:off x="713220"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28" name="Google Shape;128;p26"/>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
        <p:nvSpPr>
          <p:cNvPr id="129" name="Google Shape;129;p26"/>
          <p:cNvSpPr txBox="1"/>
          <p:nvPr>
            <p:ph idx="3" type="subTitle"/>
          </p:nvPr>
        </p:nvSpPr>
        <p:spPr>
          <a:xfrm>
            <a:off x="3394045"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26"/>
          <p:cNvSpPr txBox="1"/>
          <p:nvPr>
            <p:ph idx="4" type="subTitle"/>
          </p:nvPr>
        </p:nvSpPr>
        <p:spPr>
          <a:xfrm>
            <a:off x="3394045"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31" name="Google Shape;131;p26"/>
          <p:cNvSpPr txBox="1"/>
          <p:nvPr>
            <p:ph idx="5" type="subTitle"/>
          </p:nvPr>
        </p:nvSpPr>
        <p:spPr>
          <a:xfrm>
            <a:off x="6074870"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 name="Google Shape;132;p26"/>
          <p:cNvSpPr txBox="1"/>
          <p:nvPr>
            <p:ph idx="6" type="subTitle"/>
          </p:nvPr>
        </p:nvSpPr>
        <p:spPr>
          <a:xfrm>
            <a:off x="6074870"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133" name="Google Shape;133;p26"/>
          <p:cNvPicPr preferRelativeResize="0"/>
          <p:nvPr/>
        </p:nvPicPr>
        <p:blipFill rotWithShape="1">
          <a:blip r:embed="rId2">
            <a:alphaModFix/>
          </a:blip>
          <a:srcRect b="69331" l="0" r="0" t="0"/>
          <a:stretch/>
        </p:blipFill>
        <p:spPr>
          <a:xfrm>
            <a:off x="3646750" y="4505125"/>
            <a:ext cx="2355900" cy="652201"/>
          </a:xfrm>
          <a:prstGeom prst="rect">
            <a:avLst/>
          </a:prstGeom>
          <a:noFill/>
          <a:ln>
            <a:noFill/>
          </a:ln>
        </p:spPr>
      </p:pic>
      <p:pic>
        <p:nvPicPr>
          <p:cNvPr id="134" name="Google Shape;134;p26"/>
          <p:cNvPicPr preferRelativeResize="0"/>
          <p:nvPr/>
        </p:nvPicPr>
        <p:blipFill rotWithShape="1">
          <a:blip r:embed="rId3">
            <a:alphaModFix/>
          </a:blip>
          <a:srcRect b="0" l="0" r="30982" t="0"/>
          <a:stretch/>
        </p:blipFill>
        <p:spPr>
          <a:xfrm>
            <a:off x="7726150" y="539500"/>
            <a:ext cx="1417849" cy="2028326"/>
          </a:xfrm>
          <a:prstGeom prst="rect">
            <a:avLst/>
          </a:prstGeom>
          <a:noFill/>
          <a:ln>
            <a:noFill/>
          </a:ln>
        </p:spPr>
      </p:pic>
      <p:pic>
        <p:nvPicPr>
          <p:cNvPr id="135" name="Google Shape;135;p26"/>
          <p:cNvPicPr preferRelativeResize="0"/>
          <p:nvPr/>
        </p:nvPicPr>
        <p:blipFill rotWithShape="1">
          <a:blip r:embed="rId4">
            <a:alphaModFix/>
          </a:blip>
          <a:srcRect b="0" l="20413" r="0" t="43798"/>
          <a:stretch/>
        </p:blipFill>
        <p:spPr>
          <a:xfrm>
            <a:off x="0" y="0"/>
            <a:ext cx="1940325" cy="1383050"/>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5_1_1_1_1_1_1_1_1_1_1">
    <p:spTree>
      <p:nvGrpSpPr>
        <p:cNvPr id="1730" name="Shape 1730"/>
        <p:cNvGrpSpPr/>
        <p:nvPr/>
      </p:nvGrpSpPr>
      <p:grpSpPr>
        <a:xfrm>
          <a:off x="0" y="0"/>
          <a:ext cx="0" cy="0"/>
          <a:chOff x="0" y="0"/>
          <a:chExt cx="0" cy="0"/>
        </a:xfrm>
      </p:grpSpPr>
      <p:sp>
        <p:nvSpPr>
          <p:cNvPr id="1731" name="Google Shape;1731;p245"/>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1732" name="Google Shape;1732;p245"/>
          <p:cNvPicPr preferRelativeResize="0"/>
          <p:nvPr/>
        </p:nvPicPr>
        <p:blipFill rotWithShape="1">
          <a:blip r:embed="rId2">
            <a:alphaModFix/>
          </a:blip>
          <a:srcRect b="59545" l="0" r="57892" t="0"/>
          <a:stretch/>
        </p:blipFill>
        <p:spPr>
          <a:xfrm>
            <a:off x="7943150" y="4121150"/>
            <a:ext cx="1200851" cy="1041399"/>
          </a:xfrm>
          <a:prstGeom prst="rect">
            <a:avLst/>
          </a:prstGeom>
          <a:noFill/>
          <a:ln>
            <a:noFill/>
          </a:ln>
        </p:spPr>
      </p:pic>
      <p:pic>
        <p:nvPicPr>
          <p:cNvPr id="1733" name="Google Shape;1733;p245"/>
          <p:cNvPicPr preferRelativeResize="0"/>
          <p:nvPr/>
        </p:nvPicPr>
        <p:blipFill rotWithShape="1">
          <a:blip r:embed="rId3">
            <a:alphaModFix/>
          </a:blip>
          <a:srcRect b="0" l="0" r="40369" t="45992"/>
          <a:stretch/>
        </p:blipFill>
        <p:spPr>
          <a:xfrm>
            <a:off x="7192400" y="-16050"/>
            <a:ext cx="1951601" cy="1586150"/>
          </a:xfrm>
          <a:prstGeom prst="rect">
            <a:avLst/>
          </a:prstGeom>
          <a:noFill/>
          <a:ln>
            <a:noFill/>
          </a:ln>
        </p:spPr>
      </p:pic>
      <p:pic>
        <p:nvPicPr>
          <p:cNvPr id="1734" name="Google Shape;1734;p245"/>
          <p:cNvPicPr preferRelativeResize="0"/>
          <p:nvPr/>
        </p:nvPicPr>
        <p:blipFill rotWithShape="1">
          <a:blip r:embed="rId4">
            <a:alphaModFix/>
          </a:blip>
          <a:srcRect b="0" l="21346" r="0" t="60799"/>
          <a:stretch/>
        </p:blipFill>
        <p:spPr>
          <a:xfrm>
            <a:off x="0" y="-8151"/>
            <a:ext cx="2045899" cy="1041400"/>
          </a:xfrm>
          <a:prstGeom prst="rect">
            <a:avLst/>
          </a:prstGeom>
          <a:noFill/>
          <a:ln>
            <a:noFill/>
          </a:ln>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1735" name="Shape 1735"/>
        <p:cNvGrpSpPr/>
        <p:nvPr/>
      </p:nvGrpSpPr>
      <p:grpSpPr>
        <a:xfrm>
          <a:off x="0" y="0"/>
          <a:ext cx="0" cy="0"/>
          <a:chOff x="0" y="0"/>
          <a:chExt cx="0" cy="0"/>
        </a:xfrm>
      </p:grpSpPr>
      <p:sp>
        <p:nvSpPr>
          <p:cNvPr id="1736" name="Google Shape;1736;p246"/>
          <p:cNvSpPr txBox="1"/>
          <p:nvPr>
            <p:ph type="title"/>
          </p:nvPr>
        </p:nvSpPr>
        <p:spPr>
          <a:xfrm>
            <a:off x="713225" y="1502387"/>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1737" name="Google Shape;1737;p246"/>
          <p:cNvSpPr txBox="1"/>
          <p:nvPr>
            <p:ph idx="1" type="subTitle"/>
          </p:nvPr>
        </p:nvSpPr>
        <p:spPr>
          <a:xfrm>
            <a:off x="713232" y="2208613"/>
            <a:ext cx="20664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738" name="Google Shape;1738;p246"/>
          <p:cNvPicPr preferRelativeResize="0"/>
          <p:nvPr/>
        </p:nvPicPr>
        <p:blipFill rotWithShape="1">
          <a:blip r:embed="rId2">
            <a:alphaModFix/>
          </a:blip>
          <a:srcRect b="0" l="20584" r="0" t="72352"/>
          <a:stretch/>
        </p:blipFill>
        <p:spPr>
          <a:xfrm>
            <a:off x="0" y="0"/>
            <a:ext cx="3738476" cy="1184349"/>
          </a:xfrm>
          <a:prstGeom prst="rect">
            <a:avLst/>
          </a:prstGeom>
          <a:noFill/>
          <a:ln>
            <a:noFill/>
          </a:ln>
        </p:spPr>
      </p:pic>
      <p:pic>
        <p:nvPicPr>
          <p:cNvPr id="1739" name="Google Shape;1739;p246"/>
          <p:cNvPicPr preferRelativeResize="0"/>
          <p:nvPr/>
        </p:nvPicPr>
        <p:blipFill rotWithShape="1">
          <a:blip r:embed="rId3">
            <a:alphaModFix/>
          </a:blip>
          <a:srcRect b="0" l="0" r="58890" t="51996"/>
          <a:stretch/>
        </p:blipFill>
        <p:spPr>
          <a:xfrm>
            <a:off x="7418800" y="0"/>
            <a:ext cx="1725199" cy="1807675"/>
          </a:xfrm>
          <a:prstGeom prst="rect">
            <a:avLst/>
          </a:prstGeom>
          <a:noFill/>
          <a:ln>
            <a:noFill/>
          </a:ln>
        </p:spPr>
      </p:pic>
      <p:pic>
        <p:nvPicPr>
          <p:cNvPr id="1740" name="Google Shape;1740;p246"/>
          <p:cNvPicPr preferRelativeResize="0"/>
          <p:nvPr/>
        </p:nvPicPr>
        <p:blipFill rotWithShape="1">
          <a:blip r:embed="rId4">
            <a:alphaModFix/>
          </a:blip>
          <a:srcRect b="48291" l="0" r="0" t="0"/>
          <a:stretch/>
        </p:blipFill>
        <p:spPr>
          <a:xfrm>
            <a:off x="393125" y="3425178"/>
            <a:ext cx="3345349" cy="1745975"/>
          </a:xfrm>
          <a:prstGeom prst="rect">
            <a:avLst/>
          </a:prstGeom>
          <a:noFill/>
          <a:ln>
            <a:noFill/>
          </a:ln>
        </p:spPr>
      </p:pic>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1741" name="Shape 1741"/>
        <p:cNvGrpSpPr/>
        <p:nvPr/>
      </p:nvGrpSpPr>
      <p:grpSpPr>
        <a:xfrm>
          <a:off x="0" y="0"/>
          <a:ext cx="0" cy="0"/>
          <a:chOff x="0" y="0"/>
          <a:chExt cx="0" cy="0"/>
        </a:xfrm>
      </p:grpSpPr>
      <p:sp>
        <p:nvSpPr>
          <p:cNvPr id="1742" name="Google Shape;1742;p247"/>
          <p:cNvSpPr txBox="1"/>
          <p:nvPr>
            <p:ph type="title"/>
          </p:nvPr>
        </p:nvSpPr>
        <p:spPr>
          <a:xfrm>
            <a:off x="865625" y="3317465"/>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1743" name="Google Shape;1743;p247"/>
          <p:cNvSpPr txBox="1"/>
          <p:nvPr>
            <p:ph idx="1" type="subTitle"/>
          </p:nvPr>
        </p:nvSpPr>
        <p:spPr>
          <a:xfrm>
            <a:off x="865625" y="4113553"/>
            <a:ext cx="60573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744" name="Google Shape;1744;p247"/>
          <p:cNvPicPr preferRelativeResize="0"/>
          <p:nvPr/>
        </p:nvPicPr>
        <p:blipFill rotWithShape="1">
          <a:blip r:embed="rId2">
            <a:alphaModFix/>
          </a:blip>
          <a:srcRect b="28703" l="0" r="32687" t="0"/>
          <a:stretch/>
        </p:blipFill>
        <p:spPr>
          <a:xfrm>
            <a:off x="7494350" y="3541900"/>
            <a:ext cx="1649651" cy="1601600"/>
          </a:xfrm>
          <a:prstGeom prst="rect">
            <a:avLst/>
          </a:prstGeom>
          <a:noFill/>
          <a:ln>
            <a:noFill/>
          </a:ln>
        </p:spPr>
      </p:pic>
      <p:pic>
        <p:nvPicPr>
          <p:cNvPr id="1745" name="Google Shape;1745;p247"/>
          <p:cNvPicPr preferRelativeResize="0"/>
          <p:nvPr/>
        </p:nvPicPr>
        <p:blipFill rotWithShape="1">
          <a:blip r:embed="rId3">
            <a:alphaModFix/>
          </a:blip>
          <a:srcRect b="0" l="23803" r="0" t="24924"/>
          <a:stretch/>
        </p:blipFill>
        <p:spPr>
          <a:xfrm>
            <a:off x="0" y="0"/>
            <a:ext cx="2496825" cy="2238624"/>
          </a:xfrm>
          <a:prstGeom prst="rect">
            <a:avLst/>
          </a:prstGeom>
          <a:noFill/>
          <a:ln>
            <a:noFill/>
          </a:ln>
        </p:spPr>
      </p:pic>
      <p:pic>
        <p:nvPicPr>
          <p:cNvPr id="1746" name="Google Shape;1746;p247"/>
          <p:cNvPicPr preferRelativeResize="0"/>
          <p:nvPr/>
        </p:nvPicPr>
        <p:blipFill>
          <a:blip r:embed="rId4">
            <a:alphaModFix/>
          </a:blip>
          <a:stretch>
            <a:fillRect/>
          </a:stretch>
        </p:blipFill>
        <p:spPr>
          <a:xfrm>
            <a:off x="739701" y="332950"/>
            <a:ext cx="2702550" cy="2727751"/>
          </a:xfrm>
          <a:prstGeom prst="rect">
            <a:avLst/>
          </a:prstGeom>
          <a:noFill/>
          <a:ln>
            <a:noFill/>
          </a:ln>
        </p:spPr>
      </p:pic>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_1">
    <p:spTree>
      <p:nvGrpSpPr>
        <p:cNvPr id="1747" name="Shape 1747"/>
        <p:cNvGrpSpPr/>
        <p:nvPr/>
      </p:nvGrpSpPr>
      <p:grpSpPr>
        <a:xfrm>
          <a:off x="0" y="0"/>
          <a:ext cx="0" cy="0"/>
          <a:chOff x="0" y="0"/>
          <a:chExt cx="0" cy="0"/>
        </a:xfrm>
      </p:grpSpPr>
      <p:sp>
        <p:nvSpPr>
          <p:cNvPr id="1748" name="Google Shape;1748;p248"/>
          <p:cNvSpPr txBox="1"/>
          <p:nvPr>
            <p:ph type="title"/>
          </p:nvPr>
        </p:nvSpPr>
        <p:spPr>
          <a:xfrm>
            <a:off x="865625" y="3317465"/>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1749" name="Google Shape;1749;p248"/>
          <p:cNvSpPr txBox="1"/>
          <p:nvPr>
            <p:ph idx="1" type="subTitle"/>
          </p:nvPr>
        </p:nvSpPr>
        <p:spPr>
          <a:xfrm>
            <a:off x="865625" y="4113553"/>
            <a:ext cx="60573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750" name="Google Shape;1750;p248"/>
          <p:cNvPicPr preferRelativeResize="0"/>
          <p:nvPr/>
        </p:nvPicPr>
        <p:blipFill rotWithShape="1">
          <a:blip r:embed="rId2">
            <a:alphaModFix/>
          </a:blip>
          <a:srcRect b="0" l="3353" r="0" t="21642"/>
          <a:stretch/>
        </p:blipFill>
        <p:spPr>
          <a:xfrm>
            <a:off x="0" y="0"/>
            <a:ext cx="2835506" cy="2107463"/>
          </a:xfrm>
          <a:prstGeom prst="rect">
            <a:avLst/>
          </a:prstGeom>
          <a:noFill/>
          <a:ln>
            <a:noFill/>
          </a:ln>
        </p:spPr>
      </p:pic>
      <p:pic>
        <p:nvPicPr>
          <p:cNvPr id="1751" name="Google Shape;1751;p248"/>
          <p:cNvPicPr preferRelativeResize="0"/>
          <p:nvPr/>
        </p:nvPicPr>
        <p:blipFill>
          <a:blip r:embed="rId3">
            <a:alphaModFix/>
          </a:blip>
          <a:stretch>
            <a:fillRect/>
          </a:stretch>
        </p:blipFill>
        <p:spPr>
          <a:xfrm>
            <a:off x="1735574" y="272103"/>
            <a:ext cx="2979503" cy="2689498"/>
          </a:xfrm>
          <a:prstGeom prst="rect">
            <a:avLst/>
          </a:prstGeom>
          <a:noFill/>
          <a:ln>
            <a:noFill/>
          </a:ln>
        </p:spPr>
      </p:pic>
      <p:pic>
        <p:nvPicPr>
          <p:cNvPr id="1752" name="Google Shape;1752;p248"/>
          <p:cNvPicPr preferRelativeResize="0"/>
          <p:nvPr/>
        </p:nvPicPr>
        <p:blipFill rotWithShape="1">
          <a:blip r:embed="rId4">
            <a:alphaModFix/>
          </a:blip>
          <a:srcRect b="0" l="0" r="67422" t="0"/>
          <a:stretch/>
        </p:blipFill>
        <p:spPr>
          <a:xfrm>
            <a:off x="8096875" y="2375225"/>
            <a:ext cx="1047124" cy="2924977"/>
          </a:xfrm>
          <a:prstGeom prst="rect">
            <a:avLst/>
          </a:prstGeom>
          <a:noFill/>
          <a:ln>
            <a:noFill/>
          </a:ln>
        </p:spPr>
      </p:pic>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1_1_1_1">
    <p:spTree>
      <p:nvGrpSpPr>
        <p:cNvPr id="1753" name="Shape 1753"/>
        <p:cNvGrpSpPr/>
        <p:nvPr/>
      </p:nvGrpSpPr>
      <p:grpSpPr>
        <a:xfrm>
          <a:off x="0" y="0"/>
          <a:ext cx="0" cy="0"/>
          <a:chOff x="0" y="0"/>
          <a:chExt cx="0" cy="0"/>
        </a:xfrm>
      </p:grpSpPr>
      <p:pic>
        <p:nvPicPr>
          <p:cNvPr id="1754" name="Google Shape;1754;p249"/>
          <p:cNvPicPr preferRelativeResize="0"/>
          <p:nvPr/>
        </p:nvPicPr>
        <p:blipFill rotWithShape="1">
          <a:blip r:embed="rId2">
            <a:alphaModFix/>
          </a:blip>
          <a:srcRect b="-2424" l="0" r="0" t="22148"/>
          <a:stretch/>
        </p:blipFill>
        <p:spPr>
          <a:xfrm rot="10800000">
            <a:off x="713224" y="3907948"/>
            <a:ext cx="3314701" cy="1724075"/>
          </a:xfrm>
          <a:prstGeom prst="rect">
            <a:avLst/>
          </a:prstGeom>
          <a:noFill/>
          <a:ln>
            <a:noFill/>
          </a:ln>
        </p:spPr>
      </p:pic>
      <p:pic>
        <p:nvPicPr>
          <p:cNvPr id="1755" name="Google Shape;1755;p249"/>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pic>
        <p:nvPicPr>
          <p:cNvPr id="1756" name="Google Shape;1756;p249"/>
          <p:cNvPicPr preferRelativeResize="0"/>
          <p:nvPr/>
        </p:nvPicPr>
        <p:blipFill rotWithShape="1">
          <a:blip r:embed="rId4">
            <a:alphaModFix/>
          </a:blip>
          <a:srcRect b="0" l="219" r="209" t="0"/>
          <a:stretch/>
        </p:blipFill>
        <p:spPr>
          <a:xfrm rot="10800000">
            <a:off x="8129025" y="4297675"/>
            <a:ext cx="603504" cy="603504"/>
          </a:xfrm>
          <a:prstGeom prst="rect">
            <a:avLst/>
          </a:prstGeom>
          <a:noFill/>
          <a:ln>
            <a:noFill/>
          </a:ln>
        </p:spPr>
      </p:pic>
      <p:sp>
        <p:nvSpPr>
          <p:cNvPr id="1757" name="Google Shape;1757;p249"/>
          <p:cNvSpPr txBox="1"/>
          <p:nvPr>
            <p:ph type="title"/>
          </p:nvPr>
        </p:nvSpPr>
        <p:spPr>
          <a:xfrm>
            <a:off x="713225" y="1502387"/>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1758" name="Google Shape;1758;p249"/>
          <p:cNvSpPr txBox="1"/>
          <p:nvPr>
            <p:ph idx="1" type="subTitle"/>
          </p:nvPr>
        </p:nvSpPr>
        <p:spPr>
          <a:xfrm>
            <a:off x="713225" y="2344150"/>
            <a:ext cx="2450700" cy="115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7_1_1_1_1_1">
    <p:spTree>
      <p:nvGrpSpPr>
        <p:cNvPr id="1759" name="Shape 1759"/>
        <p:cNvGrpSpPr/>
        <p:nvPr/>
      </p:nvGrpSpPr>
      <p:grpSpPr>
        <a:xfrm>
          <a:off x="0" y="0"/>
          <a:ext cx="0" cy="0"/>
          <a:chOff x="0" y="0"/>
          <a:chExt cx="0" cy="0"/>
        </a:xfrm>
      </p:grpSpPr>
      <p:sp>
        <p:nvSpPr>
          <p:cNvPr id="1760" name="Google Shape;1760;p250"/>
          <p:cNvSpPr txBox="1"/>
          <p:nvPr>
            <p:ph type="title"/>
          </p:nvPr>
        </p:nvSpPr>
        <p:spPr>
          <a:xfrm>
            <a:off x="717425" y="3047499"/>
            <a:ext cx="7463700" cy="77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4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1761" name="Google Shape;1761;p250"/>
          <p:cNvSpPr txBox="1"/>
          <p:nvPr>
            <p:ph idx="1" type="subTitle"/>
          </p:nvPr>
        </p:nvSpPr>
        <p:spPr>
          <a:xfrm>
            <a:off x="717427" y="3964550"/>
            <a:ext cx="60345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762" name="Google Shape;1762;p250"/>
          <p:cNvPicPr preferRelativeResize="0"/>
          <p:nvPr/>
        </p:nvPicPr>
        <p:blipFill rotWithShape="1">
          <a:blip r:embed="rId2">
            <a:alphaModFix/>
          </a:blip>
          <a:srcRect b="0" l="33704" r="0" t="0"/>
          <a:stretch/>
        </p:blipFill>
        <p:spPr>
          <a:xfrm rot="5400000">
            <a:off x="6940674" y="-320050"/>
            <a:ext cx="1797476" cy="2433026"/>
          </a:xfrm>
          <a:prstGeom prst="rect">
            <a:avLst/>
          </a:prstGeom>
          <a:noFill/>
          <a:ln>
            <a:noFill/>
          </a:ln>
        </p:spPr>
      </p:pic>
      <p:pic>
        <p:nvPicPr>
          <p:cNvPr id="1763" name="Google Shape;1763;p250"/>
          <p:cNvPicPr preferRelativeResize="0"/>
          <p:nvPr/>
        </p:nvPicPr>
        <p:blipFill rotWithShape="1">
          <a:blip r:embed="rId3">
            <a:alphaModFix/>
          </a:blip>
          <a:srcRect b="0" l="41016" r="0" t="0"/>
          <a:stretch/>
        </p:blipFill>
        <p:spPr>
          <a:xfrm>
            <a:off x="-1" y="640050"/>
            <a:ext cx="1573151" cy="2407449"/>
          </a:xfrm>
          <a:prstGeom prst="rect">
            <a:avLst/>
          </a:prstGeom>
          <a:noFill/>
          <a:ln>
            <a:noFill/>
          </a:ln>
        </p:spPr>
      </p:pic>
      <p:pic>
        <p:nvPicPr>
          <p:cNvPr id="1764" name="Google Shape;1764;p250"/>
          <p:cNvPicPr preferRelativeResize="0"/>
          <p:nvPr/>
        </p:nvPicPr>
        <p:blipFill rotWithShape="1">
          <a:blip r:embed="rId4">
            <a:alphaModFix/>
          </a:blip>
          <a:srcRect b="43483" l="0" r="37055" t="0"/>
          <a:stretch/>
        </p:blipFill>
        <p:spPr>
          <a:xfrm>
            <a:off x="7536300" y="3713902"/>
            <a:ext cx="1607700" cy="1443424"/>
          </a:xfrm>
          <a:prstGeom prst="rect">
            <a:avLst/>
          </a:prstGeom>
          <a:noFill/>
          <a:ln>
            <a:noFill/>
          </a:ln>
        </p:spPr>
      </p:pic>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_1_1_1_1_1">
    <p:spTree>
      <p:nvGrpSpPr>
        <p:cNvPr id="1765" name="Shape 1765"/>
        <p:cNvGrpSpPr/>
        <p:nvPr/>
      </p:nvGrpSpPr>
      <p:grpSpPr>
        <a:xfrm>
          <a:off x="0" y="0"/>
          <a:ext cx="0" cy="0"/>
          <a:chOff x="0" y="0"/>
          <a:chExt cx="0" cy="0"/>
        </a:xfrm>
      </p:grpSpPr>
      <p:sp>
        <p:nvSpPr>
          <p:cNvPr id="1766" name="Google Shape;1766;p251"/>
          <p:cNvSpPr txBox="1"/>
          <p:nvPr>
            <p:ph type="title"/>
          </p:nvPr>
        </p:nvSpPr>
        <p:spPr>
          <a:xfrm>
            <a:off x="713225" y="1824975"/>
            <a:ext cx="3144000" cy="77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4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1767" name="Google Shape;1767;p251"/>
          <p:cNvSpPr txBox="1"/>
          <p:nvPr>
            <p:ph idx="1" type="subTitle"/>
          </p:nvPr>
        </p:nvSpPr>
        <p:spPr>
          <a:xfrm>
            <a:off x="713221" y="2742025"/>
            <a:ext cx="31440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768" name="Google Shape;1768;p251"/>
          <p:cNvPicPr preferRelativeResize="0"/>
          <p:nvPr/>
        </p:nvPicPr>
        <p:blipFill rotWithShape="1">
          <a:blip r:embed="rId2">
            <a:alphaModFix/>
          </a:blip>
          <a:srcRect b="0" l="0" r="0" t="36350"/>
          <a:stretch/>
        </p:blipFill>
        <p:spPr>
          <a:xfrm>
            <a:off x="3594625" y="2325"/>
            <a:ext cx="2678925" cy="1683501"/>
          </a:xfrm>
          <a:prstGeom prst="rect">
            <a:avLst/>
          </a:prstGeom>
          <a:noFill/>
          <a:ln>
            <a:noFill/>
          </a:ln>
        </p:spPr>
      </p:pic>
      <p:pic>
        <p:nvPicPr>
          <p:cNvPr id="1769" name="Google Shape;1769;p251"/>
          <p:cNvPicPr preferRelativeResize="0"/>
          <p:nvPr/>
        </p:nvPicPr>
        <p:blipFill rotWithShape="1">
          <a:blip r:embed="rId3">
            <a:alphaModFix/>
          </a:blip>
          <a:srcRect b="51319" l="0" r="0" t="0"/>
          <a:stretch/>
        </p:blipFill>
        <p:spPr>
          <a:xfrm>
            <a:off x="1448050" y="3858225"/>
            <a:ext cx="2906599" cy="1287601"/>
          </a:xfrm>
          <a:prstGeom prst="rect">
            <a:avLst/>
          </a:prstGeom>
          <a:noFill/>
          <a:ln>
            <a:noFill/>
          </a:ln>
        </p:spPr>
      </p:pic>
      <p:pic>
        <p:nvPicPr>
          <p:cNvPr id="1770" name="Google Shape;1770;p251"/>
          <p:cNvPicPr preferRelativeResize="0"/>
          <p:nvPr/>
        </p:nvPicPr>
        <p:blipFill rotWithShape="1">
          <a:blip r:embed="rId4">
            <a:alphaModFix/>
          </a:blip>
          <a:srcRect b="0" l="28499" r="0" t="33713"/>
          <a:stretch/>
        </p:blipFill>
        <p:spPr>
          <a:xfrm>
            <a:off x="0" y="0"/>
            <a:ext cx="1808801" cy="1504774"/>
          </a:xfrm>
          <a:prstGeom prst="rect">
            <a:avLst/>
          </a:prstGeom>
          <a:noFill/>
          <a:ln>
            <a:noFill/>
          </a:ln>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spTree>
      <p:nvGrpSpPr>
        <p:cNvPr id="1771" name="Shape 1771"/>
        <p:cNvGrpSpPr/>
        <p:nvPr/>
      </p:nvGrpSpPr>
      <p:grpSpPr>
        <a:xfrm>
          <a:off x="0" y="0"/>
          <a:ext cx="0" cy="0"/>
          <a:chOff x="0" y="0"/>
          <a:chExt cx="0" cy="0"/>
        </a:xfrm>
      </p:grpSpPr>
      <p:pic>
        <p:nvPicPr>
          <p:cNvPr id="1772" name="Google Shape;1772;p252"/>
          <p:cNvPicPr preferRelativeResize="0"/>
          <p:nvPr/>
        </p:nvPicPr>
        <p:blipFill rotWithShape="1">
          <a:blip r:embed="rId2">
            <a:alphaModFix/>
          </a:blip>
          <a:srcRect b="0" l="19" r="19" t="0"/>
          <a:stretch/>
        </p:blipFill>
        <p:spPr>
          <a:xfrm>
            <a:off x="101069" y="4414100"/>
            <a:ext cx="566927" cy="564704"/>
          </a:xfrm>
          <a:prstGeom prst="rect">
            <a:avLst/>
          </a:prstGeom>
          <a:noFill/>
          <a:ln>
            <a:noFill/>
          </a:ln>
        </p:spPr>
      </p:pic>
      <p:sp>
        <p:nvSpPr>
          <p:cNvPr id="1773" name="Google Shape;1773;p252"/>
          <p:cNvSpPr txBox="1"/>
          <p:nvPr>
            <p:ph type="title"/>
          </p:nvPr>
        </p:nvSpPr>
        <p:spPr>
          <a:xfrm>
            <a:off x="713225" y="341027"/>
            <a:ext cx="3621000" cy="1040400"/>
          </a:xfrm>
          <a:prstGeom prst="rect">
            <a:avLst/>
          </a:prstGeom>
        </p:spPr>
        <p:txBody>
          <a:bodyPr anchorCtr="0" anchor="t" bIns="91425" lIns="91425" spcFirstLastPara="1" rIns="91425" wrap="square" tIns="91425">
            <a:noAutofit/>
          </a:bodyPr>
          <a:lstStyle>
            <a:lvl1pPr lvl="0" rtl="0">
              <a:spcBef>
                <a:spcPts val="0"/>
              </a:spcBef>
              <a:spcAft>
                <a:spcPts val="0"/>
              </a:spcAft>
              <a:buSzPts val="6400"/>
              <a:buNone/>
              <a:defRPr sz="67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1774" name="Google Shape;1774;p252"/>
          <p:cNvSpPr txBox="1"/>
          <p:nvPr>
            <p:ph idx="1" type="subTitle"/>
          </p:nvPr>
        </p:nvSpPr>
        <p:spPr>
          <a:xfrm>
            <a:off x="703250" y="1427640"/>
            <a:ext cx="3619500" cy="123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75" name="Google Shape;1775;p252"/>
          <p:cNvSpPr txBox="1"/>
          <p:nvPr/>
        </p:nvSpPr>
        <p:spPr>
          <a:xfrm>
            <a:off x="703250" y="3578200"/>
            <a:ext cx="3619500" cy="708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2"/>
                </a:solidFill>
                <a:latin typeface="Open Sans"/>
                <a:ea typeface="Open Sans"/>
                <a:cs typeface="Open Sans"/>
                <a:sym typeface="Open Sans"/>
              </a:rPr>
              <a:t>CREDITS</a:t>
            </a:r>
            <a:r>
              <a:rPr lang="en" sz="1200">
                <a:solidFill>
                  <a:schemeClr val="dk2"/>
                </a:solidFill>
                <a:latin typeface="Open Sans"/>
                <a:ea typeface="Open Sans"/>
                <a:cs typeface="Open Sans"/>
                <a:sym typeface="Open Sans"/>
              </a:rPr>
              <a:t>: This presentation template was created by </a:t>
            </a:r>
            <a:r>
              <a:rPr b="1" lang="en" sz="1200">
                <a:solidFill>
                  <a:schemeClr val="dk2"/>
                </a:solidFill>
                <a:uFill>
                  <a:noFill/>
                </a:uFill>
                <a:latin typeface="Open Sans"/>
                <a:ea typeface="Open Sans"/>
                <a:cs typeface="Open Sans"/>
                <a:sym typeface="Open Sans"/>
                <a:hlinkClick r:id="rId3">
                  <a:extLst>
                    <a:ext uri="{A12FA001-AC4F-418D-AE19-62706E023703}">
                      <ahyp:hlinkClr val="tx"/>
                    </a:ext>
                  </a:extLst>
                </a:hlinkClick>
              </a:rPr>
              <a:t>Slidesgo</a:t>
            </a:r>
            <a:r>
              <a:rPr lang="en" sz="1200">
                <a:solidFill>
                  <a:schemeClr val="dk2"/>
                </a:solidFill>
                <a:latin typeface="Open Sans"/>
                <a:ea typeface="Open Sans"/>
                <a:cs typeface="Open Sans"/>
                <a:sym typeface="Open Sans"/>
              </a:rPr>
              <a:t>, including icons by </a:t>
            </a:r>
            <a:r>
              <a:rPr b="1" lang="en" sz="1200">
                <a:solidFill>
                  <a:schemeClr val="dk2"/>
                </a:solidFill>
                <a:uFill>
                  <a:noFill/>
                </a:uFill>
                <a:latin typeface="Open Sans"/>
                <a:ea typeface="Open Sans"/>
                <a:cs typeface="Open Sans"/>
                <a:sym typeface="Open Sans"/>
                <a:hlinkClick r:id="rId4">
                  <a:extLst>
                    <a:ext uri="{A12FA001-AC4F-418D-AE19-62706E023703}">
                      <ahyp:hlinkClr val="tx"/>
                    </a:ext>
                  </a:extLst>
                </a:hlinkClick>
              </a:rPr>
              <a:t>Flaticon</a:t>
            </a:r>
            <a:r>
              <a:rPr lang="en" sz="1200">
                <a:solidFill>
                  <a:schemeClr val="dk2"/>
                </a:solidFill>
                <a:latin typeface="Open Sans"/>
                <a:ea typeface="Open Sans"/>
                <a:cs typeface="Open Sans"/>
                <a:sym typeface="Open Sans"/>
              </a:rPr>
              <a:t>, and infographics &amp; images by </a:t>
            </a:r>
            <a:r>
              <a:rPr b="1" lang="en" sz="1200">
                <a:solidFill>
                  <a:schemeClr val="dk2"/>
                </a:solidFill>
                <a:uFill>
                  <a:noFill/>
                </a:uFill>
                <a:latin typeface="Open Sans"/>
                <a:ea typeface="Open Sans"/>
                <a:cs typeface="Open Sans"/>
                <a:sym typeface="Open Sans"/>
                <a:hlinkClick r:id="rId5">
                  <a:extLst>
                    <a:ext uri="{A12FA001-AC4F-418D-AE19-62706E023703}">
                      <ahyp:hlinkClr val="tx"/>
                    </a:ext>
                  </a:extLst>
                </a:hlinkClick>
              </a:rPr>
              <a:t>Freepik</a:t>
            </a:r>
            <a:endParaRPr b="1" sz="12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0" lvl="0" marL="0" rtl="0" algn="l">
              <a:spcBef>
                <a:spcPts val="300"/>
              </a:spcBef>
              <a:spcAft>
                <a:spcPts val="0"/>
              </a:spcAft>
              <a:buNone/>
            </a:pPr>
            <a:r>
              <a:t/>
            </a:r>
            <a:endParaRPr sz="1000">
              <a:solidFill>
                <a:schemeClr val="dk2"/>
              </a:solidFill>
              <a:latin typeface="Krub"/>
              <a:ea typeface="Krub"/>
              <a:cs typeface="Krub"/>
              <a:sym typeface="Krub"/>
            </a:endParaRPr>
          </a:p>
        </p:txBody>
      </p:sp>
      <p:sp>
        <p:nvSpPr>
          <p:cNvPr id="1776" name="Google Shape;1776;p252"/>
          <p:cNvSpPr txBox="1"/>
          <p:nvPr>
            <p:ph idx="2" type="subTitle"/>
          </p:nvPr>
        </p:nvSpPr>
        <p:spPr>
          <a:xfrm>
            <a:off x="703250" y="4339494"/>
            <a:ext cx="3058200" cy="255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8">
    <p:spTree>
      <p:nvGrpSpPr>
        <p:cNvPr id="1777" name="Shape 1777"/>
        <p:cNvGrpSpPr/>
        <p:nvPr/>
      </p:nvGrpSpPr>
      <p:grpSpPr>
        <a:xfrm>
          <a:off x="0" y="0"/>
          <a:ext cx="0" cy="0"/>
          <a:chOff x="0" y="0"/>
          <a:chExt cx="0" cy="0"/>
        </a:xfrm>
      </p:grpSpPr>
      <p:pic>
        <p:nvPicPr>
          <p:cNvPr id="1778" name="Google Shape;1778;p253"/>
          <p:cNvPicPr preferRelativeResize="0"/>
          <p:nvPr/>
        </p:nvPicPr>
        <p:blipFill rotWithShape="1">
          <a:blip r:embed="rId2">
            <a:alphaModFix/>
          </a:blip>
          <a:srcRect b="0" l="219" r="209" t="0"/>
          <a:stretch/>
        </p:blipFill>
        <p:spPr>
          <a:xfrm rot="10800000">
            <a:off x="7935450" y="2583150"/>
            <a:ext cx="603504" cy="603504"/>
          </a:xfrm>
          <a:prstGeom prst="rect">
            <a:avLst/>
          </a:prstGeom>
          <a:noFill/>
          <a:ln>
            <a:noFill/>
          </a:ln>
        </p:spPr>
      </p:pic>
      <p:pic>
        <p:nvPicPr>
          <p:cNvPr id="1779" name="Google Shape;1779;p253"/>
          <p:cNvPicPr preferRelativeResize="0"/>
          <p:nvPr/>
        </p:nvPicPr>
        <p:blipFill rotWithShape="1">
          <a:blip r:embed="rId3">
            <a:alphaModFix/>
          </a:blip>
          <a:srcRect b="0" l="28299" r="0" t="0"/>
          <a:stretch/>
        </p:blipFill>
        <p:spPr>
          <a:xfrm>
            <a:off x="0" y="142300"/>
            <a:ext cx="1697074" cy="2314801"/>
          </a:xfrm>
          <a:prstGeom prst="rect">
            <a:avLst/>
          </a:prstGeom>
          <a:noFill/>
          <a:ln>
            <a:noFill/>
          </a:ln>
        </p:spPr>
      </p:pic>
      <p:pic>
        <p:nvPicPr>
          <p:cNvPr id="1780" name="Google Shape;1780;p253"/>
          <p:cNvPicPr preferRelativeResize="0"/>
          <p:nvPr/>
        </p:nvPicPr>
        <p:blipFill>
          <a:blip r:embed="rId4">
            <a:alphaModFix/>
          </a:blip>
          <a:stretch>
            <a:fillRect/>
          </a:stretch>
        </p:blipFill>
        <p:spPr>
          <a:xfrm rot="-3830462">
            <a:off x="6634094" y="280465"/>
            <a:ext cx="2342760" cy="2242788"/>
          </a:xfrm>
          <a:prstGeom prst="rect">
            <a:avLst/>
          </a:prstGeom>
          <a:noFill/>
          <a:ln>
            <a:noFill/>
          </a:ln>
        </p:spPr>
      </p:pic>
      <p:pic>
        <p:nvPicPr>
          <p:cNvPr id="1781" name="Google Shape;1781;p253"/>
          <p:cNvPicPr preferRelativeResize="0"/>
          <p:nvPr/>
        </p:nvPicPr>
        <p:blipFill rotWithShape="1">
          <a:blip r:embed="rId5">
            <a:alphaModFix/>
          </a:blip>
          <a:srcRect b="0" l="0" r="0" t="20810"/>
          <a:stretch/>
        </p:blipFill>
        <p:spPr>
          <a:xfrm rot="-5400006">
            <a:off x="-217463" y="1685890"/>
            <a:ext cx="2274424" cy="1839495"/>
          </a:xfrm>
          <a:prstGeom prst="rect">
            <a:avLst/>
          </a:prstGeom>
          <a:noFill/>
          <a:ln>
            <a:noFill/>
          </a:ln>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
    <p:spTree>
      <p:nvGrpSpPr>
        <p:cNvPr id="1782" name="Shape 1782"/>
        <p:cNvGrpSpPr/>
        <p:nvPr/>
      </p:nvGrpSpPr>
      <p:grpSpPr>
        <a:xfrm>
          <a:off x="0" y="0"/>
          <a:ext cx="0" cy="0"/>
          <a:chOff x="0" y="0"/>
          <a:chExt cx="0" cy="0"/>
        </a:xfrm>
      </p:grpSpPr>
      <p:pic>
        <p:nvPicPr>
          <p:cNvPr id="1783" name="Google Shape;1783;p254"/>
          <p:cNvPicPr preferRelativeResize="0"/>
          <p:nvPr/>
        </p:nvPicPr>
        <p:blipFill>
          <a:blip r:embed="rId2">
            <a:alphaModFix/>
          </a:blip>
          <a:stretch>
            <a:fillRect/>
          </a:stretch>
        </p:blipFill>
        <p:spPr>
          <a:xfrm>
            <a:off x="173175" y="124473"/>
            <a:ext cx="2146650" cy="2119452"/>
          </a:xfrm>
          <a:prstGeom prst="rect">
            <a:avLst/>
          </a:prstGeom>
          <a:noFill/>
          <a:ln>
            <a:noFill/>
          </a:ln>
        </p:spPr>
      </p:pic>
      <p:pic>
        <p:nvPicPr>
          <p:cNvPr id="1784" name="Google Shape;1784;p254"/>
          <p:cNvPicPr preferRelativeResize="0"/>
          <p:nvPr/>
        </p:nvPicPr>
        <p:blipFill>
          <a:blip r:embed="rId3">
            <a:alphaModFix/>
          </a:blip>
          <a:stretch>
            <a:fillRect/>
          </a:stretch>
        </p:blipFill>
        <p:spPr>
          <a:xfrm rot="1393348">
            <a:off x="6960103" y="3000413"/>
            <a:ext cx="1930597" cy="1938311"/>
          </a:xfrm>
          <a:prstGeom prst="rect">
            <a:avLst/>
          </a:prstGeom>
          <a:noFill/>
          <a:ln>
            <a:noFill/>
          </a:ln>
        </p:spPr>
      </p:pic>
      <p:pic>
        <p:nvPicPr>
          <p:cNvPr id="1785" name="Google Shape;1785;p254"/>
          <p:cNvPicPr preferRelativeResize="0"/>
          <p:nvPr/>
        </p:nvPicPr>
        <p:blipFill>
          <a:blip r:embed="rId4">
            <a:alphaModFix/>
          </a:blip>
          <a:stretch>
            <a:fillRect/>
          </a:stretch>
        </p:blipFill>
        <p:spPr>
          <a:xfrm>
            <a:off x="785650" y="977250"/>
            <a:ext cx="2463799" cy="22108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4_1">
    <p:spTree>
      <p:nvGrpSpPr>
        <p:cNvPr id="136" name="Shape 136"/>
        <p:cNvGrpSpPr/>
        <p:nvPr/>
      </p:nvGrpSpPr>
      <p:grpSpPr>
        <a:xfrm>
          <a:off x="0" y="0"/>
          <a:ext cx="0" cy="0"/>
          <a:chOff x="0" y="0"/>
          <a:chExt cx="0" cy="0"/>
        </a:xfrm>
      </p:grpSpPr>
      <p:sp>
        <p:nvSpPr>
          <p:cNvPr id="137" name="Google Shape;137;p27"/>
          <p:cNvSpPr txBox="1"/>
          <p:nvPr>
            <p:ph idx="1" type="subTitle"/>
          </p:nvPr>
        </p:nvSpPr>
        <p:spPr>
          <a:xfrm>
            <a:off x="1962532" y="1864425"/>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27"/>
          <p:cNvSpPr txBox="1"/>
          <p:nvPr>
            <p:ph idx="2" type="subTitle"/>
          </p:nvPr>
        </p:nvSpPr>
        <p:spPr>
          <a:xfrm>
            <a:off x="661639" y="2031855"/>
            <a:ext cx="1024200" cy="283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39" name="Google Shape;139;p27"/>
          <p:cNvSpPr txBox="1"/>
          <p:nvPr>
            <p:ph idx="3" type="subTitle"/>
          </p:nvPr>
        </p:nvSpPr>
        <p:spPr>
          <a:xfrm>
            <a:off x="1962532" y="3692425"/>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27"/>
          <p:cNvSpPr txBox="1"/>
          <p:nvPr>
            <p:ph idx="4" type="subTitle"/>
          </p:nvPr>
        </p:nvSpPr>
        <p:spPr>
          <a:xfrm>
            <a:off x="661639" y="3863275"/>
            <a:ext cx="1024200" cy="283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41" name="Google Shape;141;p27"/>
          <p:cNvSpPr txBox="1"/>
          <p:nvPr>
            <p:ph idx="5" type="subTitle"/>
          </p:nvPr>
        </p:nvSpPr>
        <p:spPr>
          <a:xfrm>
            <a:off x="4819623" y="2778425"/>
            <a:ext cx="2355900" cy="9144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42" name="Google Shape;142;p27"/>
          <p:cNvSpPr txBox="1"/>
          <p:nvPr>
            <p:ph idx="6" type="subTitle"/>
          </p:nvPr>
        </p:nvSpPr>
        <p:spPr>
          <a:xfrm>
            <a:off x="7458161" y="2947565"/>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43" name="Google Shape;143;p27"/>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144" name="Google Shape;144;p27"/>
          <p:cNvPicPr preferRelativeResize="0"/>
          <p:nvPr/>
        </p:nvPicPr>
        <p:blipFill rotWithShape="1">
          <a:blip r:embed="rId2">
            <a:alphaModFix/>
          </a:blip>
          <a:srcRect b="52736" l="59402" r="0" t="0"/>
          <a:stretch/>
        </p:blipFill>
        <p:spPr>
          <a:xfrm>
            <a:off x="-1" y="3960050"/>
            <a:ext cx="1108950" cy="1183449"/>
          </a:xfrm>
          <a:prstGeom prst="rect">
            <a:avLst/>
          </a:prstGeom>
          <a:noFill/>
          <a:ln>
            <a:noFill/>
          </a:ln>
        </p:spPr>
      </p:pic>
      <p:pic>
        <p:nvPicPr>
          <p:cNvPr id="145" name="Google Shape;145;p27"/>
          <p:cNvPicPr preferRelativeResize="0"/>
          <p:nvPr/>
        </p:nvPicPr>
        <p:blipFill rotWithShape="1">
          <a:blip r:embed="rId3">
            <a:alphaModFix/>
          </a:blip>
          <a:srcRect b="0" l="0" r="0" t="43677"/>
          <a:stretch/>
        </p:blipFill>
        <p:spPr>
          <a:xfrm>
            <a:off x="2330925" y="-5"/>
            <a:ext cx="2731549" cy="1552849"/>
          </a:xfrm>
          <a:prstGeom prst="rect">
            <a:avLst/>
          </a:prstGeom>
          <a:noFill/>
          <a:ln>
            <a:noFill/>
          </a:ln>
        </p:spPr>
      </p:pic>
      <p:pic>
        <p:nvPicPr>
          <p:cNvPr id="146" name="Google Shape;146;p27"/>
          <p:cNvPicPr preferRelativeResize="0"/>
          <p:nvPr/>
        </p:nvPicPr>
        <p:blipFill rotWithShape="1">
          <a:blip r:embed="rId4">
            <a:alphaModFix/>
          </a:blip>
          <a:srcRect b="48870" l="0" r="0" t="0"/>
          <a:stretch/>
        </p:blipFill>
        <p:spPr>
          <a:xfrm>
            <a:off x="5931425" y="3877102"/>
            <a:ext cx="2790401" cy="1280224"/>
          </a:xfrm>
          <a:prstGeom prst="rect">
            <a:avLst/>
          </a:prstGeom>
          <a:noFill/>
          <a:ln>
            <a:noFill/>
          </a:ln>
        </p:spPr>
      </p:pic>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
    <p:spTree>
      <p:nvGrpSpPr>
        <p:cNvPr id="1786" name="Shape 1786"/>
        <p:cNvGrpSpPr/>
        <p:nvPr/>
      </p:nvGrpSpPr>
      <p:grpSpPr>
        <a:xfrm>
          <a:off x="0" y="0"/>
          <a:ext cx="0" cy="0"/>
          <a:chOff x="0" y="0"/>
          <a:chExt cx="0" cy="0"/>
        </a:xfrm>
      </p:grpSpPr>
      <p:pic>
        <p:nvPicPr>
          <p:cNvPr id="1787" name="Google Shape;1787;p255"/>
          <p:cNvPicPr preferRelativeResize="0"/>
          <p:nvPr/>
        </p:nvPicPr>
        <p:blipFill>
          <a:blip r:embed="rId2">
            <a:alphaModFix/>
          </a:blip>
          <a:stretch>
            <a:fillRect/>
          </a:stretch>
        </p:blipFill>
        <p:spPr>
          <a:xfrm rot="-4623248">
            <a:off x="152401" y="3045874"/>
            <a:ext cx="1914601" cy="1945227"/>
          </a:xfrm>
          <a:prstGeom prst="rect">
            <a:avLst/>
          </a:prstGeom>
          <a:noFill/>
          <a:ln>
            <a:noFill/>
          </a:ln>
        </p:spPr>
      </p:pic>
      <p:pic>
        <p:nvPicPr>
          <p:cNvPr id="1788" name="Google Shape;1788;p255"/>
          <p:cNvPicPr preferRelativeResize="0"/>
          <p:nvPr/>
        </p:nvPicPr>
        <p:blipFill>
          <a:blip r:embed="rId3">
            <a:alphaModFix/>
          </a:blip>
          <a:stretch>
            <a:fillRect/>
          </a:stretch>
        </p:blipFill>
        <p:spPr>
          <a:xfrm>
            <a:off x="6450301" y="1753250"/>
            <a:ext cx="2393374" cy="2276900"/>
          </a:xfrm>
          <a:prstGeom prst="rect">
            <a:avLst/>
          </a:prstGeom>
          <a:noFill/>
          <a:ln>
            <a:noFill/>
          </a:ln>
        </p:spPr>
      </p:pic>
      <p:pic>
        <p:nvPicPr>
          <p:cNvPr id="1789" name="Google Shape;1789;p255"/>
          <p:cNvPicPr preferRelativeResize="0"/>
          <p:nvPr/>
        </p:nvPicPr>
        <p:blipFill rotWithShape="1">
          <a:blip r:embed="rId4">
            <a:alphaModFix/>
          </a:blip>
          <a:srcRect b="0" l="0" r="0" t="29537"/>
          <a:stretch/>
        </p:blipFill>
        <p:spPr>
          <a:xfrm>
            <a:off x="79625" y="0"/>
            <a:ext cx="2637499" cy="1642851"/>
          </a:xfrm>
          <a:prstGeom prst="rect">
            <a:avLst/>
          </a:prstGeom>
          <a:noFill/>
          <a:ln>
            <a:noFill/>
          </a:ln>
        </p:spPr>
      </p:pic>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0_1">
    <p:spTree>
      <p:nvGrpSpPr>
        <p:cNvPr id="1790" name="Shape 1790"/>
        <p:cNvGrpSpPr/>
        <p:nvPr/>
      </p:nvGrpSpPr>
      <p:grpSpPr>
        <a:xfrm>
          <a:off x="0" y="0"/>
          <a:ext cx="0" cy="0"/>
          <a:chOff x="0" y="0"/>
          <a:chExt cx="0" cy="0"/>
        </a:xfrm>
      </p:grpSpPr>
      <p:pic>
        <p:nvPicPr>
          <p:cNvPr id="1791" name="Google Shape;1791;p256"/>
          <p:cNvPicPr preferRelativeResize="0"/>
          <p:nvPr/>
        </p:nvPicPr>
        <p:blipFill>
          <a:blip r:embed="rId2">
            <a:alphaModFix/>
          </a:blip>
          <a:stretch>
            <a:fillRect/>
          </a:stretch>
        </p:blipFill>
        <p:spPr>
          <a:xfrm>
            <a:off x="323050" y="3412600"/>
            <a:ext cx="1668600" cy="1730898"/>
          </a:xfrm>
          <a:prstGeom prst="rect">
            <a:avLst/>
          </a:prstGeom>
          <a:noFill/>
          <a:ln>
            <a:noFill/>
          </a:ln>
        </p:spPr>
      </p:pic>
      <p:pic>
        <p:nvPicPr>
          <p:cNvPr id="1792" name="Google Shape;1792;p256"/>
          <p:cNvPicPr preferRelativeResize="0"/>
          <p:nvPr/>
        </p:nvPicPr>
        <p:blipFill rotWithShape="1">
          <a:blip r:embed="rId3">
            <a:alphaModFix/>
          </a:blip>
          <a:srcRect b="0" l="0" r="24986" t="0"/>
          <a:stretch/>
        </p:blipFill>
        <p:spPr>
          <a:xfrm>
            <a:off x="7459575" y="2530575"/>
            <a:ext cx="1714500" cy="2344974"/>
          </a:xfrm>
          <a:prstGeom prst="rect">
            <a:avLst/>
          </a:prstGeom>
          <a:noFill/>
          <a:ln>
            <a:noFill/>
          </a:ln>
        </p:spPr>
      </p:pic>
      <p:pic>
        <p:nvPicPr>
          <p:cNvPr id="1793" name="Google Shape;1793;p256"/>
          <p:cNvPicPr preferRelativeResize="0"/>
          <p:nvPr/>
        </p:nvPicPr>
        <p:blipFill>
          <a:blip r:embed="rId4">
            <a:alphaModFix/>
          </a:blip>
          <a:stretch>
            <a:fillRect/>
          </a:stretch>
        </p:blipFill>
        <p:spPr>
          <a:xfrm>
            <a:off x="105350" y="149200"/>
            <a:ext cx="2758024" cy="2274450"/>
          </a:xfrm>
          <a:prstGeom prst="rect">
            <a:avLst/>
          </a:prstGeom>
          <a:noFill/>
          <a:ln>
            <a:noFill/>
          </a:ln>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97" name="Shape 1797"/>
        <p:cNvGrpSpPr/>
        <p:nvPr/>
      </p:nvGrpSpPr>
      <p:grpSpPr>
        <a:xfrm>
          <a:off x="0" y="0"/>
          <a:ext cx="0" cy="0"/>
          <a:chOff x="0" y="0"/>
          <a:chExt cx="0" cy="0"/>
        </a:xfrm>
      </p:grpSpPr>
      <p:grpSp>
        <p:nvGrpSpPr>
          <p:cNvPr id="1798" name="Google Shape;1798;p258"/>
          <p:cNvGrpSpPr/>
          <p:nvPr/>
        </p:nvGrpSpPr>
        <p:grpSpPr>
          <a:xfrm>
            <a:off x="2543350" y="670600"/>
            <a:ext cx="6627150" cy="4501753"/>
            <a:chOff x="2543350" y="670600"/>
            <a:chExt cx="6627150" cy="4501753"/>
          </a:xfrm>
        </p:grpSpPr>
        <p:pic>
          <p:nvPicPr>
            <p:cNvPr id="1799" name="Google Shape;1799;p258"/>
            <p:cNvPicPr preferRelativeResize="0"/>
            <p:nvPr/>
          </p:nvPicPr>
          <p:blipFill rotWithShape="1">
            <a:blip r:embed="rId2">
              <a:alphaModFix amt="57000"/>
            </a:blip>
            <a:srcRect b="4794" l="26778" r="38000" t="66358"/>
            <a:stretch/>
          </p:blipFill>
          <p:spPr>
            <a:xfrm rot="10800000">
              <a:off x="2543350" y="4053262"/>
              <a:ext cx="1190800" cy="1092325"/>
            </a:xfrm>
            <a:prstGeom prst="rect">
              <a:avLst/>
            </a:prstGeom>
            <a:noFill/>
            <a:ln>
              <a:noFill/>
            </a:ln>
          </p:spPr>
        </p:pic>
        <p:pic>
          <p:nvPicPr>
            <p:cNvPr id="1800" name="Google Shape;1800;p258"/>
            <p:cNvPicPr preferRelativeResize="0"/>
            <p:nvPr/>
          </p:nvPicPr>
          <p:blipFill rotWithShape="1">
            <a:blip r:embed="rId3">
              <a:alphaModFix amt="85000"/>
            </a:blip>
            <a:srcRect b="0" l="0" r="82869" t="31247"/>
            <a:stretch/>
          </p:blipFill>
          <p:spPr>
            <a:xfrm>
              <a:off x="7803125" y="670600"/>
              <a:ext cx="1367375" cy="3123850"/>
            </a:xfrm>
            <a:prstGeom prst="rect">
              <a:avLst/>
            </a:prstGeom>
            <a:noFill/>
            <a:ln>
              <a:noFill/>
            </a:ln>
          </p:spPr>
        </p:pic>
        <p:pic>
          <p:nvPicPr>
            <p:cNvPr id="1801" name="Google Shape;1801;p258"/>
            <p:cNvPicPr preferRelativeResize="0"/>
            <p:nvPr/>
          </p:nvPicPr>
          <p:blipFill rotWithShape="1">
            <a:blip r:embed="rId2">
              <a:alphaModFix amt="75000"/>
            </a:blip>
            <a:srcRect b="30446" l="25451" r="0" t="25484"/>
            <a:stretch/>
          </p:blipFill>
          <p:spPr>
            <a:xfrm rot="10800000">
              <a:off x="5868100" y="2967225"/>
              <a:ext cx="3302400" cy="2186075"/>
            </a:xfrm>
            <a:prstGeom prst="rect">
              <a:avLst/>
            </a:prstGeom>
            <a:noFill/>
            <a:ln>
              <a:noFill/>
            </a:ln>
          </p:spPr>
        </p:pic>
        <p:pic>
          <p:nvPicPr>
            <p:cNvPr id="1802" name="Google Shape;1802;p258"/>
            <p:cNvPicPr preferRelativeResize="0"/>
            <p:nvPr/>
          </p:nvPicPr>
          <p:blipFill rotWithShape="1">
            <a:blip r:embed="rId2">
              <a:alphaModFix amt="57000"/>
            </a:blip>
            <a:srcRect b="4794" l="26778" r="38000" t="72903"/>
            <a:stretch/>
          </p:blipFill>
          <p:spPr>
            <a:xfrm flipH="1" rot="10800000">
              <a:off x="4453500" y="4327853"/>
              <a:ext cx="1190800" cy="844500"/>
            </a:xfrm>
            <a:prstGeom prst="rect">
              <a:avLst/>
            </a:prstGeom>
            <a:noFill/>
            <a:ln>
              <a:noFill/>
            </a:ln>
          </p:spPr>
        </p:pic>
        <p:pic>
          <p:nvPicPr>
            <p:cNvPr id="1803" name="Google Shape;1803;p258"/>
            <p:cNvPicPr preferRelativeResize="0"/>
            <p:nvPr/>
          </p:nvPicPr>
          <p:blipFill>
            <a:blip r:embed="rId4">
              <a:alphaModFix amt="80000"/>
            </a:blip>
            <a:stretch>
              <a:fillRect/>
            </a:stretch>
          </p:blipFill>
          <p:spPr>
            <a:xfrm flipH="1">
              <a:off x="7973563" y="3919889"/>
              <a:ext cx="457200" cy="457200"/>
            </a:xfrm>
            <a:prstGeom prst="rect">
              <a:avLst/>
            </a:prstGeom>
            <a:noFill/>
            <a:ln>
              <a:noFill/>
            </a:ln>
          </p:spPr>
        </p:pic>
      </p:grpSp>
      <p:sp>
        <p:nvSpPr>
          <p:cNvPr id="1804" name="Google Shape;1804;p258"/>
          <p:cNvSpPr txBox="1"/>
          <p:nvPr>
            <p:ph type="ctrTitle"/>
          </p:nvPr>
        </p:nvSpPr>
        <p:spPr>
          <a:xfrm>
            <a:off x="3730752" y="539496"/>
            <a:ext cx="4700100" cy="1143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lvl1pPr lvl="0" rtl="0" algn="r">
              <a:spcBef>
                <a:spcPts val="0"/>
              </a:spcBef>
              <a:spcAft>
                <a:spcPts val="0"/>
              </a:spcAft>
              <a:buClr>
                <a:schemeClr val="lt1"/>
              </a:buClr>
              <a:buSzPts val="7000"/>
              <a:buNone/>
              <a:defRPr sz="70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05" name="Google Shape;1805;p258"/>
          <p:cNvSpPr txBox="1"/>
          <p:nvPr>
            <p:ph idx="1" type="subTitle"/>
          </p:nvPr>
        </p:nvSpPr>
        <p:spPr>
          <a:xfrm>
            <a:off x="4415575" y="1700775"/>
            <a:ext cx="4015200" cy="6768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Font typeface="Open Sans Light"/>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06" name="Shape 1806"/>
        <p:cNvGrpSpPr/>
        <p:nvPr/>
      </p:nvGrpSpPr>
      <p:grpSpPr>
        <a:xfrm>
          <a:off x="0" y="0"/>
          <a:ext cx="0" cy="0"/>
          <a:chOff x="0" y="0"/>
          <a:chExt cx="0" cy="0"/>
        </a:xfrm>
      </p:grpSpPr>
      <p:grpSp>
        <p:nvGrpSpPr>
          <p:cNvPr id="1807" name="Google Shape;1807;p259"/>
          <p:cNvGrpSpPr/>
          <p:nvPr/>
        </p:nvGrpSpPr>
        <p:grpSpPr>
          <a:xfrm flipH="1">
            <a:off x="0" y="661450"/>
            <a:ext cx="2889425" cy="4482050"/>
            <a:chOff x="6315075" y="708675"/>
            <a:chExt cx="2889425" cy="4482050"/>
          </a:xfrm>
        </p:grpSpPr>
        <p:pic>
          <p:nvPicPr>
            <p:cNvPr id="1808" name="Google Shape;1808;p259"/>
            <p:cNvPicPr preferRelativeResize="0"/>
            <p:nvPr/>
          </p:nvPicPr>
          <p:blipFill rotWithShape="1">
            <a:blip r:embed="rId2">
              <a:alphaModFix amt="75000"/>
            </a:blip>
            <a:srcRect b="0" l="26101" r="0" t="11598"/>
            <a:stretch/>
          </p:blipFill>
          <p:spPr>
            <a:xfrm rot="10800000">
              <a:off x="6665576" y="1790301"/>
              <a:ext cx="2538924" cy="3400424"/>
            </a:xfrm>
            <a:prstGeom prst="rect">
              <a:avLst/>
            </a:prstGeom>
            <a:noFill/>
            <a:ln>
              <a:noFill/>
            </a:ln>
          </p:spPr>
        </p:pic>
        <p:pic>
          <p:nvPicPr>
            <p:cNvPr id="1809" name="Google Shape;1809;p259"/>
            <p:cNvPicPr preferRelativeResize="0"/>
            <p:nvPr/>
          </p:nvPicPr>
          <p:blipFill rotWithShape="1">
            <a:blip r:embed="rId3">
              <a:alphaModFix amt="85000"/>
            </a:blip>
            <a:srcRect b="0" l="0" r="58893" t="5455"/>
            <a:stretch/>
          </p:blipFill>
          <p:spPr>
            <a:xfrm>
              <a:off x="7773000" y="708675"/>
              <a:ext cx="1397499" cy="3130700"/>
            </a:xfrm>
            <a:prstGeom prst="rect">
              <a:avLst/>
            </a:prstGeom>
            <a:noFill/>
            <a:ln>
              <a:noFill/>
            </a:ln>
          </p:spPr>
        </p:pic>
        <p:pic>
          <p:nvPicPr>
            <p:cNvPr id="1810" name="Google Shape;1810;p259"/>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1811" name="Google Shape;1811;p259"/>
          <p:cNvSpPr txBox="1"/>
          <p:nvPr>
            <p:ph type="title"/>
          </p:nvPr>
        </p:nvSpPr>
        <p:spPr>
          <a:xfrm>
            <a:off x="640080" y="1673352"/>
            <a:ext cx="3858900" cy="1005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812" name="Google Shape;1812;p259"/>
          <p:cNvSpPr txBox="1"/>
          <p:nvPr>
            <p:ph hasCustomPrompt="1" idx="2" type="title"/>
          </p:nvPr>
        </p:nvSpPr>
        <p:spPr>
          <a:xfrm>
            <a:off x="640080" y="866900"/>
            <a:ext cx="2370000" cy="115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accent5"/>
              </a:buClr>
              <a:buSzPts val="6000"/>
              <a:buNone/>
              <a:defRPr sz="6000">
                <a:solidFill>
                  <a:schemeClr val="accent5"/>
                </a:solidFill>
              </a:defRPr>
            </a:lvl2pPr>
            <a:lvl3pPr lvl="2" rtl="0" algn="ctr">
              <a:spcBef>
                <a:spcPts val="0"/>
              </a:spcBef>
              <a:spcAft>
                <a:spcPts val="0"/>
              </a:spcAft>
              <a:buClr>
                <a:schemeClr val="accent5"/>
              </a:buClr>
              <a:buSzPts val="6000"/>
              <a:buNone/>
              <a:defRPr sz="6000">
                <a:solidFill>
                  <a:schemeClr val="accent5"/>
                </a:solidFill>
              </a:defRPr>
            </a:lvl3pPr>
            <a:lvl4pPr lvl="3" rtl="0" algn="ctr">
              <a:spcBef>
                <a:spcPts val="0"/>
              </a:spcBef>
              <a:spcAft>
                <a:spcPts val="0"/>
              </a:spcAft>
              <a:buClr>
                <a:schemeClr val="accent5"/>
              </a:buClr>
              <a:buSzPts val="6000"/>
              <a:buNone/>
              <a:defRPr sz="6000">
                <a:solidFill>
                  <a:schemeClr val="accent5"/>
                </a:solidFill>
              </a:defRPr>
            </a:lvl4pPr>
            <a:lvl5pPr lvl="4" rtl="0" algn="ctr">
              <a:spcBef>
                <a:spcPts val="0"/>
              </a:spcBef>
              <a:spcAft>
                <a:spcPts val="0"/>
              </a:spcAft>
              <a:buClr>
                <a:schemeClr val="accent5"/>
              </a:buClr>
              <a:buSzPts val="6000"/>
              <a:buNone/>
              <a:defRPr sz="6000">
                <a:solidFill>
                  <a:schemeClr val="accent5"/>
                </a:solidFill>
              </a:defRPr>
            </a:lvl5pPr>
            <a:lvl6pPr lvl="5" rtl="0" algn="ctr">
              <a:spcBef>
                <a:spcPts val="0"/>
              </a:spcBef>
              <a:spcAft>
                <a:spcPts val="0"/>
              </a:spcAft>
              <a:buClr>
                <a:schemeClr val="accent5"/>
              </a:buClr>
              <a:buSzPts val="6000"/>
              <a:buNone/>
              <a:defRPr sz="6000">
                <a:solidFill>
                  <a:schemeClr val="accent5"/>
                </a:solidFill>
              </a:defRPr>
            </a:lvl6pPr>
            <a:lvl7pPr lvl="6" rtl="0" algn="ctr">
              <a:spcBef>
                <a:spcPts val="0"/>
              </a:spcBef>
              <a:spcAft>
                <a:spcPts val="0"/>
              </a:spcAft>
              <a:buClr>
                <a:schemeClr val="accent5"/>
              </a:buClr>
              <a:buSzPts val="6000"/>
              <a:buNone/>
              <a:defRPr sz="6000">
                <a:solidFill>
                  <a:schemeClr val="accent5"/>
                </a:solidFill>
              </a:defRPr>
            </a:lvl7pPr>
            <a:lvl8pPr lvl="7" rtl="0" algn="ctr">
              <a:spcBef>
                <a:spcPts val="0"/>
              </a:spcBef>
              <a:spcAft>
                <a:spcPts val="0"/>
              </a:spcAft>
              <a:buClr>
                <a:schemeClr val="accent5"/>
              </a:buClr>
              <a:buSzPts val="6000"/>
              <a:buNone/>
              <a:defRPr sz="6000">
                <a:solidFill>
                  <a:schemeClr val="accent5"/>
                </a:solidFill>
              </a:defRPr>
            </a:lvl8pPr>
            <a:lvl9pPr lvl="8" rtl="0" algn="ctr">
              <a:spcBef>
                <a:spcPts val="0"/>
              </a:spcBef>
              <a:spcAft>
                <a:spcPts val="0"/>
              </a:spcAft>
              <a:buClr>
                <a:schemeClr val="accent5"/>
              </a:buClr>
              <a:buSzPts val="6000"/>
              <a:buNone/>
              <a:defRPr sz="6000">
                <a:solidFill>
                  <a:schemeClr val="accent5"/>
                </a:solidFill>
              </a:defRPr>
            </a:lvl9pPr>
          </a:lstStyle>
          <a:p>
            <a:r>
              <a:t>xx%</a:t>
            </a: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13" name="Shape 1813"/>
        <p:cNvGrpSpPr/>
        <p:nvPr/>
      </p:nvGrpSpPr>
      <p:grpSpPr>
        <a:xfrm>
          <a:off x="0" y="0"/>
          <a:ext cx="0" cy="0"/>
          <a:chOff x="0" y="0"/>
          <a:chExt cx="0" cy="0"/>
        </a:xfrm>
      </p:grpSpPr>
      <p:pic>
        <p:nvPicPr>
          <p:cNvPr id="1814" name="Google Shape;1814;p260"/>
          <p:cNvPicPr preferRelativeResize="0"/>
          <p:nvPr/>
        </p:nvPicPr>
        <p:blipFill rotWithShape="1">
          <a:blip r:embed="rId2">
            <a:alphaModFix/>
          </a:blip>
          <a:srcRect b="0" l="219" r="209" t="0"/>
          <a:stretch/>
        </p:blipFill>
        <p:spPr>
          <a:xfrm rot="10800000">
            <a:off x="8277600" y="4423425"/>
            <a:ext cx="603504" cy="603504"/>
          </a:xfrm>
          <a:prstGeom prst="rect">
            <a:avLst/>
          </a:prstGeom>
          <a:noFill/>
          <a:ln>
            <a:noFill/>
          </a:ln>
        </p:spPr>
      </p:pic>
      <p:sp>
        <p:nvSpPr>
          <p:cNvPr id="1815" name="Google Shape;1815;p260"/>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816" name="Google Shape;1816;p260"/>
          <p:cNvSpPr txBox="1"/>
          <p:nvPr>
            <p:ph idx="1" type="body"/>
          </p:nvPr>
        </p:nvSpPr>
        <p:spPr>
          <a:xfrm>
            <a:off x="713100" y="1397800"/>
            <a:ext cx="7717500" cy="3201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sz="1150"/>
            </a:lvl1pPr>
            <a:lvl2pPr indent="-304800" lvl="1" marL="914400" rtl="0">
              <a:spcBef>
                <a:spcPts val="1600"/>
              </a:spcBef>
              <a:spcAft>
                <a:spcPts val="0"/>
              </a:spcAft>
              <a:buClr>
                <a:srgbClr val="434343"/>
              </a:buClr>
              <a:buSzPts val="1200"/>
              <a:buFont typeface="Roboto Condensed Light"/>
              <a:buAutoNum type="alphaLcPeriod"/>
              <a:defRPr/>
            </a:lvl2pPr>
            <a:lvl3pPr indent="-304800" lvl="2" marL="1371600" rtl="0">
              <a:spcBef>
                <a:spcPts val="1600"/>
              </a:spcBef>
              <a:spcAft>
                <a:spcPts val="0"/>
              </a:spcAft>
              <a:buClr>
                <a:srgbClr val="434343"/>
              </a:buClr>
              <a:buSzPts val="1200"/>
              <a:buFont typeface="Roboto Condensed Light"/>
              <a:buAutoNum type="romanLcPeriod"/>
              <a:defRPr/>
            </a:lvl3pPr>
            <a:lvl4pPr indent="-304800" lvl="3" marL="1828800" rtl="0">
              <a:spcBef>
                <a:spcPts val="1600"/>
              </a:spcBef>
              <a:spcAft>
                <a:spcPts val="0"/>
              </a:spcAft>
              <a:buClr>
                <a:srgbClr val="434343"/>
              </a:buClr>
              <a:buSzPts val="1200"/>
              <a:buFont typeface="Roboto Condensed Light"/>
              <a:buAutoNum type="arabicPeriod"/>
              <a:defRPr/>
            </a:lvl4pPr>
            <a:lvl5pPr indent="-304800" lvl="4" marL="2286000" rtl="0">
              <a:spcBef>
                <a:spcPts val="1600"/>
              </a:spcBef>
              <a:spcAft>
                <a:spcPts val="0"/>
              </a:spcAft>
              <a:buClr>
                <a:srgbClr val="434343"/>
              </a:buClr>
              <a:buSzPts val="1200"/>
              <a:buFont typeface="Roboto Condensed Light"/>
              <a:buAutoNum type="alphaLcPeriod"/>
              <a:defRPr/>
            </a:lvl5pPr>
            <a:lvl6pPr indent="-304800" lvl="5" marL="2743200" rtl="0">
              <a:spcBef>
                <a:spcPts val="1600"/>
              </a:spcBef>
              <a:spcAft>
                <a:spcPts val="0"/>
              </a:spcAft>
              <a:buClr>
                <a:srgbClr val="434343"/>
              </a:buClr>
              <a:buSzPts val="1200"/>
              <a:buFont typeface="Roboto Condensed Light"/>
              <a:buAutoNum type="romanLcPeriod"/>
              <a:defRPr/>
            </a:lvl6pPr>
            <a:lvl7pPr indent="-304800" lvl="6" marL="3200400" rtl="0">
              <a:spcBef>
                <a:spcPts val="1600"/>
              </a:spcBef>
              <a:spcAft>
                <a:spcPts val="0"/>
              </a:spcAft>
              <a:buClr>
                <a:srgbClr val="434343"/>
              </a:buClr>
              <a:buSzPts val="1200"/>
              <a:buFont typeface="Roboto Condensed Light"/>
              <a:buAutoNum type="arabicPeriod"/>
              <a:defRPr/>
            </a:lvl7pPr>
            <a:lvl8pPr indent="-304800" lvl="7" marL="3657600" rtl="0">
              <a:spcBef>
                <a:spcPts val="1600"/>
              </a:spcBef>
              <a:spcAft>
                <a:spcPts val="0"/>
              </a:spcAft>
              <a:buClr>
                <a:srgbClr val="434343"/>
              </a:buClr>
              <a:buSzPts val="1200"/>
              <a:buFont typeface="Roboto Condensed Light"/>
              <a:buAutoNum type="alphaLcPeriod"/>
              <a:defRPr/>
            </a:lvl8pPr>
            <a:lvl9pPr indent="-304800" lvl="8" marL="4114800" rtl="0">
              <a:spcBef>
                <a:spcPts val="1600"/>
              </a:spcBef>
              <a:spcAft>
                <a:spcPts val="1600"/>
              </a:spcAft>
              <a:buClr>
                <a:srgbClr val="434343"/>
              </a:buClr>
              <a:buSzPts val="1200"/>
              <a:buFont typeface="Roboto Condensed Light"/>
              <a:buAutoNum type="romanLcPeriod"/>
              <a:defRPr/>
            </a:lvl9pPr>
          </a:lstStyle>
          <a:p/>
        </p:txBody>
      </p:sp>
      <p:pic>
        <p:nvPicPr>
          <p:cNvPr id="1817" name="Google Shape;1817;p260"/>
          <p:cNvPicPr preferRelativeResize="0"/>
          <p:nvPr/>
        </p:nvPicPr>
        <p:blipFill rotWithShape="1">
          <a:blip r:embed="rId3">
            <a:alphaModFix/>
          </a:blip>
          <a:srcRect b="0" l="0" r="38938" t="36431"/>
          <a:stretch/>
        </p:blipFill>
        <p:spPr>
          <a:xfrm flipH="1">
            <a:off x="-96150" y="-91325"/>
            <a:ext cx="1348875" cy="1364951"/>
          </a:xfrm>
          <a:prstGeom prst="rect">
            <a:avLst/>
          </a:prstGeom>
          <a:noFill/>
          <a:ln>
            <a:noFill/>
          </a:ln>
        </p:spPr>
      </p:pic>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18" name="Shape 1818"/>
        <p:cNvGrpSpPr/>
        <p:nvPr/>
      </p:nvGrpSpPr>
      <p:grpSpPr>
        <a:xfrm>
          <a:off x="0" y="0"/>
          <a:ext cx="0" cy="0"/>
          <a:chOff x="0" y="0"/>
          <a:chExt cx="0" cy="0"/>
        </a:xfrm>
      </p:grpSpPr>
      <p:sp>
        <p:nvSpPr>
          <p:cNvPr id="1819" name="Google Shape;1819;p261"/>
          <p:cNvSpPr txBox="1"/>
          <p:nvPr>
            <p:ph idx="1" type="subTitle"/>
          </p:nvPr>
        </p:nvSpPr>
        <p:spPr>
          <a:xfrm>
            <a:off x="6789174" y="3792525"/>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4"/>
                </a:solidFill>
                <a:latin typeface="Oswald"/>
                <a:ea typeface="Oswald"/>
                <a:cs typeface="Oswald"/>
                <a:sym typeface="Oswald"/>
              </a:defRPr>
            </a:lvl1pPr>
            <a:lvl2pPr lvl="1" rtl="0" algn="r">
              <a:spcBef>
                <a:spcPts val="1600"/>
              </a:spcBef>
              <a:spcAft>
                <a:spcPts val="0"/>
              </a:spcAft>
              <a:buNone/>
              <a:defRPr sz="1800">
                <a:solidFill>
                  <a:schemeClr val="accent4"/>
                </a:solidFill>
                <a:latin typeface="Oswald"/>
                <a:ea typeface="Oswald"/>
                <a:cs typeface="Oswald"/>
                <a:sym typeface="Oswald"/>
              </a:defRPr>
            </a:lvl2pPr>
            <a:lvl3pPr lvl="2" rtl="0" algn="r">
              <a:spcBef>
                <a:spcPts val="1600"/>
              </a:spcBef>
              <a:spcAft>
                <a:spcPts val="0"/>
              </a:spcAft>
              <a:buNone/>
              <a:defRPr sz="1800">
                <a:solidFill>
                  <a:schemeClr val="accent4"/>
                </a:solidFill>
                <a:latin typeface="Oswald"/>
                <a:ea typeface="Oswald"/>
                <a:cs typeface="Oswald"/>
                <a:sym typeface="Oswald"/>
              </a:defRPr>
            </a:lvl3pPr>
            <a:lvl4pPr lvl="3" rtl="0" algn="r">
              <a:spcBef>
                <a:spcPts val="1600"/>
              </a:spcBef>
              <a:spcAft>
                <a:spcPts val="0"/>
              </a:spcAft>
              <a:buNone/>
              <a:defRPr sz="1800">
                <a:solidFill>
                  <a:schemeClr val="accent4"/>
                </a:solidFill>
                <a:latin typeface="Oswald"/>
                <a:ea typeface="Oswald"/>
                <a:cs typeface="Oswald"/>
                <a:sym typeface="Oswald"/>
              </a:defRPr>
            </a:lvl4pPr>
            <a:lvl5pPr lvl="4" rtl="0" algn="r">
              <a:spcBef>
                <a:spcPts val="1600"/>
              </a:spcBef>
              <a:spcAft>
                <a:spcPts val="0"/>
              </a:spcAft>
              <a:buNone/>
              <a:defRPr sz="1800">
                <a:solidFill>
                  <a:schemeClr val="accent4"/>
                </a:solidFill>
                <a:latin typeface="Oswald"/>
                <a:ea typeface="Oswald"/>
                <a:cs typeface="Oswald"/>
                <a:sym typeface="Oswald"/>
              </a:defRPr>
            </a:lvl5pPr>
            <a:lvl6pPr lvl="5" rtl="0" algn="r">
              <a:spcBef>
                <a:spcPts val="1600"/>
              </a:spcBef>
              <a:spcAft>
                <a:spcPts val="0"/>
              </a:spcAft>
              <a:buNone/>
              <a:defRPr sz="1800">
                <a:solidFill>
                  <a:schemeClr val="accent4"/>
                </a:solidFill>
                <a:latin typeface="Oswald"/>
                <a:ea typeface="Oswald"/>
                <a:cs typeface="Oswald"/>
                <a:sym typeface="Oswald"/>
              </a:defRPr>
            </a:lvl6pPr>
            <a:lvl7pPr lvl="6" rtl="0" algn="r">
              <a:spcBef>
                <a:spcPts val="1600"/>
              </a:spcBef>
              <a:spcAft>
                <a:spcPts val="0"/>
              </a:spcAft>
              <a:buNone/>
              <a:defRPr sz="1800">
                <a:solidFill>
                  <a:schemeClr val="accent4"/>
                </a:solidFill>
                <a:latin typeface="Oswald"/>
                <a:ea typeface="Oswald"/>
                <a:cs typeface="Oswald"/>
                <a:sym typeface="Oswald"/>
              </a:defRPr>
            </a:lvl7pPr>
            <a:lvl8pPr lvl="7" rtl="0" algn="r">
              <a:spcBef>
                <a:spcPts val="1600"/>
              </a:spcBef>
              <a:spcAft>
                <a:spcPts val="0"/>
              </a:spcAft>
              <a:buNone/>
              <a:defRPr sz="1800">
                <a:solidFill>
                  <a:schemeClr val="accent4"/>
                </a:solidFill>
                <a:latin typeface="Oswald"/>
                <a:ea typeface="Oswald"/>
                <a:cs typeface="Oswald"/>
                <a:sym typeface="Oswald"/>
              </a:defRPr>
            </a:lvl8pPr>
            <a:lvl9pPr lvl="8" rtl="0" algn="r">
              <a:spcBef>
                <a:spcPts val="1600"/>
              </a:spcBef>
              <a:spcAft>
                <a:spcPts val="1600"/>
              </a:spcAft>
              <a:buNone/>
              <a:defRPr sz="1800">
                <a:solidFill>
                  <a:schemeClr val="accent4"/>
                </a:solidFill>
                <a:latin typeface="Oswald"/>
                <a:ea typeface="Oswald"/>
                <a:cs typeface="Oswald"/>
                <a:sym typeface="Oswald"/>
              </a:defRPr>
            </a:lvl9pPr>
          </a:lstStyle>
          <a:p/>
        </p:txBody>
      </p:sp>
      <p:sp>
        <p:nvSpPr>
          <p:cNvPr id="1820" name="Google Shape;1820;p261"/>
          <p:cNvSpPr txBox="1"/>
          <p:nvPr>
            <p:ph idx="2" type="subTitle"/>
          </p:nvPr>
        </p:nvSpPr>
        <p:spPr>
          <a:xfrm>
            <a:off x="5443250" y="2859842"/>
            <a:ext cx="29874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sp>
        <p:nvSpPr>
          <p:cNvPr id="1821" name="Google Shape;1821;p261"/>
          <p:cNvSpPr txBox="1"/>
          <p:nvPr>
            <p:ph idx="3" type="subTitle"/>
          </p:nvPr>
        </p:nvSpPr>
        <p:spPr>
          <a:xfrm>
            <a:off x="6789125" y="177685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4"/>
                </a:solidFill>
                <a:latin typeface="Oswald"/>
                <a:ea typeface="Oswald"/>
                <a:cs typeface="Oswald"/>
                <a:sym typeface="Oswald"/>
              </a:defRPr>
            </a:lvl1pPr>
            <a:lvl2pPr lvl="1" rtl="0" algn="r">
              <a:spcBef>
                <a:spcPts val="1600"/>
              </a:spcBef>
              <a:spcAft>
                <a:spcPts val="0"/>
              </a:spcAft>
              <a:buNone/>
              <a:defRPr sz="1800">
                <a:solidFill>
                  <a:schemeClr val="accent4"/>
                </a:solidFill>
                <a:latin typeface="Oswald"/>
                <a:ea typeface="Oswald"/>
                <a:cs typeface="Oswald"/>
                <a:sym typeface="Oswald"/>
              </a:defRPr>
            </a:lvl2pPr>
            <a:lvl3pPr lvl="2" rtl="0" algn="r">
              <a:spcBef>
                <a:spcPts val="1600"/>
              </a:spcBef>
              <a:spcAft>
                <a:spcPts val="0"/>
              </a:spcAft>
              <a:buNone/>
              <a:defRPr sz="1800">
                <a:solidFill>
                  <a:schemeClr val="accent4"/>
                </a:solidFill>
                <a:latin typeface="Oswald"/>
                <a:ea typeface="Oswald"/>
                <a:cs typeface="Oswald"/>
                <a:sym typeface="Oswald"/>
              </a:defRPr>
            </a:lvl3pPr>
            <a:lvl4pPr lvl="3" rtl="0" algn="r">
              <a:spcBef>
                <a:spcPts val="1600"/>
              </a:spcBef>
              <a:spcAft>
                <a:spcPts val="0"/>
              </a:spcAft>
              <a:buNone/>
              <a:defRPr sz="1800">
                <a:solidFill>
                  <a:schemeClr val="accent4"/>
                </a:solidFill>
                <a:latin typeface="Oswald"/>
                <a:ea typeface="Oswald"/>
                <a:cs typeface="Oswald"/>
                <a:sym typeface="Oswald"/>
              </a:defRPr>
            </a:lvl4pPr>
            <a:lvl5pPr lvl="4" rtl="0" algn="r">
              <a:spcBef>
                <a:spcPts val="1600"/>
              </a:spcBef>
              <a:spcAft>
                <a:spcPts val="0"/>
              </a:spcAft>
              <a:buNone/>
              <a:defRPr sz="1800">
                <a:solidFill>
                  <a:schemeClr val="accent4"/>
                </a:solidFill>
                <a:latin typeface="Oswald"/>
                <a:ea typeface="Oswald"/>
                <a:cs typeface="Oswald"/>
                <a:sym typeface="Oswald"/>
              </a:defRPr>
            </a:lvl5pPr>
            <a:lvl6pPr lvl="5" rtl="0" algn="r">
              <a:spcBef>
                <a:spcPts val="1600"/>
              </a:spcBef>
              <a:spcAft>
                <a:spcPts val="0"/>
              </a:spcAft>
              <a:buNone/>
              <a:defRPr sz="1800">
                <a:solidFill>
                  <a:schemeClr val="accent4"/>
                </a:solidFill>
                <a:latin typeface="Oswald"/>
                <a:ea typeface="Oswald"/>
                <a:cs typeface="Oswald"/>
                <a:sym typeface="Oswald"/>
              </a:defRPr>
            </a:lvl6pPr>
            <a:lvl7pPr lvl="6" rtl="0" algn="r">
              <a:spcBef>
                <a:spcPts val="1600"/>
              </a:spcBef>
              <a:spcAft>
                <a:spcPts val="0"/>
              </a:spcAft>
              <a:buNone/>
              <a:defRPr sz="1800">
                <a:solidFill>
                  <a:schemeClr val="accent4"/>
                </a:solidFill>
                <a:latin typeface="Oswald"/>
                <a:ea typeface="Oswald"/>
                <a:cs typeface="Oswald"/>
                <a:sym typeface="Oswald"/>
              </a:defRPr>
            </a:lvl7pPr>
            <a:lvl8pPr lvl="7" rtl="0" algn="r">
              <a:spcBef>
                <a:spcPts val="1600"/>
              </a:spcBef>
              <a:spcAft>
                <a:spcPts val="0"/>
              </a:spcAft>
              <a:buNone/>
              <a:defRPr sz="1800">
                <a:solidFill>
                  <a:schemeClr val="accent4"/>
                </a:solidFill>
                <a:latin typeface="Oswald"/>
                <a:ea typeface="Oswald"/>
                <a:cs typeface="Oswald"/>
                <a:sym typeface="Oswald"/>
              </a:defRPr>
            </a:lvl8pPr>
            <a:lvl9pPr lvl="8" rtl="0" algn="r">
              <a:spcBef>
                <a:spcPts val="1600"/>
              </a:spcBef>
              <a:spcAft>
                <a:spcPts val="1600"/>
              </a:spcAft>
              <a:buNone/>
              <a:defRPr sz="1800">
                <a:solidFill>
                  <a:schemeClr val="accent4"/>
                </a:solidFill>
                <a:latin typeface="Oswald"/>
                <a:ea typeface="Oswald"/>
                <a:cs typeface="Oswald"/>
                <a:sym typeface="Oswald"/>
              </a:defRPr>
            </a:lvl9pPr>
          </a:lstStyle>
          <a:p/>
        </p:txBody>
      </p:sp>
      <p:sp>
        <p:nvSpPr>
          <p:cNvPr id="1822" name="Google Shape;1822;p261"/>
          <p:cNvSpPr txBox="1"/>
          <p:nvPr>
            <p:ph type="title"/>
          </p:nvPr>
        </p:nvSpPr>
        <p:spPr>
          <a:xfrm>
            <a:off x="713225" y="2569475"/>
            <a:ext cx="3145500" cy="2029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600"/>
              <a:buNone/>
              <a:defRPr sz="4200">
                <a:solidFill>
                  <a:schemeClr val="lt1"/>
                </a:solidFill>
              </a:defRPr>
            </a:lvl1pPr>
            <a:lvl2pPr lvl="1"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2pPr>
            <a:lvl3pPr lvl="2"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3pPr>
            <a:lvl4pPr lvl="3"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4pPr>
            <a:lvl5pPr lvl="4"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5pPr>
            <a:lvl6pPr lvl="5"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6pPr>
            <a:lvl7pPr lvl="6"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7pPr>
            <a:lvl8pPr lvl="7"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8pPr>
            <a:lvl9pPr lvl="8"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9pPr>
          </a:lstStyle>
          <a:p/>
        </p:txBody>
      </p:sp>
      <p:sp>
        <p:nvSpPr>
          <p:cNvPr id="1823" name="Google Shape;1823;p261"/>
          <p:cNvSpPr txBox="1"/>
          <p:nvPr>
            <p:ph idx="4" type="subTitle"/>
          </p:nvPr>
        </p:nvSpPr>
        <p:spPr>
          <a:xfrm>
            <a:off x="5443250" y="848166"/>
            <a:ext cx="29874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pic>
        <p:nvPicPr>
          <p:cNvPr id="1824" name="Google Shape;1824;p261"/>
          <p:cNvPicPr preferRelativeResize="0"/>
          <p:nvPr/>
        </p:nvPicPr>
        <p:blipFill>
          <a:blip r:embed="rId2">
            <a:alphaModFix/>
          </a:blip>
          <a:stretch>
            <a:fillRect/>
          </a:stretch>
        </p:blipFill>
        <p:spPr>
          <a:xfrm rot="10800000">
            <a:off x="8261550" y="4406400"/>
            <a:ext cx="630936" cy="628002"/>
          </a:xfrm>
          <a:prstGeom prst="rect">
            <a:avLst/>
          </a:prstGeom>
          <a:noFill/>
          <a:ln>
            <a:noFill/>
          </a:ln>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25" name="Shape 1825"/>
        <p:cNvGrpSpPr/>
        <p:nvPr/>
      </p:nvGrpSpPr>
      <p:grpSpPr>
        <a:xfrm>
          <a:off x="0" y="0"/>
          <a:ext cx="0" cy="0"/>
          <a:chOff x="0" y="0"/>
          <a:chExt cx="0" cy="0"/>
        </a:xfrm>
      </p:grpSpPr>
      <p:pic>
        <p:nvPicPr>
          <p:cNvPr id="1826" name="Google Shape;1826;p262"/>
          <p:cNvPicPr preferRelativeResize="0"/>
          <p:nvPr/>
        </p:nvPicPr>
        <p:blipFill rotWithShape="1">
          <a:blip r:embed="rId2">
            <a:alphaModFix/>
          </a:blip>
          <a:srcRect b="0" l="0" r="38938" t="36431"/>
          <a:stretch/>
        </p:blipFill>
        <p:spPr>
          <a:xfrm flipH="1">
            <a:off x="-96150" y="-91325"/>
            <a:ext cx="1348875" cy="1364951"/>
          </a:xfrm>
          <a:prstGeom prst="rect">
            <a:avLst/>
          </a:prstGeom>
          <a:noFill/>
          <a:ln>
            <a:noFill/>
          </a:ln>
        </p:spPr>
      </p:pic>
      <p:pic>
        <p:nvPicPr>
          <p:cNvPr id="1827" name="Google Shape;1827;p262"/>
          <p:cNvPicPr preferRelativeResize="0"/>
          <p:nvPr/>
        </p:nvPicPr>
        <p:blipFill rotWithShape="1">
          <a:blip r:embed="rId3">
            <a:alphaModFix/>
          </a:blip>
          <a:srcRect b="0" l="219" r="209" t="0"/>
          <a:stretch/>
        </p:blipFill>
        <p:spPr>
          <a:xfrm rot="10800000">
            <a:off x="8277600" y="4423425"/>
            <a:ext cx="603504" cy="603504"/>
          </a:xfrm>
          <a:prstGeom prst="rect">
            <a:avLst/>
          </a:prstGeom>
          <a:noFill/>
          <a:ln>
            <a:noFill/>
          </a:ln>
        </p:spPr>
      </p:pic>
      <p:sp>
        <p:nvSpPr>
          <p:cNvPr id="1828" name="Google Shape;1828;p262"/>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29" name="Shape 1829"/>
        <p:cNvGrpSpPr/>
        <p:nvPr/>
      </p:nvGrpSpPr>
      <p:grpSpPr>
        <a:xfrm>
          <a:off x="0" y="0"/>
          <a:ext cx="0" cy="0"/>
          <a:chOff x="0" y="0"/>
          <a:chExt cx="0" cy="0"/>
        </a:xfrm>
      </p:grpSpPr>
      <p:sp>
        <p:nvSpPr>
          <p:cNvPr id="1830" name="Google Shape;1830;p263"/>
          <p:cNvSpPr txBox="1"/>
          <p:nvPr>
            <p:ph idx="1" type="subTitle"/>
          </p:nvPr>
        </p:nvSpPr>
        <p:spPr>
          <a:xfrm>
            <a:off x="2266500" y="1846350"/>
            <a:ext cx="4611000" cy="20049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a:lvl1pPr>
            <a:lvl2pPr lvl="1" rtl="0">
              <a:spcBef>
                <a:spcPts val="1600"/>
              </a:spcBef>
              <a:spcAft>
                <a:spcPts val="0"/>
              </a:spcAft>
              <a:buSzPts val="1400"/>
              <a:buFont typeface="Anaheim"/>
              <a:buChar char="○"/>
              <a:defRPr/>
            </a:lvl2pPr>
            <a:lvl3pPr lvl="2" rtl="0">
              <a:spcBef>
                <a:spcPts val="1600"/>
              </a:spcBef>
              <a:spcAft>
                <a:spcPts val="0"/>
              </a:spcAft>
              <a:buSzPts val="1400"/>
              <a:buFont typeface="Anaheim"/>
              <a:buChar char="■"/>
              <a:defRPr/>
            </a:lvl3pPr>
            <a:lvl4pPr lvl="3" rtl="0">
              <a:spcBef>
                <a:spcPts val="1600"/>
              </a:spcBef>
              <a:spcAft>
                <a:spcPts val="0"/>
              </a:spcAft>
              <a:buSzPts val="1400"/>
              <a:buFont typeface="Anaheim"/>
              <a:buChar char="●"/>
              <a:defRPr/>
            </a:lvl4pPr>
            <a:lvl5pPr lvl="4" rtl="0">
              <a:spcBef>
                <a:spcPts val="1600"/>
              </a:spcBef>
              <a:spcAft>
                <a:spcPts val="0"/>
              </a:spcAft>
              <a:buSzPts val="1400"/>
              <a:buFont typeface="Anaheim"/>
              <a:buChar char="○"/>
              <a:defRPr/>
            </a:lvl5pPr>
            <a:lvl6pPr lvl="5" rtl="0">
              <a:spcBef>
                <a:spcPts val="1600"/>
              </a:spcBef>
              <a:spcAft>
                <a:spcPts val="0"/>
              </a:spcAft>
              <a:buSzPts val="1400"/>
              <a:buFont typeface="Anaheim"/>
              <a:buChar char="■"/>
              <a:defRPr/>
            </a:lvl6pPr>
            <a:lvl7pPr lvl="6" rtl="0">
              <a:spcBef>
                <a:spcPts val="1600"/>
              </a:spcBef>
              <a:spcAft>
                <a:spcPts val="0"/>
              </a:spcAft>
              <a:buSzPts val="1400"/>
              <a:buFont typeface="Anaheim"/>
              <a:buChar char="●"/>
              <a:defRPr/>
            </a:lvl7pPr>
            <a:lvl8pPr lvl="7" rtl="0">
              <a:spcBef>
                <a:spcPts val="1600"/>
              </a:spcBef>
              <a:spcAft>
                <a:spcPts val="0"/>
              </a:spcAft>
              <a:buSzPts val="1400"/>
              <a:buFont typeface="Anaheim"/>
              <a:buChar char="○"/>
              <a:defRPr/>
            </a:lvl8pPr>
            <a:lvl9pPr lvl="8" rtl="0">
              <a:spcBef>
                <a:spcPts val="1600"/>
              </a:spcBef>
              <a:spcAft>
                <a:spcPts val="1600"/>
              </a:spcAft>
              <a:buSzPts val="1400"/>
              <a:buFont typeface="Anaheim"/>
              <a:buChar char="■"/>
              <a:defRPr/>
            </a:lvl9pPr>
          </a:lstStyle>
          <a:p/>
        </p:txBody>
      </p:sp>
      <p:sp>
        <p:nvSpPr>
          <p:cNvPr id="1831" name="Google Shape;1831;p263"/>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pic>
        <p:nvPicPr>
          <p:cNvPr id="1832" name="Google Shape;1832;p263"/>
          <p:cNvPicPr preferRelativeResize="0"/>
          <p:nvPr/>
        </p:nvPicPr>
        <p:blipFill rotWithShape="1">
          <a:blip r:embed="rId2">
            <a:alphaModFix/>
          </a:blip>
          <a:srcRect b="0" l="32646" r="0" t="0"/>
          <a:stretch/>
        </p:blipFill>
        <p:spPr>
          <a:xfrm>
            <a:off x="0" y="1724800"/>
            <a:ext cx="1756650" cy="2340250"/>
          </a:xfrm>
          <a:prstGeom prst="rect">
            <a:avLst/>
          </a:prstGeom>
          <a:noFill/>
          <a:ln>
            <a:noFill/>
          </a:ln>
        </p:spPr>
      </p:pic>
      <p:pic>
        <p:nvPicPr>
          <p:cNvPr id="1833" name="Google Shape;1833;p263"/>
          <p:cNvPicPr preferRelativeResize="0"/>
          <p:nvPr/>
        </p:nvPicPr>
        <p:blipFill rotWithShape="1">
          <a:blip r:embed="rId3">
            <a:alphaModFix/>
          </a:blip>
          <a:srcRect b="0" l="0" r="19061" t="17532"/>
          <a:stretch/>
        </p:blipFill>
        <p:spPr>
          <a:xfrm>
            <a:off x="7267275" y="0"/>
            <a:ext cx="1876725" cy="1929926"/>
          </a:xfrm>
          <a:prstGeom prst="rect">
            <a:avLst/>
          </a:prstGeom>
          <a:noFill/>
          <a:ln>
            <a:noFill/>
          </a:ln>
        </p:spPr>
      </p:pic>
      <p:pic>
        <p:nvPicPr>
          <p:cNvPr id="1834" name="Google Shape;1834;p263"/>
          <p:cNvPicPr preferRelativeResize="0"/>
          <p:nvPr/>
        </p:nvPicPr>
        <p:blipFill>
          <a:blip r:embed="rId4">
            <a:alphaModFix/>
          </a:blip>
          <a:stretch>
            <a:fillRect/>
          </a:stretch>
        </p:blipFill>
        <p:spPr>
          <a:xfrm>
            <a:off x="7219628" y="3286225"/>
            <a:ext cx="1716499" cy="1678725"/>
          </a:xfrm>
          <a:prstGeom prst="rect">
            <a:avLst/>
          </a:prstGeom>
          <a:noFill/>
          <a:ln>
            <a:noFill/>
          </a:ln>
        </p:spPr>
      </p:pic>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835" name="Shape 1835"/>
        <p:cNvGrpSpPr/>
        <p:nvPr/>
      </p:nvGrpSpPr>
      <p:grpSpPr>
        <a:xfrm>
          <a:off x="0" y="0"/>
          <a:ext cx="0" cy="0"/>
          <a:chOff x="0" y="0"/>
          <a:chExt cx="0" cy="0"/>
        </a:xfrm>
      </p:grpSpPr>
      <p:pic>
        <p:nvPicPr>
          <p:cNvPr id="1836" name="Google Shape;1836;p264"/>
          <p:cNvPicPr preferRelativeResize="0"/>
          <p:nvPr/>
        </p:nvPicPr>
        <p:blipFill rotWithShape="1">
          <a:blip r:embed="rId2">
            <a:alphaModFix/>
          </a:blip>
          <a:srcRect b="45114" l="0" r="48232" t="5336"/>
          <a:stretch/>
        </p:blipFill>
        <p:spPr>
          <a:xfrm rot="5400000">
            <a:off x="-57996" y="3344262"/>
            <a:ext cx="1839226" cy="1713701"/>
          </a:xfrm>
          <a:prstGeom prst="rect">
            <a:avLst/>
          </a:prstGeom>
          <a:noFill/>
          <a:ln>
            <a:noFill/>
          </a:ln>
        </p:spPr>
      </p:pic>
      <p:pic>
        <p:nvPicPr>
          <p:cNvPr id="1837" name="Google Shape;1837;p264"/>
          <p:cNvPicPr preferRelativeResize="0"/>
          <p:nvPr/>
        </p:nvPicPr>
        <p:blipFill rotWithShape="1">
          <a:blip r:embed="rId3">
            <a:alphaModFix/>
          </a:blip>
          <a:srcRect b="28083" l="0" r="21203" t="0"/>
          <a:stretch/>
        </p:blipFill>
        <p:spPr>
          <a:xfrm flipH="1" rot="-9081158">
            <a:off x="7285853" y="331954"/>
            <a:ext cx="1792144" cy="1595366"/>
          </a:xfrm>
          <a:prstGeom prst="rect">
            <a:avLst/>
          </a:prstGeom>
          <a:noFill/>
          <a:ln>
            <a:noFill/>
          </a:ln>
        </p:spPr>
      </p:pic>
      <p:sp>
        <p:nvSpPr>
          <p:cNvPr id="1838" name="Google Shape;1838;p264"/>
          <p:cNvSpPr txBox="1"/>
          <p:nvPr>
            <p:ph type="title"/>
          </p:nvPr>
        </p:nvSpPr>
        <p:spPr>
          <a:xfrm>
            <a:off x="1241100" y="1555650"/>
            <a:ext cx="6661800" cy="203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500"/>
              <a:buNone/>
              <a:defRPr sz="70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1839" name="Google Shape;1839;p264"/>
          <p:cNvPicPr preferRelativeResize="0"/>
          <p:nvPr/>
        </p:nvPicPr>
        <p:blipFill rotWithShape="1">
          <a:blip r:embed="rId4">
            <a:alphaModFix/>
          </a:blip>
          <a:srcRect b="0" l="219" r="209" t="0"/>
          <a:stretch/>
        </p:blipFill>
        <p:spPr>
          <a:xfrm rot="9702180">
            <a:off x="2069301" y="4265151"/>
            <a:ext cx="588024" cy="588025"/>
          </a:xfrm>
          <a:prstGeom prst="rect">
            <a:avLst/>
          </a:prstGeom>
          <a:noFill/>
          <a:ln>
            <a:noFill/>
          </a:ln>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1840" name="Shape 1840"/>
        <p:cNvGrpSpPr/>
        <p:nvPr/>
      </p:nvGrpSpPr>
      <p:grpSpPr>
        <a:xfrm>
          <a:off x="0" y="0"/>
          <a:ext cx="0" cy="0"/>
          <a:chOff x="0" y="0"/>
          <a:chExt cx="0" cy="0"/>
        </a:xfrm>
      </p:grpSpPr>
      <p:grpSp>
        <p:nvGrpSpPr>
          <p:cNvPr id="1841" name="Google Shape;1841;p265"/>
          <p:cNvGrpSpPr/>
          <p:nvPr/>
        </p:nvGrpSpPr>
        <p:grpSpPr>
          <a:xfrm>
            <a:off x="6315075" y="708675"/>
            <a:ext cx="2889425" cy="4482050"/>
            <a:chOff x="6315075" y="708675"/>
            <a:chExt cx="2889425" cy="4482050"/>
          </a:xfrm>
        </p:grpSpPr>
        <p:pic>
          <p:nvPicPr>
            <p:cNvPr id="1842" name="Google Shape;1842;p265"/>
            <p:cNvPicPr preferRelativeResize="0"/>
            <p:nvPr/>
          </p:nvPicPr>
          <p:blipFill rotWithShape="1">
            <a:blip r:embed="rId2">
              <a:alphaModFix amt="75000"/>
            </a:blip>
            <a:srcRect b="0" l="26101" r="0" t="11598"/>
            <a:stretch/>
          </p:blipFill>
          <p:spPr>
            <a:xfrm rot="10800000">
              <a:off x="6665576" y="1790301"/>
              <a:ext cx="2538924" cy="3400424"/>
            </a:xfrm>
            <a:prstGeom prst="rect">
              <a:avLst/>
            </a:prstGeom>
            <a:noFill/>
            <a:ln>
              <a:noFill/>
            </a:ln>
          </p:spPr>
        </p:pic>
        <p:pic>
          <p:nvPicPr>
            <p:cNvPr id="1843" name="Google Shape;1843;p265"/>
            <p:cNvPicPr preferRelativeResize="0"/>
            <p:nvPr/>
          </p:nvPicPr>
          <p:blipFill rotWithShape="1">
            <a:blip r:embed="rId3">
              <a:alphaModFix amt="85000"/>
            </a:blip>
            <a:srcRect b="0" l="0" r="58893" t="5455"/>
            <a:stretch/>
          </p:blipFill>
          <p:spPr>
            <a:xfrm>
              <a:off x="7773000" y="708675"/>
              <a:ext cx="1397499" cy="3130700"/>
            </a:xfrm>
            <a:prstGeom prst="rect">
              <a:avLst/>
            </a:prstGeom>
            <a:noFill/>
            <a:ln>
              <a:noFill/>
            </a:ln>
          </p:spPr>
        </p:pic>
        <p:pic>
          <p:nvPicPr>
            <p:cNvPr id="1844" name="Google Shape;1844;p265"/>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1845" name="Google Shape;1845;p265"/>
          <p:cNvSpPr txBox="1"/>
          <p:nvPr>
            <p:ph type="title"/>
          </p:nvPr>
        </p:nvSpPr>
        <p:spPr>
          <a:xfrm>
            <a:off x="5688476" y="1725095"/>
            <a:ext cx="2742300" cy="79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4600"/>
              <a:buNone/>
              <a:defRPr>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pic>
        <p:nvPicPr>
          <p:cNvPr id="1846" name="Google Shape;1846;p265"/>
          <p:cNvPicPr preferRelativeResize="0"/>
          <p:nvPr/>
        </p:nvPicPr>
        <p:blipFill rotWithShape="1">
          <a:blip r:embed="rId5">
            <a:alphaModFix amt="57000"/>
          </a:blip>
          <a:srcRect b="4794" l="26778" r="38000" t="66358"/>
          <a:stretch/>
        </p:blipFill>
        <p:spPr>
          <a:xfrm flipH="1">
            <a:off x="6999050" y="1479400"/>
            <a:ext cx="804075" cy="737600"/>
          </a:xfrm>
          <a:prstGeom prst="rect">
            <a:avLst/>
          </a:prstGeom>
          <a:noFill/>
          <a:ln>
            <a:noFill/>
          </a:ln>
        </p:spPr>
      </p:pic>
      <p:sp>
        <p:nvSpPr>
          <p:cNvPr id="1847" name="Google Shape;1847;p265"/>
          <p:cNvSpPr txBox="1"/>
          <p:nvPr>
            <p:ph idx="1" type="subTitle"/>
          </p:nvPr>
        </p:nvSpPr>
        <p:spPr>
          <a:xfrm>
            <a:off x="4502575" y="2755400"/>
            <a:ext cx="3925200" cy="12999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_1">
    <p:spTree>
      <p:nvGrpSpPr>
        <p:cNvPr id="147" name="Shape 147"/>
        <p:cNvGrpSpPr/>
        <p:nvPr/>
      </p:nvGrpSpPr>
      <p:grpSpPr>
        <a:xfrm>
          <a:off x="0" y="0"/>
          <a:ext cx="0" cy="0"/>
          <a:chOff x="0" y="0"/>
          <a:chExt cx="0" cy="0"/>
        </a:xfrm>
      </p:grpSpPr>
      <p:sp>
        <p:nvSpPr>
          <p:cNvPr id="148" name="Google Shape;148;p28"/>
          <p:cNvSpPr txBox="1"/>
          <p:nvPr>
            <p:ph hasCustomPrompt="1" type="title"/>
          </p:nvPr>
        </p:nvSpPr>
        <p:spPr>
          <a:xfrm>
            <a:off x="786375" y="2572936"/>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49" name="Google Shape;149;p28"/>
          <p:cNvSpPr txBox="1"/>
          <p:nvPr>
            <p:ph idx="1" type="subTitle"/>
          </p:nvPr>
        </p:nvSpPr>
        <p:spPr>
          <a:xfrm>
            <a:off x="1615440" y="2449202"/>
            <a:ext cx="25329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4"/>
                </a:solidFill>
                <a:latin typeface="Oswald"/>
                <a:ea typeface="Oswald"/>
                <a:cs typeface="Oswald"/>
                <a:sym typeface="Oswald"/>
              </a:defRPr>
            </a:lvl1pPr>
            <a:lvl2pPr lvl="1" rtl="0">
              <a:spcBef>
                <a:spcPts val="1600"/>
              </a:spcBef>
              <a:spcAft>
                <a:spcPts val="0"/>
              </a:spcAft>
              <a:buNone/>
              <a:defRPr sz="1800">
                <a:solidFill>
                  <a:schemeClr val="accent4"/>
                </a:solidFill>
                <a:latin typeface="Oswald"/>
                <a:ea typeface="Oswald"/>
                <a:cs typeface="Oswald"/>
                <a:sym typeface="Oswald"/>
              </a:defRPr>
            </a:lvl2pPr>
            <a:lvl3pPr lvl="2" rtl="0">
              <a:spcBef>
                <a:spcPts val="1600"/>
              </a:spcBef>
              <a:spcAft>
                <a:spcPts val="0"/>
              </a:spcAft>
              <a:buNone/>
              <a:defRPr sz="1800">
                <a:solidFill>
                  <a:schemeClr val="accent4"/>
                </a:solidFill>
                <a:latin typeface="Oswald"/>
                <a:ea typeface="Oswald"/>
                <a:cs typeface="Oswald"/>
                <a:sym typeface="Oswald"/>
              </a:defRPr>
            </a:lvl3pPr>
            <a:lvl4pPr lvl="3" rtl="0">
              <a:spcBef>
                <a:spcPts val="1600"/>
              </a:spcBef>
              <a:spcAft>
                <a:spcPts val="0"/>
              </a:spcAft>
              <a:buNone/>
              <a:defRPr sz="1800">
                <a:solidFill>
                  <a:schemeClr val="accent4"/>
                </a:solidFill>
                <a:latin typeface="Oswald"/>
                <a:ea typeface="Oswald"/>
                <a:cs typeface="Oswald"/>
                <a:sym typeface="Oswald"/>
              </a:defRPr>
            </a:lvl4pPr>
            <a:lvl5pPr lvl="4" rtl="0">
              <a:spcBef>
                <a:spcPts val="1600"/>
              </a:spcBef>
              <a:spcAft>
                <a:spcPts val="0"/>
              </a:spcAft>
              <a:buNone/>
              <a:defRPr sz="1800">
                <a:solidFill>
                  <a:schemeClr val="accent4"/>
                </a:solidFill>
                <a:latin typeface="Oswald"/>
                <a:ea typeface="Oswald"/>
                <a:cs typeface="Oswald"/>
                <a:sym typeface="Oswald"/>
              </a:defRPr>
            </a:lvl5pPr>
            <a:lvl6pPr lvl="5" rtl="0">
              <a:spcBef>
                <a:spcPts val="1600"/>
              </a:spcBef>
              <a:spcAft>
                <a:spcPts val="0"/>
              </a:spcAft>
              <a:buNone/>
              <a:defRPr sz="1800">
                <a:solidFill>
                  <a:schemeClr val="accent4"/>
                </a:solidFill>
                <a:latin typeface="Oswald"/>
                <a:ea typeface="Oswald"/>
                <a:cs typeface="Oswald"/>
                <a:sym typeface="Oswald"/>
              </a:defRPr>
            </a:lvl6pPr>
            <a:lvl7pPr lvl="6" rtl="0">
              <a:spcBef>
                <a:spcPts val="1600"/>
              </a:spcBef>
              <a:spcAft>
                <a:spcPts val="0"/>
              </a:spcAft>
              <a:buNone/>
              <a:defRPr sz="1800">
                <a:solidFill>
                  <a:schemeClr val="accent4"/>
                </a:solidFill>
                <a:latin typeface="Oswald"/>
                <a:ea typeface="Oswald"/>
                <a:cs typeface="Oswald"/>
                <a:sym typeface="Oswald"/>
              </a:defRPr>
            </a:lvl7pPr>
            <a:lvl8pPr lvl="7" rtl="0">
              <a:spcBef>
                <a:spcPts val="1600"/>
              </a:spcBef>
              <a:spcAft>
                <a:spcPts val="0"/>
              </a:spcAft>
              <a:buNone/>
              <a:defRPr sz="1800">
                <a:solidFill>
                  <a:schemeClr val="accent4"/>
                </a:solidFill>
                <a:latin typeface="Oswald"/>
                <a:ea typeface="Oswald"/>
                <a:cs typeface="Oswald"/>
                <a:sym typeface="Oswald"/>
              </a:defRPr>
            </a:lvl8pPr>
            <a:lvl9pPr lvl="8" rtl="0">
              <a:spcBef>
                <a:spcPts val="1600"/>
              </a:spcBef>
              <a:spcAft>
                <a:spcPts val="1600"/>
              </a:spcAft>
              <a:buNone/>
              <a:defRPr sz="1800">
                <a:solidFill>
                  <a:schemeClr val="accent4"/>
                </a:solidFill>
                <a:latin typeface="Oswald"/>
                <a:ea typeface="Oswald"/>
                <a:cs typeface="Oswald"/>
                <a:sym typeface="Oswald"/>
              </a:defRPr>
            </a:lvl9pPr>
          </a:lstStyle>
          <a:p/>
        </p:txBody>
      </p:sp>
      <p:sp>
        <p:nvSpPr>
          <p:cNvPr id="150" name="Google Shape;150;p28"/>
          <p:cNvSpPr txBox="1"/>
          <p:nvPr>
            <p:ph idx="2" type="subTitle"/>
          </p:nvPr>
        </p:nvSpPr>
        <p:spPr>
          <a:xfrm>
            <a:off x="1615440" y="2948834"/>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151" name="Google Shape;151;p28"/>
          <p:cNvSpPr txBox="1"/>
          <p:nvPr>
            <p:ph hasCustomPrompt="1" idx="3" type="title"/>
          </p:nvPr>
        </p:nvSpPr>
        <p:spPr>
          <a:xfrm>
            <a:off x="786375" y="3683399"/>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152" name="Google Shape;152;p28"/>
          <p:cNvSpPr txBox="1"/>
          <p:nvPr>
            <p:ph idx="4" type="subTitle"/>
          </p:nvPr>
        </p:nvSpPr>
        <p:spPr>
          <a:xfrm>
            <a:off x="1615440" y="3559423"/>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53" name="Google Shape;153;p28"/>
          <p:cNvSpPr txBox="1"/>
          <p:nvPr>
            <p:ph idx="5" type="subTitle"/>
          </p:nvPr>
        </p:nvSpPr>
        <p:spPr>
          <a:xfrm>
            <a:off x="1615440" y="4058172"/>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154" name="Google Shape;154;p28"/>
          <p:cNvSpPr txBox="1"/>
          <p:nvPr>
            <p:ph hasCustomPrompt="1" idx="6" type="title"/>
          </p:nvPr>
        </p:nvSpPr>
        <p:spPr>
          <a:xfrm flipH="1">
            <a:off x="4693925" y="2572936"/>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155" name="Google Shape;155;p28"/>
          <p:cNvSpPr txBox="1"/>
          <p:nvPr>
            <p:ph idx="7" type="subTitle"/>
          </p:nvPr>
        </p:nvSpPr>
        <p:spPr>
          <a:xfrm flipH="1">
            <a:off x="5522976" y="2449202"/>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56" name="Google Shape;156;p28"/>
          <p:cNvSpPr txBox="1"/>
          <p:nvPr>
            <p:ph idx="8" type="subTitle"/>
          </p:nvPr>
        </p:nvSpPr>
        <p:spPr>
          <a:xfrm flipH="1">
            <a:off x="5522856" y="2948834"/>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157" name="Google Shape;157;p28"/>
          <p:cNvSpPr txBox="1"/>
          <p:nvPr>
            <p:ph hasCustomPrompt="1" idx="9" type="title"/>
          </p:nvPr>
        </p:nvSpPr>
        <p:spPr>
          <a:xfrm flipH="1">
            <a:off x="4693925" y="3683399"/>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158" name="Google Shape;158;p28"/>
          <p:cNvSpPr txBox="1"/>
          <p:nvPr>
            <p:ph idx="13" type="subTitle"/>
          </p:nvPr>
        </p:nvSpPr>
        <p:spPr>
          <a:xfrm flipH="1">
            <a:off x="5522976" y="3559423"/>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59" name="Google Shape;159;p28"/>
          <p:cNvSpPr txBox="1"/>
          <p:nvPr>
            <p:ph idx="14" type="subTitle"/>
          </p:nvPr>
        </p:nvSpPr>
        <p:spPr>
          <a:xfrm flipH="1">
            <a:off x="5522856" y="4058172"/>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pic>
        <p:nvPicPr>
          <p:cNvPr id="160" name="Google Shape;160;p28"/>
          <p:cNvPicPr preferRelativeResize="0"/>
          <p:nvPr/>
        </p:nvPicPr>
        <p:blipFill rotWithShape="1">
          <a:blip r:embed="rId2">
            <a:alphaModFix/>
          </a:blip>
          <a:srcRect b="99" l="0" r="0" t="109"/>
          <a:stretch/>
        </p:blipFill>
        <p:spPr>
          <a:xfrm>
            <a:off x="0" y="-35412"/>
            <a:ext cx="3314701" cy="2143124"/>
          </a:xfrm>
          <a:prstGeom prst="rect">
            <a:avLst/>
          </a:prstGeom>
          <a:noFill/>
          <a:ln>
            <a:noFill/>
          </a:ln>
        </p:spPr>
      </p:pic>
      <p:pic>
        <p:nvPicPr>
          <p:cNvPr id="161" name="Google Shape;161;p28"/>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162" name="Google Shape;162;p28"/>
          <p:cNvPicPr preferRelativeResize="0"/>
          <p:nvPr/>
        </p:nvPicPr>
        <p:blipFill rotWithShape="1">
          <a:blip r:embed="rId4">
            <a:alphaModFix/>
          </a:blip>
          <a:srcRect b="11505" l="0" r="0" t="-4972"/>
          <a:stretch/>
        </p:blipFill>
        <p:spPr>
          <a:xfrm rot="10800000">
            <a:off x="7701639" y="0"/>
            <a:ext cx="1458274" cy="972175"/>
          </a:xfrm>
          <a:prstGeom prst="rect">
            <a:avLst/>
          </a:prstGeom>
          <a:noFill/>
          <a:ln>
            <a:noFill/>
          </a:ln>
        </p:spPr>
      </p:pic>
      <p:sp>
        <p:nvSpPr>
          <p:cNvPr id="163" name="Google Shape;163;p28"/>
          <p:cNvSpPr txBox="1"/>
          <p:nvPr>
            <p:ph idx="15" type="title"/>
          </p:nvPr>
        </p:nvSpPr>
        <p:spPr>
          <a:xfrm>
            <a:off x="4572000" y="539500"/>
            <a:ext cx="3858900" cy="841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500">
                <a:solidFill>
                  <a:schemeClr val="accent1"/>
                </a:solidFill>
              </a:defRPr>
            </a:lvl1pPr>
            <a:lvl2pPr lvl="1" rtl="0" algn="ctr">
              <a:spcBef>
                <a:spcPts val="0"/>
              </a:spcBef>
              <a:spcAft>
                <a:spcPts val="0"/>
              </a:spcAft>
              <a:buNone/>
              <a:defRPr>
                <a:solidFill>
                  <a:schemeClr val="accent1"/>
                </a:solidFill>
                <a:latin typeface="Open Sans"/>
                <a:ea typeface="Open Sans"/>
                <a:cs typeface="Open Sans"/>
                <a:sym typeface="Open Sans"/>
              </a:defRPr>
            </a:lvl2pPr>
            <a:lvl3pPr lvl="2" rtl="0" algn="ctr">
              <a:spcBef>
                <a:spcPts val="0"/>
              </a:spcBef>
              <a:spcAft>
                <a:spcPts val="0"/>
              </a:spcAft>
              <a:buNone/>
              <a:defRPr>
                <a:solidFill>
                  <a:schemeClr val="accent1"/>
                </a:solidFill>
                <a:latin typeface="Open Sans"/>
                <a:ea typeface="Open Sans"/>
                <a:cs typeface="Open Sans"/>
                <a:sym typeface="Open Sans"/>
              </a:defRPr>
            </a:lvl3pPr>
            <a:lvl4pPr lvl="3" rtl="0" algn="ctr">
              <a:spcBef>
                <a:spcPts val="0"/>
              </a:spcBef>
              <a:spcAft>
                <a:spcPts val="0"/>
              </a:spcAft>
              <a:buNone/>
              <a:defRPr>
                <a:solidFill>
                  <a:schemeClr val="accent1"/>
                </a:solidFill>
                <a:latin typeface="Open Sans"/>
                <a:ea typeface="Open Sans"/>
                <a:cs typeface="Open Sans"/>
                <a:sym typeface="Open Sans"/>
              </a:defRPr>
            </a:lvl4pPr>
            <a:lvl5pPr lvl="4" rtl="0" algn="ctr">
              <a:spcBef>
                <a:spcPts val="0"/>
              </a:spcBef>
              <a:spcAft>
                <a:spcPts val="0"/>
              </a:spcAft>
              <a:buNone/>
              <a:defRPr>
                <a:solidFill>
                  <a:schemeClr val="accent1"/>
                </a:solidFill>
                <a:latin typeface="Open Sans"/>
                <a:ea typeface="Open Sans"/>
                <a:cs typeface="Open Sans"/>
                <a:sym typeface="Open Sans"/>
              </a:defRPr>
            </a:lvl5pPr>
            <a:lvl6pPr lvl="5" rtl="0" algn="ctr">
              <a:spcBef>
                <a:spcPts val="0"/>
              </a:spcBef>
              <a:spcAft>
                <a:spcPts val="0"/>
              </a:spcAft>
              <a:buNone/>
              <a:defRPr>
                <a:solidFill>
                  <a:schemeClr val="accent1"/>
                </a:solidFill>
                <a:latin typeface="Open Sans"/>
                <a:ea typeface="Open Sans"/>
                <a:cs typeface="Open Sans"/>
                <a:sym typeface="Open Sans"/>
              </a:defRPr>
            </a:lvl6pPr>
            <a:lvl7pPr lvl="6" rtl="0" algn="ctr">
              <a:spcBef>
                <a:spcPts val="0"/>
              </a:spcBef>
              <a:spcAft>
                <a:spcPts val="0"/>
              </a:spcAft>
              <a:buNone/>
              <a:defRPr>
                <a:solidFill>
                  <a:schemeClr val="accent1"/>
                </a:solidFill>
                <a:latin typeface="Open Sans"/>
                <a:ea typeface="Open Sans"/>
                <a:cs typeface="Open Sans"/>
                <a:sym typeface="Open Sans"/>
              </a:defRPr>
            </a:lvl7pPr>
            <a:lvl8pPr lvl="7" rtl="0" algn="ctr">
              <a:spcBef>
                <a:spcPts val="0"/>
              </a:spcBef>
              <a:spcAft>
                <a:spcPts val="0"/>
              </a:spcAft>
              <a:buNone/>
              <a:defRPr>
                <a:solidFill>
                  <a:schemeClr val="accent1"/>
                </a:solidFill>
                <a:latin typeface="Open Sans"/>
                <a:ea typeface="Open Sans"/>
                <a:cs typeface="Open Sans"/>
                <a:sym typeface="Open Sans"/>
              </a:defRPr>
            </a:lvl8pPr>
            <a:lvl9pPr lvl="8" rtl="0" algn="ctr">
              <a:spcBef>
                <a:spcPts val="0"/>
              </a:spcBef>
              <a:spcAft>
                <a:spcPts val="0"/>
              </a:spcAft>
              <a:buNone/>
              <a:defRPr>
                <a:solidFill>
                  <a:schemeClr val="accent1"/>
                </a:solidFill>
                <a:latin typeface="Open Sans"/>
                <a:ea typeface="Open Sans"/>
                <a:cs typeface="Open Sans"/>
                <a:sym typeface="Open Sans"/>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1848" name="Shape 1848"/>
        <p:cNvGrpSpPr/>
        <p:nvPr/>
      </p:nvGrpSpPr>
      <p:grpSpPr>
        <a:xfrm>
          <a:off x="0" y="0"/>
          <a:ext cx="0" cy="0"/>
          <a:chOff x="0" y="0"/>
          <a:chExt cx="0" cy="0"/>
        </a:xfrm>
      </p:grpSpPr>
      <p:pic>
        <p:nvPicPr>
          <p:cNvPr id="1849" name="Google Shape;1849;p266"/>
          <p:cNvPicPr preferRelativeResize="0"/>
          <p:nvPr/>
        </p:nvPicPr>
        <p:blipFill rotWithShape="1">
          <a:blip r:embed="rId2">
            <a:alphaModFix/>
          </a:blip>
          <a:srcRect b="45119" l="0" r="48232" t="6390"/>
          <a:stretch/>
        </p:blipFill>
        <p:spPr>
          <a:xfrm rot="10800000">
            <a:off x="-235000" y="-44675"/>
            <a:ext cx="1420075" cy="1294925"/>
          </a:xfrm>
          <a:prstGeom prst="rect">
            <a:avLst/>
          </a:prstGeom>
          <a:noFill/>
          <a:ln>
            <a:noFill/>
          </a:ln>
        </p:spPr>
      </p:pic>
      <p:pic>
        <p:nvPicPr>
          <p:cNvPr id="1850" name="Google Shape;1850;p266"/>
          <p:cNvPicPr preferRelativeResize="0"/>
          <p:nvPr/>
        </p:nvPicPr>
        <p:blipFill rotWithShape="1">
          <a:blip r:embed="rId3">
            <a:alphaModFix/>
          </a:blip>
          <a:srcRect b="28083" l="0" r="21203" t="0"/>
          <a:stretch/>
        </p:blipFill>
        <p:spPr>
          <a:xfrm rot="4217121">
            <a:off x="-467479" y="3333364"/>
            <a:ext cx="2399831" cy="2136346"/>
          </a:xfrm>
          <a:prstGeom prst="rect">
            <a:avLst/>
          </a:prstGeom>
          <a:noFill/>
          <a:ln>
            <a:noFill/>
          </a:ln>
        </p:spPr>
      </p:pic>
      <p:sp>
        <p:nvSpPr>
          <p:cNvPr id="1851" name="Google Shape;1851;p266"/>
          <p:cNvSpPr txBox="1"/>
          <p:nvPr>
            <p:ph type="title"/>
          </p:nvPr>
        </p:nvSpPr>
        <p:spPr>
          <a:xfrm>
            <a:off x="713225" y="1928250"/>
            <a:ext cx="4394100" cy="128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500"/>
              <a:buNone/>
              <a:defRPr sz="35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52" name="Shape 1852"/>
        <p:cNvGrpSpPr/>
        <p:nvPr/>
      </p:nvGrpSpPr>
      <p:grpSpPr>
        <a:xfrm>
          <a:off x="0" y="0"/>
          <a:ext cx="0" cy="0"/>
          <a:chOff x="0" y="0"/>
          <a:chExt cx="0" cy="0"/>
        </a:xfrm>
      </p:grpSpPr>
      <p:pic>
        <p:nvPicPr>
          <p:cNvPr id="1853" name="Google Shape;1853;p267"/>
          <p:cNvPicPr preferRelativeResize="0"/>
          <p:nvPr/>
        </p:nvPicPr>
        <p:blipFill rotWithShape="1">
          <a:blip r:embed="rId2">
            <a:alphaModFix amt="88000"/>
          </a:blip>
          <a:srcRect b="0" l="17416" r="0" t="30128"/>
          <a:stretch/>
        </p:blipFill>
        <p:spPr>
          <a:xfrm flipH="1" rot="10800000">
            <a:off x="0" y="3495574"/>
            <a:ext cx="3098849" cy="1696850"/>
          </a:xfrm>
          <a:prstGeom prst="rect">
            <a:avLst/>
          </a:prstGeom>
          <a:noFill/>
          <a:ln>
            <a:noFill/>
          </a:ln>
        </p:spPr>
      </p:pic>
      <p:sp>
        <p:nvSpPr>
          <p:cNvPr id="1854" name="Google Shape;1854;p267"/>
          <p:cNvSpPr txBox="1"/>
          <p:nvPr>
            <p:ph hasCustomPrompt="1" type="title"/>
          </p:nvPr>
        </p:nvSpPr>
        <p:spPr>
          <a:xfrm>
            <a:off x="1855500" y="1244700"/>
            <a:ext cx="54330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500"/>
              <a:buNone/>
              <a:defRPr sz="9500"/>
            </a:lvl1pPr>
            <a:lvl2pPr lvl="1" rtl="0" algn="ctr">
              <a:spcBef>
                <a:spcPts val="0"/>
              </a:spcBef>
              <a:spcAft>
                <a:spcPts val="0"/>
              </a:spcAft>
              <a:buClr>
                <a:schemeClr val="accent1"/>
              </a:buClr>
              <a:buSzPts val="7200"/>
              <a:buNone/>
              <a:defRPr sz="7200">
                <a:solidFill>
                  <a:schemeClr val="accent1"/>
                </a:solidFill>
              </a:defRPr>
            </a:lvl2pPr>
            <a:lvl3pPr lvl="2" rtl="0" algn="ctr">
              <a:spcBef>
                <a:spcPts val="0"/>
              </a:spcBef>
              <a:spcAft>
                <a:spcPts val="0"/>
              </a:spcAft>
              <a:buClr>
                <a:schemeClr val="accent1"/>
              </a:buClr>
              <a:buSzPts val="7200"/>
              <a:buNone/>
              <a:defRPr sz="7200">
                <a:solidFill>
                  <a:schemeClr val="accent1"/>
                </a:solidFill>
              </a:defRPr>
            </a:lvl3pPr>
            <a:lvl4pPr lvl="3" rtl="0" algn="ctr">
              <a:spcBef>
                <a:spcPts val="0"/>
              </a:spcBef>
              <a:spcAft>
                <a:spcPts val="0"/>
              </a:spcAft>
              <a:buClr>
                <a:schemeClr val="accent1"/>
              </a:buClr>
              <a:buSzPts val="7200"/>
              <a:buNone/>
              <a:defRPr sz="7200">
                <a:solidFill>
                  <a:schemeClr val="accent1"/>
                </a:solidFill>
              </a:defRPr>
            </a:lvl4pPr>
            <a:lvl5pPr lvl="4" rtl="0" algn="ctr">
              <a:spcBef>
                <a:spcPts val="0"/>
              </a:spcBef>
              <a:spcAft>
                <a:spcPts val="0"/>
              </a:spcAft>
              <a:buClr>
                <a:schemeClr val="accent1"/>
              </a:buClr>
              <a:buSzPts val="7200"/>
              <a:buNone/>
              <a:defRPr sz="7200">
                <a:solidFill>
                  <a:schemeClr val="accent1"/>
                </a:solidFill>
              </a:defRPr>
            </a:lvl5pPr>
            <a:lvl6pPr lvl="5" rtl="0" algn="ctr">
              <a:spcBef>
                <a:spcPts val="0"/>
              </a:spcBef>
              <a:spcAft>
                <a:spcPts val="0"/>
              </a:spcAft>
              <a:buClr>
                <a:schemeClr val="accent1"/>
              </a:buClr>
              <a:buSzPts val="7200"/>
              <a:buNone/>
              <a:defRPr sz="7200">
                <a:solidFill>
                  <a:schemeClr val="accent1"/>
                </a:solidFill>
              </a:defRPr>
            </a:lvl6pPr>
            <a:lvl7pPr lvl="6" rtl="0" algn="ctr">
              <a:spcBef>
                <a:spcPts val="0"/>
              </a:spcBef>
              <a:spcAft>
                <a:spcPts val="0"/>
              </a:spcAft>
              <a:buClr>
                <a:schemeClr val="accent1"/>
              </a:buClr>
              <a:buSzPts val="7200"/>
              <a:buNone/>
              <a:defRPr sz="7200">
                <a:solidFill>
                  <a:schemeClr val="accent1"/>
                </a:solidFill>
              </a:defRPr>
            </a:lvl7pPr>
            <a:lvl8pPr lvl="7" rtl="0" algn="ctr">
              <a:spcBef>
                <a:spcPts val="0"/>
              </a:spcBef>
              <a:spcAft>
                <a:spcPts val="0"/>
              </a:spcAft>
              <a:buClr>
                <a:schemeClr val="accent1"/>
              </a:buClr>
              <a:buSzPts val="7200"/>
              <a:buNone/>
              <a:defRPr sz="7200">
                <a:solidFill>
                  <a:schemeClr val="accent1"/>
                </a:solidFill>
              </a:defRPr>
            </a:lvl8pPr>
            <a:lvl9pPr lvl="8" rtl="0" algn="ctr">
              <a:spcBef>
                <a:spcPts val="0"/>
              </a:spcBef>
              <a:spcAft>
                <a:spcPts val="0"/>
              </a:spcAft>
              <a:buClr>
                <a:schemeClr val="accent1"/>
              </a:buClr>
              <a:buSzPts val="7200"/>
              <a:buNone/>
              <a:defRPr sz="7200">
                <a:solidFill>
                  <a:schemeClr val="accent1"/>
                </a:solidFill>
              </a:defRPr>
            </a:lvl9pPr>
          </a:lstStyle>
          <a:p>
            <a:r>
              <a:t>xx%</a:t>
            </a:r>
          </a:p>
        </p:txBody>
      </p:sp>
      <p:sp>
        <p:nvSpPr>
          <p:cNvPr id="1855" name="Google Shape;1855;p267"/>
          <p:cNvSpPr txBox="1"/>
          <p:nvPr>
            <p:ph idx="1" type="subTitle"/>
          </p:nvPr>
        </p:nvSpPr>
        <p:spPr>
          <a:xfrm>
            <a:off x="3213200" y="3060225"/>
            <a:ext cx="2717700" cy="87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r">
              <a:spcBef>
                <a:spcPts val="1600"/>
              </a:spcBef>
              <a:spcAft>
                <a:spcPts val="0"/>
              </a:spcAft>
              <a:buClr>
                <a:schemeClr val="accent1"/>
              </a:buClr>
              <a:buSzPts val="1600"/>
              <a:buNone/>
              <a:defRPr sz="1600">
                <a:solidFill>
                  <a:schemeClr val="accent1"/>
                </a:solidFill>
              </a:defRPr>
            </a:lvl2pPr>
            <a:lvl3pPr lvl="2" rtl="0" algn="r">
              <a:spcBef>
                <a:spcPts val="1600"/>
              </a:spcBef>
              <a:spcAft>
                <a:spcPts val="0"/>
              </a:spcAft>
              <a:buClr>
                <a:schemeClr val="accent1"/>
              </a:buClr>
              <a:buSzPts val="1600"/>
              <a:buNone/>
              <a:defRPr sz="1600">
                <a:solidFill>
                  <a:schemeClr val="accent1"/>
                </a:solidFill>
              </a:defRPr>
            </a:lvl3pPr>
            <a:lvl4pPr lvl="3" rtl="0" algn="r">
              <a:spcBef>
                <a:spcPts val="1600"/>
              </a:spcBef>
              <a:spcAft>
                <a:spcPts val="0"/>
              </a:spcAft>
              <a:buClr>
                <a:schemeClr val="accent1"/>
              </a:buClr>
              <a:buSzPts val="1600"/>
              <a:buNone/>
              <a:defRPr sz="1600">
                <a:solidFill>
                  <a:schemeClr val="accent1"/>
                </a:solidFill>
              </a:defRPr>
            </a:lvl4pPr>
            <a:lvl5pPr lvl="4" rtl="0" algn="r">
              <a:spcBef>
                <a:spcPts val="1600"/>
              </a:spcBef>
              <a:spcAft>
                <a:spcPts val="0"/>
              </a:spcAft>
              <a:buClr>
                <a:schemeClr val="accent1"/>
              </a:buClr>
              <a:buSzPts val="1600"/>
              <a:buNone/>
              <a:defRPr sz="1600">
                <a:solidFill>
                  <a:schemeClr val="accent1"/>
                </a:solidFill>
              </a:defRPr>
            </a:lvl5pPr>
            <a:lvl6pPr lvl="5" rtl="0" algn="r">
              <a:spcBef>
                <a:spcPts val="1600"/>
              </a:spcBef>
              <a:spcAft>
                <a:spcPts val="0"/>
              </a:spcAft>
              <a:buClr>
                <a:schemeClr val="accent1"/>
              </a:buClr>
              <a:buSzPts val="1600"/>
              <a:buNone/>
              <a:defRPr sz="1600">
                <a:solidFill>
                  <a:schemeClr val="accent1"/>
                </a:solidFill>
              </a:defRPr>
            </a:lvl6pPr>
            <a:lvl7pPr lvl="6" rtl="0" algn="r">
              <a:spcBef>
                <a:spcPts val="1600"/>
              </a:spcBef>
              <a:spcAft>
                <a:spcPts val="0"/>
              </a:spcAft>
              <a:buClr>
                <a:schemeClr val="accent1"/>
              </a:buClr>
              <a:buSzPts val="1600"/>
              <a:buNone/>
              <a:defRPr sz="1600">
                <a:solidFill>
                  <a:schemeClr val="accent1"/>
                </a:solidFill>
              </a:defRPr>
            </a:lvl7pPr>
            <a:lvl8pPr lvl="7" rtl="0" algn="r">
              <a:spcBef>
                <a:spcPts val="1600"/>
              </a:spcBef>
              <a:spcAft>
                <a:spcPts val="0"/>
              </a:spcAft>
              <a:buClr>
                <a:schemeClr val="accent1"/>
              </a:buClr>
              <a:buSzPts val="1600"/>
              <a:buNone/>
              <a:defRPr sz="1600">
                <a:solidFill>
                  <a:schemeClr val="accent1"/>
                </a:solidFill>
              </a:defRPr>
            </a:lvl8pPr>
            <a:lvl9pPr lvl="8" rtl="0" algn="r">
              <a:spcBef>
                <a:spcPts val="1600"/>
              </a:spcBef>
              <a:spcAft>
                <a:spcPts val="1600"/>
              </a:spcAft>
              <a:buClr>
                <a:schemeClr val="accent1"/>
              </a:buClr>
              <a:buSzPts val="1600"/>
              <a:buNone/>
              <a:defRPr sz="1600">
                <a:solidFill>
                  <a:schemeClr val="accent1"/>
                </a:solidFill>
              </a:defRPr>
            </a:lvl9pPr>
          </a:lstStyle>
          <a:p/>
        </p:txBody>
      </p:sp>
      <p:pic>
        <p:nvPicPr>
          <p:cNvPr id="1856" name="Google Shape;1856;p267"/>
          <p:cNvPicPr preferRelativeResize="0"/>
          <p:nvPr/>
        </p:nvPicPr>
        <p:blipFill rotWithShape="1">
          <a:blip r:embed="rId3">
            <a:alphaModFix/>
          </a:blip>
          <a:srcRect b="0" l="0" r="0" t="16777"/>
          <a:stretch/>
        </p:blipFill>
        <p:spPr>
          <a:xfrm flipH="1">
            <a:off x="6945648" y="-48928"/>
            <a:ext cx="1828801" cy="1702801"/>
          </a:xfrm>
          <a:prstGeom prst="rect">
            <a:avLst/>
          </a:prstGeom>
          <a:noFill/>
          <a:ln>
            <a:noFill/>
          </a:ln>
        </p:spPr>
      </p:pic>
      <p:pic>
        <p:nvPicPr>
          <p:cNvPr id="1857" name="Google Shape;1857;p267"/>
          <p:cNvPicPr preferRelativeResize="0"/>
          <p:nvPr/>
        </p:nvPicPr>
        <p:blipFill rotWithShape="1">
          <a:blip r:embed="rId4">
            <a:alphaModFix amt="85000"/>
          </a:blip>
          <a:srcRect b="0" l="0" r="78523" t="0"/>
          <a:stretch/>
        </p:blipFill>
        <p:spPr>
          <a:xfrm rot="-5400000">
            <a:off x="6570650" y="-861101"/>
            <a:ext cx="510599" cy="2234601"/>
          </a:xfrm>
          <a:prstGeom prst="rect">
            <a:avLst/>
          </a:prstGeom>
          <a:noFill/>
          <a:ln>
            <a:noFill/>
          </a:ln>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58" name="Shape 1858"/>
        <p:cNvGrpSpPr/>
        <p:nvPr/>
      </p:nvGrpSpPr>
      <p:grpSpPr>
        <a:xfrm>
          <a:off x="0" y="0"/>
          <a:ext cx="0" cy="0"/>
          <a:chOff x="0" y="0"/>
          <a:chExt cx="0" cy="0"/>
        </a:xfrm>
      </p:grpSpPr>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1859" name="Shape 1859"/>
        <p:cNvGrpSpPr/>
        <p:nvPr/>
      </p:nvGrpSpPr>
      <p:grpSpPr>
        <a:xfrm>
          <a:off x="0" y="0"/>
          <a:ext cx="0" cy="0"/>
          <a:chOff x="0" y="0"/>
          <a:chExt cx="0" cy="0"/>
        </a:xfrm>
      </p:grpSpPr>
      <p:pic>
        <p:nvPicPr>
          <p:cNvPr id="1860" name="Google Shape;1860;p269"/>
          <p:cNvPicPr preferRelativeResize="0"/>
          <p:nvPr/>
        </p:nvPicPr>
        <p:blipFill rotWithShape="1">
          <a:blip r:embed="rId2">
            <a:alphaModFix/>
          </a:blip>
          <a:srcRect b="0" l="219" r="209" t="0"/>
          <a:stretch/>
        </p:blipFill>
        <p:spPr>
          <a:xfrm rot="10800000">
            <a:off x="8225021" y="4351019"/>
            <a:ext cx="731520" cy="731520"/>
          </a:xfrm>
          <a:prstGeom prst="rect">
            <a:avLst/>
          </a:prstGeom>
          <a:noFill/>
          <a:ln>
            <a:noFill/>
          </a:ln>
        </p:spPr>
      </p:pic>
      <p:sp>
        <p:nvSpPr>
          <p:cNvPr id="1861" name="Google Shape;1861;p269"/>
          <p:cNvSpPr txBox="1"/>
          <p:nvPr>
            <p:ph idx="1" type="subTitle"/>
          </p:nvPr>
        </p:nvSpPr>
        <p:spPr>
          <a:xfrm>
            <a:off x="6074675" y="786958"/>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269"/>
          <p:cNvSpPr txBox="1"/>
          <p:nvPr>
            <p:ph idx="2" type="subTitle"/>
          </p:nvPr>
        </p:nvSpPr>
        <p:spPr>
          <a:xfrm>
            <a:off x="6074675" y="211455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3" name="Google Shape;1863;p269"/>
          <p:cNvSpPr txBox="1"/>
          <p:nvPr>
            <p:ph idx="3" type="subTitle"/>
          </p:nvPr>
        </p:nvSpPr>
        <p:spPr>
          <a:xfrm>
            <a:off x="6074675" y="3442142"/>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269"/>
          <p:cNvSpPr txBox="1"/>
          <p:nvPr>
            <p:ph type="title"/>
          </p:nvPr>
        </p:nvSpPr>
        <p:spPr>
          <a:xfrm>
            <a:off x="713225" y="2571750"/>
            <a:ext cx="3145800" cy="20277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sz="6000">
                <a:solidFill>
                  <a:schemeClr val="lt1"/>
                </a:solidFill>
                <a:latin typeface="Oswald"/>
                <a:ea typeface="Oswald"/>
                <a:cs typeface="Oswald"/>
                <a:sym typeface="Oswald"/>
              </a:defRPr>
            </a:lvl2pPr>
            <a:lvl3pPr lvl="2" rtl="0" algn="r">
              <a:spcBef>
                <a:spcPts val="0"/>
              </a:spcBef>
              <a:spcAft>
                <a:spcPts val="0"/>
              </a:spcAft>
              <a:buNone/>
              <a:defRPr sz="6000">
                <a:solidFill>
                  <a:schemeClr val="lt1"/>
                </a:solidFill>
                <a:latin typeface="Oswald"/>
                <a:ea typeface="Oswald"/>
                <a:cs typeface="Oswald"/>
                <a:sym typeface="Oswald"/>
              </a:defRPr>
            </a:lvl3pPr>
            <a:lvl4pPr lvl="3" rtl="0" algn="r">
              <a:spcBef>
                <a:spcPts val="0"/>
              </a:spcBef>
              <a:spcAft>
                <a:spcPts val="0"/>
              </a:spcAft>
              <a:buNone/>
              <a:defRPr sz="6000">
                <a:solidFill>
                  <a:schemeClr val="lt1"/>
                </a:solidFill>
                <a:latin typeface="Oswald"/>
                <a:ea typeface="Oswald"/>
                <a:cs typeface="Oswald"/>
                <a:sym typeface="Oswald"/>
              </a:defRPr>
            </a:lvl4pPr>
            <a:lvl5pPr lvl="4" rtl="0" algn="r">
              <a:spcBef>
                <a:spcPts val="0"/>
              </a:spcBef>
              <a:spcAft>
                <a:spcPts val="0"/>
              </a:spcAft>
              <a:buNone/>
              <a:defRPr sz="6000">
                <a:solidFill>
                  <a:schemeClr val="lt1"/>
                </a:solidFill>
                <a:latin typeface="Oswald"/>
                <a:ea typeface="Oswald"/>
                <a:cs typeface="Oswald"/>
                <a:sym typeface="Oswald"/>
              </a:defRPr>
            </a:lvl5pPr>
            <a:lvl6pPr lvl="5" rtl="0" algn="r">
              <a:spcBef>
                <a:spcPts val="0"/>
              </a:spcBef>
              <a:spcAft>
                <a:spcPts val="0"/>
              </a:spcAft>
              <a:buNone/>
              <a:defRPr sz="6000">
                <a:solidFill>
                  <a:schemeClr val="lt1"/>
                </a:solidFill>
                <a:latin typeface="Oswald"/>
                <a:ea typeface="Oswald"/>
                <a:cs typeface="Oswald"/>
                <a:sym typeface="Oswald"/>
              </a:defRPr>
            </a:lvl6pPr>
            <a:lvl7pPr lvl="6" rtl="0" algn="r">
              <a:spcBef>
                <a:spcPts val="0"/>
              </a:spcBef>
              <a:spcAft>
                <a:spcPts val="0"/>
              </a:spcAft>
              <a:buNone/>
              <a:defRPr sz="6000">
                <a:solidFill>
                  <a:schemeClr val="lt1"/>
                </a:solidFill>
                <a:latin typeface="Oswald"/>
                <a:ea typeface="Oswald"/>
                <a:cs typeface="Oswald"/>
                <a:sym typeface="Oswald"/>
              </a:defRPr>
            </a:lvl7pPr>
            <a:lvl8pPr lvl="7" rtl="0" algn="r">
              <a:spcBef>
                <a:spcPts val="0"/>
              </a:spcBef>
              <a:spcAft>
                <a:spcPts val="0"/>
              </a:spcAft>
              <a:buNone/>
              <a:defRPr sz="6000">
                <a:solidFill>
                  <a:schemeClr val="lt1"/>
                </a:solidFill>
                <a:latin typeface="Oswald"/>
                <a:ea typeface="Oswald"/>
                <a:cs typeface="Oswald"/>
                <a:sym typeface="Oswald"/>
              </a:defRPr>
            </a:lvl8pPr>
            <a:lvl9pPr lvl="8" rtl="0" algn="r">
              <a:spcBef>
                <a:spcPts val="0"/>
              </a:spcBef>
              <a:spcAft>
                <a:spcPts val="0"/>
              </a:spcAft>
              <a:buNone/>
              <a:defRPr sz="6000">
                <a:solidFill>
                  <a:schemeClr val="lt1"/>
                </a:solidFill>
                <a:latin typeface="Oswald"/>
                <a:ea typeface="Oswald"/>
                <a:cs typeface="Oswald"/>
                <a:sym typeface="Oswald"/>
              </a:defRPr>
            </a:lvl9pPr>
          </a:lstStyle>
          <a:p/>
        </p:txBody>
      </p:sp>
      <p:sp>
        <p:nvSpPr>
          <p:cNvPr id="1865" name="Google Shape;1865;p269"/>
          <p:cNvSpPr txBox="1"/>
          <p:nvPr>
            <p:ph idx="4" type="subTitle"/>
          </p:nvPr>
        </p:nvSpPr>
        <p:spPr>
          <a:xfrm>
            <a:off x="4846320" y="1102408"/>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866" name="Google Shape;1866;p269"/>
          <p:cNvSpPr txBox="1"/>
          <p:nvPr>
            <p:ph idx="5" type="subTitle"/>
          </p:nvPr>
        </p:nvSpPr>
        <p:spPr>
          <a:xfrm>
            <a:off x="4846320" y="2430000"/>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867" name="Google Shape;1867;p269"/>
          <p:cNvSpPr txBox="1"/>
          <p:nvPr>
            <p:ph idx="6" type="subTitle"/>
          </p:nvPr>
        </p:nvSpPr>
        <p:spPr>
          <a:xfrm>
            <a:off x="4846320" y="3757592"/>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1868" name="Google Shape;1868;p269"/>
          <p:cNvPicPr preferRelativeResize="0"/>
          <p:nvPr/>
        </p:nvPicPr>
        <p:blipFill rotWithShape="1">
          <a:blip r:embed="rId3">
            <a:alphaModFix/>
          </a:blip>
          <a:srcRect b="0" l="17462" r="-3313" t="0"/>
          <a:stretch/>
        </p:blipFill>
        <p:spPr>
          <a:xfrm rot="10800000">
            <a:off x="7955276" y="1"/>
            <a:ext cx="1188724" cy="987624"/>
          </a:xfrm>
          <a:prstGeom prst="rect">
            <a:avLst/>
          </a:prstGeom>
          <a:noFill/>
          <a:ln>
            <a:noFill/>
          </a:ln>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4">
    <p:spTree>
      <p:nvGrpSpPr>
        <p:cNvPr id="1869" name="Shape 1869"/>
        <p:cNvGrpSpPr/>
        <p:nvPr/>
      </p:nvGrpSpPr>
      <p:grpSpPr>
        <a:xfrm>
          <a:off x="0" y="0"/>
          <a:ext cx="0" cy="0"/>
          <a:chOff x="0" y="0"/>
          <a:chExt cx="0" cy="0"/>
        </a:xfrm>
      </p:grpSpPr>
      <p:sp>
        <p:nvSpPr>
          <p:cNvPr id="1870" name="Google Shape;1870;p270"/>
          <p:cNvSpPr txBox="1"/>
          <p:nvPr>
            <p:ph idx="1" type="subTitle"/>
          </p:nvPr>
        </p:nvSpPr>
        <p:spPr>
          <a:xfrm>
            <a:off x="713220"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1" name="Google Shape;1871;p270"/>
          <p:cNvSpPr txBox="1"/>
          <p:nvPr>
            <p:ph idx="2" type="subTitle"/>
          </p:nvPr>
        </p:nvSpPr>
        <p:spPr>
          <a:xfrm>
            <a:off x="713220"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872" name="Google Shape;1872;p270"/>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
        <p:nvSpPr>
          <p:cNvPr id="1873" name="Google Shape;1873;p270"/>
          <p:cNvSpPr txBox="1"/>
          <p:nvPr>
            <p:ph idx="3" type="subTitle"/>
          </p:nvPr>
        </p:nvSpPr>
        <p:spPr>
          <a:xfrm>
            <a:off x="3394045"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4" name="Google Shape;1874;p270"/>
          <p:cNvSpPr txBox="1"/>
          <p:nvPr>
            <p:ph idx="4" type="subTitle"/>
          </p:nvPr>
        </p:nvSpPr>
        <p:spPr>
          <a:xfrm>
            <a:off x="3394045"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875" name="Google Shape;1875;p270"/>
          <p:cNvSpPr txBox="1"/>
          <p:nvPr>
            <p:ph idx="5" type="subTitle"/>
          </p:nvPr>
        </p:nvSpPr>
        <p:spPr>
          <a:xfrm>
            <a:off x="6074870"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6" name="Google Shape;1876;p270"/>
          <p:cNvSpPr txBox="1"/>
          <p:nvPr>
            <p:ph idx="6" type="subTitle"/>
          </p:nvPr>
        </p:nvSpPr>
        <p:spPr>
          <a:xfrm>
            <a:off x="6074870"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1877" name="Google Shape;1877;p270"/>
          <p:cNvPicPr preferRelativeResize="0"/>
          <p:nvPr/>
        </p:nvPicPr>
        <p:blipFill rotWithShape="1">
          <a:blip r:embed="rId2">
            <a:alphaModFix/>
          </a:blip>
          <a:srcRect b="69331" l="0" r="0" t="0"/>
          <a:stretch/>
        </p:blipFill>
        <p:spPr>
          <a:xfrm>
            <a:off x="3646750" y="4505125"/>
            <a:ext cx="2355900" cy="652201"/>
          </a:xfrm>
          <a:prstGeom prst="rect">
            <a:avLst/>
          </a:prstGeom>
          <a:noFill/>
          <a:ln>
            <a:noFill/>
          </a:ln>
        </p:spPr>
      </p:pic>
      <p:pic>
        <p:nvPicPr>
          <p:cNvPr id="1878" name="Google Shape;1878;p270"/>
          <p:cNvPicPr preferRelativeResize="0"/>
          <p:nvPr/>
        </p:nvPicPr>
        <p:blipFill rotWithShape="1">
          <a:blip r:embed="rId3">
            <a:alphaModFix/>
          </a:blip>
          <a:srcRect b="0" l="0" r="30982" t="0"/>
          <a:stretch/>
        </p:blipFill>
        <p:spPr>
          <a:xfrm>
            <a:off x="7726150" y="539500"/>
            <a:ext cx="1417849" cy="2028326"/>
          </a:xfrm>
          <a:prstGeom prst="rect">
            <a:avLst/>
          </a:prstGeom>
          <a:noFill/>
          <a:ln>
            <a:noFill/>
          </a:ln>
        </p:spPr>
      </p:pic>
      <p:pic>
        <p:nvPicPr>
          <p:cNvPr id="1879" name="Google Shape;1879;p270"/>
          <p:cNvPicPr preferRelativeResize="0"/>
          <p:nvPr/>
        </p:nvPicPr>
        <p:blipFill rotWithShape="1">
          <a:blip r:embed="rId4">
            <a:alphaModFix/>
          </a:blip>
          <a:srcRect b="0" l="20413" r="0" t="43798"/>
          <a:stretch/>
        </p:blipFill>
        <p:spPr>
          <a:xfrm>
            <a:off x="0" y="0"/>
            <a:ext cx="1940325" cy="1383050"/>
          </a:xfrm>
          <a:prstGeom prst="rect">
            <a:avLst/>
          </a:prstGeom>
          <a:noFill/>
          <a:ln>
            <a:noFill/>
          </a:ln>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4_1">
    <p:spTree>
      <p:nvGrpSpPr>
        <p:cNvPr id="1880" name="Shape 1880"/>
        <p:cNvGrpSpPr/>
        <p:nvPr/>
      </p:nvGrpSpPr>
      <p:grpSpPr>
        <a:xfrm>
          <a:off x="0" y="0"/>
          <a:ext cx="0" cy="0"/>
          <a:chOff x="0" y="0"/>
          <a:chExt cx="0" cy="0"/>
        </a:xfrm>
      </p:grpSpPr>
      <p:sp>
        <p:nvSpPr>
          <p:cNvPr id="1881" name="Google Shape;1881;p271"/>
          <p:cNvSpPr txBox="1"/>
          <p:nvPr>
            <p:ph idx="1" type="subTitle"/>
          </p:nvPr>
        </p:nvSpPr>
        <p:spPr>
          <a:xfrm>
            <a:off x="1962532" y="1864425"/>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2" name="Google Shape;1882;p271"/>
          <p:cNvSpPr txBox="1"/>
          <p:nvPr>
            <p:ph idx="2" type="subTitle"/>
          </p:nvPr>
        </p:nvSpPr>
        <p:spPr>
          <a:xfrm>
            <a:off x="661639" y="2031855"/>
            <a:ext cx="1024200" cy="283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883" name="Google Shape;1883;p271"/>
          <p:cNvSpPr txBox="1"/>
          <p:nvPr>
            <p:ph idx="3" type="subTitle"/>
          </p:nvPr>
        </p:nvSpPr>
        <p:spPr>
          <a:xfrm>
            <a:off x="1962532" y="3692425"/>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4" name="Google Shape;1884;p271"/>
          <p:cNvSpPr txBox="1"/>
          <p:nvPr>
            <p:ph idx="4" type="subTitle"/>
          </p:nvPr>
        </p:nvSpPr>
        <p:spPr>
          <a:xfrm>
            <a:off x="661639" y="3863275"/>
            <a:ext cx="1024200" cy="283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885" name="Google Shape;1885;p271"/>
          <p:cNvSpPr txBox="1"/>
          <p:nvPr>
            <p:ph idx="5" type="subTitle"/>
          </p:nvPr>
        </p:nvSpPr>
        <p:spPr>
          <a:xfrm>
            <a:off x="4819623" y="2778425"/>
            <a:ext cx="2355900" cy="9144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886" name="Google Shape;1886;p271"/>
          <p:cNvSpPr txBox="1"/>
          <p:nvPr>
            <p:ph idx="6" type="subTitle"/>
          </p:nvPr>
        </p:nvSpPr>
        <p:spPr>
          <a:xfrm>
            <a:off x="7458161" y="2947565"/>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1887" name="Google Shape;1887;p271"/>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1888" name="Google Shape;1888;p271"/>
          <p:cNvPicPr preferRelativeResize="0"/>
          <p:nvPr/>
        </p:nvPicPr>
        <p:blipFill rotWithShape="1">
          <a:blip r:embed="rId2">
            <a:alphaModFix/>
          </a:blip>
          <a:srcRect b="52736" l="59402" r="0" t="0"/>
          <a:stretch/>
        </p:blipFill>
        <p:spPr>
          <a:xfrm>
            <a:off x="-1" y="3960050"/>
            <a:ext cx="1108950" cy="1183449"/>
          </a:xfrm>
          <a:prstGeom prst="rect">
            <a:avLst/>
          </a:prstGeom>
          <a:noFill/>
          <a:ln>
            <a:noFill/>
          </a:ln>
        </p:spPr>
      </p:pic>
      <p:pic>
        <p:nvPicPr>
          <p:cNvPr id="1889" name="Google Shape;1889;p271"/>
          <p:cNvPicPr preferRelativeResize="0"/>
          <p:nvPr/>
        </p:nvPicPr>
        <p:blipFill rotWithShape="1">
          <a:blip r:embed="rId3">
            <a:alphaModFix/>
          </a:blip>
          <a:srcRect b="0" l="0" r="0" t="43677"/>
          <a:stretch/>
        </p:blipFill>
        <p:spPr>
          <a:xfrm>
            <a:off x="2330925" y="-5"/>
            <a:ext cx="2731549" cy="1552849"/>
          </a:xfrm>
          <a:prstGeom prst="rect">
            <a:avLst/>
          </a:prstGeom>
          <a:noFill/>
          <a:ln>
            <a:noFill/>
          </a:ln>
        </p:spPr>
      </p:pic>
      <p:pic>
        <p:nvPicPr>
          <p:cNvPr id="1890" name="Google Shape;1890;p271"/>
          <p:cNvPicPr preferRelativeResize="0"/>
          <p:nvPr/>
        </p:nvPicPr>
        <p:blipFill rotWithShape="1">
          <a:blip r:embed="rId4">
            <a:alphaModFix/>
          </a:blip>
          <a:srcRect b="48870" l="0" r="0" t="0"/>
          <a:stretch/>
        </p:blipFill>
        <p:spPr>
          <a:xfrm>
            <a:off x="5931425" y="3877102"/>
            <a:ext cx="2790401" cy="1280224"/>
          </a:xfrm>
          <a:prstGeom prst="rect">
            <a:avLst/>
          </a:prstGeom>
          <a:noFill/>
          <a:ln>
            <a:noFill/>
          </a:ln>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_1">
    <p:spTree>
      <p:nvGrpSpPr>
        <p:cNvPr id="1891" name="Shape 1891"/>
        <p:cNvGrpSpPr/>
        <p:nvPr/>
      </p:nvGrpSpPr>
      <p:grpSpPr>
        <a:xfrm>
          <a:off x="0" y="0"/>
          <a:ext cx="0" cy="0"/>
          <a:chOff x="0" y="0"/>
          <a:chExt cx="0" cy="0"/>
        </a:xfrm>
      </p:grpSpPr>
      <p:sp>
        <p:nvSpPr>
          <p:cNvPr id="1892" name="Google Shape;1892;p272"/>
          <p:cNvSpPr txBox="1"/>
          <p:nvPr>
            <p:ph hasCustomPrompt="1" type="title"/>
          </p:nvPr>
        </p:nvSpPr>
        <p:spPr>
          <a:xfrm>
            <a:off x="786375" y="2572936"/>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893" name="Google Shape;1893;p272"/>
          <p:cNvSpPr txBox="1"/>
          <p:nvPr>
            <p:ph idx="1" type="subTitle"/>
          </p:nvPr>
        </p:nvSpPr>
        <p:spPr>
          <a:xfrm>
            <a:off x="1615440" y="2449202"/>
            <a:ext cx="25329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4"/>
                </a:solidFill>
                <a:latin typeface="Oswald"/>
                <a:ea typeface="Oswald"/>
                <a:cs typeface="Oswald"/>
                <a:sym typeface="Oswald"/>
              </a:defRPr>
            </a:lvl1pPr>
            <a:lvl2pPr lvl="1" rtl="0">
              <a:spcBef>
                <a:spcPts val="1600"/>
              </a:spcBef>
              <a:spcAft>
                <a:spcPts val="0"/>
              </a:spcAft>
              <a:buNone/>
              <a:defRPr sz="1800">
                <a:solidFill>
                  <a:schemeClr val="accent4"/>
                </a:solidFill>
                <a:latin typeface="Oswald"/>
                <a:ea typeface="Oswald"/>
                <a:cs typeface="Oswald"/>
                <a:sym typeface="Oswald"/>
              </a:defRPr>
            </a:lvl2pPr>
            <a:lvl3pPr lvl="2" rtl="0">
              <a:spcBef>
                <a:spcPts val="1600"/>
              </a:spcBef>
              <a:spcAft>
                <a:spcPts val="0"/>
              </a:spcAft>
              <a:buNone/>
              <a:defRPr sz="1800">
                <a:solidFill>
                  <a:schemeClr val="accent4"/>
                </a:solidFill>
                <a:latin typeface="Oswald"/>
                <a:ea typeface="Oswald"/>
                <a:cs typeface="Oswald"/>
                <a:sym typeface="Oswald"/>
              </a:defRPr>
            </a:lvl3pPr>
            <a:lvl4pPr lvl="3" rtl="0">
              <a:spcBef>
                <a:spcPts val="1600"/>
              </a:spcBef>
              <a:spcAft>
                <a:spcPts val="0"/>
              </a:spcAft>
              <a:buNone/>
              <a:defRPr sz="1800">
                <a:solidFill>
                  <a:schemeClr val="accent4"/>
                </a:solidFill>
                <a:latin typeface="Oswald"/>
                <a:ea typeface="Oswald"/>
                <a:cs typeface="Oswald"/>
                <a:sym typeface="Oswald"/>
              </a:defRPr>
            </a:lvl4pPr>
            <a:lvl5pPr lvl="4" rtl="0">
              <a:spcBef>
                <a:spcPts val="1600"/>
              </a:spcBef>
              <a:spcAft>
                <a:spcPts val="0"/>
              </a:spcAft>
              <a:buNone/>
              <a:defRPr sz="1800">
                <a:solidFill>
                  <a:schemeClr val="accent4"/>
                </a:solidFill>
                <a:latin typeface="Oswald"/>
                <a:ea typeface="Oswald"/>
                <a:cs typeface="Oswald"/>
                <a:sym typeface="Oswald"/>
              </a:defRPr>
            </a:lvl5pPr>
            <a:lvl6pPr lvl="5" rtl="0">
              <a:spcBef>
                <a:spcPts val="1600"/>
              </a:spcBef>
              <a:spcAft>
                <a:spcPts val="0"/>
              </a:spcAft>
              <a:buNone/>
              <a:defRPr sz="1800">
                <a:solidFill>
                  <a:schemeClr val="accent4"/>
                </a:solidFill>
                <a:latin typeface="Oswald"/>
                <a:ea typeface="Oswald"/>
                <a:cs typeface="Oswald"/>
                <a:sym typeface="Oswald"/>
              </a:defRPr>
            </a:lvl6pPr>
            <a:lvl7pPr lvl="6" rtl="0">
              <a:spcBef>
                <a:spcPts val="1600"/>
              </a:spcBef>
              <a:spcAft>
                <a:spcPts val="0"/>
              </a:spcAft>
              <a:buNone/>
              <a:defRPr sz="1800">
                <a:solidFill>
                  <a:schemeClr val="accent4"/>
                </a:solidFill>
                <a:latin typeface="Oswald"/>
                <a:ea typeface="Oswald"/>
                <a:cs typeface="Oswald"/>
                <a:sym typeface="Oswald"/>
              </a:defRPr>
            </a:lvl7pPr>
            <a:lvl8pPr lvl="7" rtl="0">
              <a:spcBef>
                <a:spcPts val="1600"/>
              </a:spcBef>
              <a:spcAft>
                <a:spcPts val="0"/>
              </a:spcAft>
              <a:buNone/>
              <a:defRPr sz="1800">
                <a:solidFill>
                  <a:schemeClr val="accent4"/>
                </a:solidFill>
                <a:latin typeface="Oswald"/>
                <a:ea typeface="Oswald"/>
                <a:cs typeface="Oswald"/>
                <a:sym typeface="Oswald"/>
              </a:defRPr>
            </a:lvl8pPr>
            <a:lvl9pPr lvl="8" rtl="0">
              <a:spcBef>
                <a:spcPts val="1600"/>
              </a:spcBef>
              <a:spcAft>
                <a:spcPts val="1600"/>
              </a:spcAft>
              <a:buNone/>
              <a:defRPr sz="1800">
                <a:solidFill>
                  <a:schemeClr val="accent4"/>
                </a:solidFill>
                <a:latin typeface="Oswald"/>
                <a:ea typeface="Oswald"/>
                <a:cs typeface="Oswald"/>
                <a:sym typeface="Oswald"/>
              </a:defRPr>
            </a:lvl9pPr>
          </a:lstStyle>
          <a:p/>
        </p:txBody>
      </p:sp>
      <p:sp>
        <p:nvSpPr>
          <p:cNvPr id="1894" name="Google Shape;1894;p272"/>
          <p:cNvSpPr txBox="1"/>
          <p:nvPr>
            <p:ph idx="2" type="subTitle"/>
          </p:nvPr>
        </p:nvSpPr>
        <p:spPr>
          <a:xfrm>
            <a:off x="1615440" y="2948834"/>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1895" name="Google Shape;1895;p272"/>
          <p:cNvSpPr txBox="1"/>
          <p:nvPr>
            <p:ph hasCustomPrompt="1" idx="3" type="title"/>
          </p:nvPr>
        </p:nvSpPr>
        <p:spPr>
          <a:xfrm>
            <a:off x="786375" y="3683399"/>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1896" name="Google Shape;1896;p272"/>
          <p:cNvSpPr txBox="1"/>
          <p:nvPr>
            <p:ph idx="4" type="subTitle"/>
          </p:nvPr>
        </p:nvSpPr>
        <p:spPr>
          <a:xfrm>
            <a:off x="1615440" y="3559423"/>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897" name="Google Shape;1897;p272"/>
          <p:cNvSpPr txBox="1"/>
          <p:nvPr>
            <p:ph idx="5" type="subTitle"/>
          </p:nvPr>
        </p:nvSpPr>
        <p:spPr>
          <a:xfrm>
            <a:off x="1615440" y="4058172"/>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1898" name="Google Shape;1898;p272"/>
          <p:cNvSpPr txBox="1"/>
          <p:nvPr>
            <p:ph hasCustomPrompt="1" idx="6" type="title"/>
          </p:nvPr>
        </p:nvSpPr>
        <p:spPr>
          <a:xfrm flipH="1">
            <a:off x="4693925" y="2572936"/>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1899" name="Google Shape;1899;p272"/>
          <p:cNvSpPr txBox="1"/>
          <p:nvPr>
            <p:ph idx="7" type="subTitle"/>
          </p:nvPr>
        </p:nvSpPr>
        <p:spPr>
          <a:xfrm flipH="1">
            <a:off x="5522976" y="2449202"/>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900" name="Google Shape;1900;p272"/>
          <p:cNvSpPr txBox="1"/>
          <p:nvPr>
            <p:ph idx="8" type="subTitle"/>
          </p:nvPr>
        </p:nvSpPr>
        <p:spPr>
          <a:xfrm flipH="1">
            <a:off x="5522856" y="2948834"/>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1901" name="Google Shape;1901;p272"/>
          <p:cNvSpPr txBox="1"/>
          <p:nvPr>
            <p:ph hasCustomPrompt="1" idx="9" type="title"/>
          </p:nvPr>
        </p:nvSpPr>
        <p:spPr>
          <a:xfrm flipH="1">
            <a:off x="4693925" y="3683399"/>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1902" name="Google Shape;1902;p272"/>
          <p:cNvSpPr txBox="1"/>
          <p:nvPr>
            <p:ph idx="13" type="subTitle"/>
          </p:nvPr>
        </p:nvSpPr>
        <p:spPr>
          <a:xfrm flipH="1">
            <a:off x="5522976" y="3559423"/>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1903" name="Google Shape;1903;p272"/>
          <p:cNvSpPr txBox="1"/>
          <p:nvPr>
            <p:ph idx="14" type="subTitle"/>
          </p:nvPr>
        </p:nvSpPr>
        <p:spPr>
          <a:xfrm flipH="1">
            <a:off x="5522856" y="4058172"/>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pic>
        <p:nvPicPr>
          <p:cNvPr id="1904" name="Google Shape;1904;p272"/>
          <p:cNvPicPr preferRelativeResize="0"/>
          <p:nvPr/>
        </p:nvPicPr>
        <p:blipFill rotWithShape="1">
          <a:blip r:embed="rId2">
            <a:alphaModFix/>
          </a:blip>
          <a:srcRect b="99" l="0" r="0" t="109"/>
          <a:stretch/>
        </p:blipFill>
        <p:spPr>
          <a:xfrm>
            <a:off x="0" y="-35412"/>
            <a:ext cx="3314701" cy="2143124"/>
          </a:xfrm>
          <a:prstGeom prst="rect">
            <a:avLst/>
          </a:prstGeom>
          <a:noFill/>
          <a:ln>
            <a:noFill/>
          </a:ln>
        </p:spPr>
      </p:pic>
      <p:pic>
        <p:nvPicPr>
          <p:cNvPr id="1905" name="Google Shape;1905;p272"/>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1906" name="Google Shape;1906;p272"/>
          <p:cNvPicPr preferRelativeResize="0"/>
          <p:nvPr/>
        </p:nvPicPr>
        <p:blipFill rotWithShape="1">
          <a:blip r:embed="rId4">
            <a:alphaModFix/>
          </a:blip>
          <a:srcRect b="11505" l="0" r="0" t="-4972"/>
          <a:stretch/>
        </p:blipFill>
        <p:spPr>
          <a:xfrm rot="10800000">
            <a:off x="7701639" y="0"/>
            <a:ext cx="1458274" cy="972175"/>
          </a:xfrm>
          <a:prstGeom prst="rect">
            <a:avLst/>
          </a:prstGeom>
          <a:noFill/>
          <a:ln>
            <a:noFill/>
          </a:ln>
        </p:spPr>
      </p:pic>
      <p:sp>
        <p:nvSpPr>
          <p:cNvPr id="1907" name="Google Shape;1907;p272"/>
          <p:cNvSpPr txBox="1"/>
          <p:nvPr>
            <p:ph idx="15" type="title"/>
          </p:nvPr>
        </p:nvSpPr>
        <p:spPr>
          <a:xfrm>
            <a:off x="4572000" y="539500"/>
            <a:ext cx="3858900" cy="841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500">
                <a:solidFill>
                  <a:schemeClr val="accent1"/>
                </a:solidFill>
              </a:defRPr>
            </a:lvl1pPr>
            <a:lvl2pPr lvl="1" rtl="0" algn="ctr">
              <a:spcBef>
                <a:spcPts val="0"/>
              </a:spcBef>
              <a:spcAft>
                <a:spcPts val="0"/>
              </a:spcAft>
              <a:buNone/>
              <a:defRPr>
                <a:solidFill>
                  <a:schemeClr val="accent1"/>
                </a:solidFill>
                <a:latin typeface="Open Sans"/>
                <a:ea typeface="Open Sans"/>
                <a:cs typeface="Open Sans"/>
                <a:sym typeface="Open Sans"/>
              </a:defRPr>
            </a:lvl2pPr>
            <a:lvl3pPr lvl="2" rtl="0" algn="ctr">
              <a:spcBef>
                <a:spcPts val="0"/>
              </a:spcBef>
              <a:spcAft>
                <a:spcPts val="0"/>
              </a:spcAft>
              <a:buNone/>
              <a:defRPr>
                <a:solidFill>
                  <a:schemeClr val="accent1"/>
                </a:solidFill>
                <a:latin typeface="Open Sans"/>
                <a:ea typeface="Open Sans"/>
                <a:cs typeface="Open Sans"/>
                <a:sym typeface="Open Sans"/>
              </a:defRPr>
            </a:lvl3pPr>
            <a:lvl4pPr lvl="3" rtl="0" algn="ctr">
              <a:spcBef>
                <a:spcPts val="0"/>
              </a:spcBef>
              <a:spcAft>
                <a:spcPts val="0"/>
              </a:spcAft>
              <a:buNone/>
              <a:defRPr>
                <a:solidFill>
                  <a:schemeClr val="accent1"/>
                </a:solidFill>
                <a:latin typeface="Open Sans"/>
                <a:ea typeface="Open Sans"/>
                <a:cs typeface="Open Sans"/>
                <a:sym typeface="Open Sans"/>
              </a:defRPr>
            </a:lvl4pPr>
            <a:lvl5pPr lvl="4" rtl="0" algn="ctr">
              <a:spcBef>
                <a:spcPts val="0"/>
              </a:spcBef>
              <a:spcAft>
                <a:spcPts val="0"/>
              </a:spcAft>
              <a:buNone/>
              <a:defRPr>
                <a:solidFill>
                  <a:schemeClr val="accent1"/>
                </a:solidFill>
                <a:latin typeface="Open Sans"/>
                <a:ea typeface="Open Sans"/>
                <a:cs typeface="Open Sans"/>
                <a:sym typeface="Open Sans"/>
              </a:defRPr>
            </a:lvl5pPr>
            <a:lvl6pPr lvl="5" rtl="0" algn="ctr">
              <a:spcBef>
                <a:spcPts val="0"/>
              </a:spcBef>
              <a:spcAft>
                <a:spcPts val="0"/>
              </a:spcAft>
              <a:buNone/>
              <a:defRPr>
                <a:solidFill>
                  <a:schemeClr val="accent1"/>
                </a:solidFill>
                <a:latin typeface="Open Sans"/>
                <a:ea typeface="Open Sans"/>
                <a:cs typeface="Open Sans"/>
                <a:sym typeface="Open Sans"/>
              </a:defRPr>
            </a:lvl6pPr>
            <a:lvl7pPr lvl="6" rtl="0" algn="ctr">
              <a:spcBef>
                <a:spcPts val="0"/>
              </a:spcBef>
              <a:spcAft>
                <a:spcPts val="0"/>
              </a:spcAft>
              <a:buNone/>
              <a:defRPr>
                <a:solidFill>
                  <a:schemeClr val="accent1"/>
                </a:solidFill>
                <a:latin typeface="Open Sans"/>
                <a:ea typeface="Open Sans"/>
                <a:cs typeface="Open Sans"/>
                <a:sym typeface="Open Sans"/>
              </a:defRPr>
            </a:lvl7pPr>
            <a:lvl8pPr lvl="7" rtl="0" algn="ctr">
              <a:spcBef>
                <a:spcPts val="0"/>
              </a:spcBef>
              <a:spcAft>
                <a:spcPts val="0"/>
              </a:spcAft>
              <a:buNone/>
              <a:defRPr>
                <a:solidFill>
                  <a:schemeClr val="accent1"/>
                </a:solidFill>
                <a:latin typeface="Open Sans"/>
                <a:ea typeface="Open Sans"/>
                <a:cs typeface="Open Sans"/>
                <a:sym typeface="Open Sans"/>
              </a:defRPr>
            </a:lvl8pPr>
            <a:lvl9pPr lvl="8" rtl="0" algn="ctr">
              <a:spcBef>
                <a:spcPts val="0"/>
              </a:spcBef>
              <a:spcAft>
                <a:spcPts val="0"/>
              </a:spcAft>
              <a:buNone/>
              <a:defRPr>
                <a:solidFill>
                  <a:schemeClr val="accent1"/>
                </a:solidFill>
                <a:latin typeface="Open Sans"/>
                <a:ea typeface="Open Sans"/>
                <a:cs typeface="Open Sans"/>
                <a:sym typeface="Open Sans"/>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1">
  <p:cSld name="CUSTOM_1_1">
    <p:bg>
      <p:bgPr>
        <a:solidFill>
          <a:schemeClr val="dk1"/>
        </a:solidFill>
      </p:bgPr>
    </p:bg>
    <p:spTree>
      <p:nvGrpSpPr>
        <p:cNvPr id="1908" name="Shape 1908"/>
        <p:cNvGrpSpPr/>
        <p:nvPr/>
      </p:nvGrpSpPr>
      <p:grpSpPr>
        <a:xfrm>
          <a:off x="0" y="0"/>
          <a:ext cx="0" cy="0"/>
          <a:chOff x="0" y="0"/>
          <a:chExt cx="0" cy="0"/>
        </a:xfrm>
      </p:grpSpPr>
      <p:sp>
        <p:nvSpPr>
          <p:cNvPr id="1909" name="Google Shape;1909;p273"/>
          <p:cNvSpPr txBox="1"/>
          <p:nvPr>
            <p:ph hasCustomPrompt="1" type="title"/>
          </p:nvPr>
        </p:nvSpPr>
        <p:spPr>
          <a:xfrm>
            <a:off x="5769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910" name="Google Shape;1910;p273"/>
          <p:cNvSpPr txBox="1"/>
          <p:nvPr>
            <p:ph idx="1" type="subTitle"/>
          </p:nvPr>
        </p:nvSpPr>
        <p:spPr>
          <a:xfrm>
            <a:off x="12068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911" name="Google Shape;1911;p273"/>
          <p:cNvSpPr txBox="1"/>
          <p:nvPr>
            <p:ph idx="2" type="subTitle"/>
          </p:nvPr>
        </p:nvSpPr>
        <p:spPr>
          <a:xfrm>
            <a:off x="12068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912" name="Google Shape;1912;p273"/>
          <p:cNvSpPr txBox="1"/>
          <p:nvPr>
            <p:ph idx="3"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solidFill>
                  <a:schemeClr val="lt1"/>
                </a:solidFill>
              </a:defRPr>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
        <p:nvSpPr>
          <p:cNvPr id="1913" name="Google Shape;1913;p273"/>
          <p:cNvSpPr txBox="1"/>
          <p:nvPr>
            <p:ph hasCustomPrompt="1" idx="4" type="title"/>
          </p:nvPr>
        </p:nvSpPr>
        <p:spPr>
          <a:xfrm>
            <a:off x="32403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914" name="Google Shape;1914;p273"/>
          <p:cNvSpPr txBox="1"/>
          <p:nvPr>
            <p:ph idx="5" type="subTitle"/>
          </p:nvPr>
        </p:nvSpPr>
        <p:spPr>
          <a:xfrm>
            <a:off x="38702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915" name="Google Shape;1915;p273"/>
          <p:cNvSpPr txBox="1"/>
          <p:nvPr>
            <p:ph idx="6" type="subTitle"/>
          </p:nvPr>
        </p:nvSpPr>
        <p:spPr>
          <a:xfrm>
            <a:off x="38702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916" name="Google Shape;1916;p273"/>
          <p:cNvSpPr txBox="1"/>
          <p:nvPr>
            <p:ph hasCustomPrompt="1" idx="7" type="title"/>
          </p:nvPr>
        </p:nvSpPr>
        <p:spPr>
          <a:xfrm>
            <a:off x="59037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917" name="Google Shape;1917;p273"/>
          <p:cNvSpPr txBox="1"/>
          <p:nvPr>
            <p:ph idx="8" type="subTitle"/>
          </p:nvPr>
        </p:nvSpPr>
        <p:spPr>
          <a:xfrm>
            <a:off x="65336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918" name="Google Shape;1918;p273"/>
          <p:cNvSpPr txBox="1"/>
          <p:nvPr>
            <p:ph idx="9" type="subTitle"/>
          </p:nvPr>
        </p:nvSpPr>
        <p:spPr>
          <a:xfrm>
            <a:off x="65336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919" name="Google Shape;1919;p273"/>
          <p:cNvSpPr txBox="1"/>
          <p:nvPr>
            <p:ph hasCustomPrompt="1" idx="13" type="title"/>
          </p:nvPr>
        </p:nvSpPr>
        <p:spPr>
          <a:xfrm>
            <a:off x="5769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920" name="Google Shape;1920;p273"/>
          <p:cNvSpPr txBox="1"/>
          <p:nvPr>
            <p:ph idx="14" type="subTitle"/>
          </p:nvPr>
        </p:nvSpPr>
        <p:spPr>
          <a:xfrm>
            <a:off x="12068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921" name="Google Shape;1921;p273"/>
          <p:cNvSpPr txBox="1"/>
          <p:nvPr>
            <p:ph idx="15" type="subTitle"/>
          </p:nvPr>
        </p:nvSpPr>
        <p:spPr>
          <a:xfrm>
            <a:off x="12068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922" name="Google Shape;1922;p273"/>
          <p:cNvSpPr txBox="1"/>
          <p:nvPr>
            <p:ph hasCustomPrompt="1" idx="16" type="title"/>
          </p:nvPr>
        </p:nvSpPr>
        <p:spPr>
          <a:xfrm>
            <a:off x="32403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923" name="Google Shape;1923;p273"/>
          <p:cNvSpPr txBox="1"/>
          <p:nvPr>
            <p:ph idx="17" type="subTitle"/>
          </p:nvPr>
        </p:nvSpPr>
        <p:spPr>
          <a:xfrm>
            <a:off x="38702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924" name="Google Shape;1924;p273"/>
          <p:cNvSpPr txBox="1"/>
          <p:nvPr>
            <p:ph idx="18" type="subTitle"/>
          </p:nvPr>
        </p:nvSpPr>
        <p:spPr>
          <a:xfrm>
            <a:off x="38702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925" name="Google Shape;1925;p273"/>
          <p:cNvSpPr txBox="1"/>
          <p:nvPr>
            <p:ph hasCustomPrompt="1" idx="19" type="title"/>
          </p:nvPr>
        </p:nvSpPr>
        <p:spPr>
          <a:xfrm>
            <a:off x="59037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926" name="Google Shape;1926;p273"/>
          <p:cNvSpPr txBox="1"/>
          <p:nvPr>
            <p:ph idx="20" type="subTitle"/>
          </p:nvPr>
        </p:nvSpPr>
        <p:spPr>
          <a:xfrm>
            <a:off x="65336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927" name="Google Shape;1927;p273"/>
          <p:cNvSpPr txBox="1"/>
          <p:nvPr>
            <p:ph idx="21" type="subTitle"/>
          </p:nvPr>
        </p:nvSpPr>
        <p:spPr>
          <a:xfrm>
            <a:off x="65336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pic>
        <p:nvPicPr>
          <p:cNvPr id="1928" name="Google Shape;1928;p273"/>
          <p:cNvPicPr preferRelativeResize="0"/>
          <p:nvPr/>
        </p:nvPicPr>
        <p:blipFill rotWithShape="1">
          <a:blip r:embed="rId2">
            <a:alphaModFix/>
          </a:blip>
          <a:srcRect b="0" l="0" r="0" t="55512"/>
          <a:stretch/>
        </p:blipFill>
        <p:spPr>
          <a:xfrm>
            <a:off x="349950" y="0"/>
            <a:ext cx="2738250" cy="1223075"/>
          </a:xfrm>
          <a:prstGeom prst="rect">
            <a:avLst/>
          </a:prstGeom>
          <a:noFill/>
          <a:ln>
            <a:noFill/>
          </a:ln>
        </p:spPr>
      </p:pic>
      <p:pic>
        <p:nvPicPr>
          <p:cNvPr id="1929" name="Google Shape;1929;p273"/>
          <p:cNvPicPr preferRelativeResize="0"/>
          <p:nvPr/>
        </p:nvPicPr>
        <p:blipFill rotWithShape="1">
          <a:blip r:embed="rId3">
            <a:alphaModFix/>
          </a:blip>
          <a:srcRect b="0" l="0" r="57085" t="28335"/>
          <a:stretch/>
        </p:blipFill>
        <p:spPr>
          <a:xfrm>
            <a:off x="7654550" y="0"/>
            <a:ext cx="1489451" cy="2245074"/>
          </a:xfrm>
          <a:prstGeom prst="rect">
            <a:avLst/>
          </a:prstGeom>
          <a:noFill/>
          <a:ln>
            <a:noFill/>
          </a:ln>
        </p:spPr>
      </p:pic>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5">
    <p:spTree>
      <p:nvGrpSpPr>
        <p:cNvPr id="1930" name="Shape 1930"/>
        <p:cNvGrpSpPr/>
        <p:nvPr/>
      </p:nvGrpSpPr>
      <p:grpSpPr>
        <a:xfrm>
          <a:off x="0" y="0"/>
          <a:ext cx="0" cy="0"/>
          <a:chOff x="0" y="0"/>
          <a:chExt cx="0" cy="0"/>
        </a:xfrm>
      </p:grpSpPr>
      <p:pic>
        <p:nvPicPr>
          <p:cNvPr id="1931" name="Google Shape;1931;p274"/>
          <p:cNvPicPr preferRelativeResize="0"/>
          <p:nvPr/>
        </p:nvPicPr>
        <p:blipFill rotWithShape="1">
          <a:blip r:embed="rId2">
            <a:alphaModFix/>
          </a:blip>
          <a:srcRect b="-2087" l="0" r="0" t="12896"/>
          <a:stretch/>
        </p:blipFill>
        <p:spPr>
          <a:xfrm flipH="1" rot="10800000">
            <a:off x="495750" y="3042949"/>
            <a:ext cx="3623125" cy="2093876"/>
          </a:xfrm>
          <a:prstGeom prst="rect">
            <a:avLst/>
          </a:prstGeom>
          <a:noFill/>
          <a:ln>
            <a:noFill/>
          </a:ln>
        </p:spPr>
      </p:pic>
      <p:pic>
        <p:nvPicPr>
          <p:cNvPr id="1932" name="Google Shape;1932;p274"/>
          <p:cNvPicPr preferRelativeResize="0"/>
          <p:nvPr/>
        </p:nvPicPr>
        <p:blipFill rotWithShape="1">
          <a:blip r:embed="rId3">
            <a:alphaModFix/>
          </a:blip>
          <a:srcRect b="0" l="219" r="209" t="0"/>
          <a:stretch/>
        </p:blipFill>
        <p:spPr>
          <a:xfrm>
            <a:off x="8110738" y="289263"/>
            <a:ext cx="640080" cy="640080"/>
          </a:xfrm>
          <a:prstGeom prst="rect">
            <a:avLst/>
          </a:prstGeom>
          <a:noFill/>
          <a:ln>
            <a:noFill/>
          </a:ln>
        </p:spPr>
      </p:pic>
      <p:sp>
        <p:nvSpPr>
          <p:cNvPr id="1933" name="Google Shape;1933;p274"/>
          <p:cNvSpPr txBox="1"/>
          <p:nvPr>
            <p:ph type="title"/>
          </p:nvPr>
        </p:nvSpPr>
        <p:spPr>
          <a:xfrm>
            <a:off x="4926773" y="2787073"/>
            <a:ext cx="2488800" cy="567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8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1934" name="Google Shape;1934;p274"/>
          <p:cNvSpPr txBox="1"/>
          <p:nvPr>
            <p:ph idx="1" type="subTitle"/>
          </p:nvPr>
        </p:nvSpPr>
        <p:spPr>
          <a:xfrm>
            <a:off x="1454725" y="1826950"/>
            <a:ext cx="5961000" cy="7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5_1">
    <p:spTree>
      <p:nvGrpSpPr>
        <p:cNvPr id="1935" name="Shape 1935"/>
        <p:cNvGrpSpPr/>
        <p:nvPr/>
      </p:nvGrpSpPr>
      <p:grpSpPr>
        <a:xfrm>
          <a:off x="0" y="0"/>
          <a:ext cx="0" cy="0"/>
          <a:chOff x="0" y="0"/>
          <a:chExt cx="0" cy="0"/>
        </a:xfrm>
      </p:grpSpPr>
      <p:sp>
        <p:nvSpPr>
          <p:cNvPr id="1936" name="Google Shape;1936;p275"/>
          <p:cNvSpPr txBox="1"/>
          <p:nvPr>
            <p:ph type="title"/>
          </p:nvPr>
        </p:nvSpPr>
        <p:spPr>
          <a:xfrm>
            <a:off x="713225" y="3305750"/>
            <a:ext cx="24888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8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1937" name="Google Shape;1937;p275"/>
          <p:cNvSpPr txBox="1"/>
          <p:nvPr>
            <p:ph idx="1" type="subTitle"/>
          </p:nvPr>
        </p:nvSpPr>
        <p:spPr>
          <a:xfrm>
            <a:off x="713225" y="2147500"/>
            <a:ext cx="59610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pic>
        <p:nvPicPr>
          <p:cNvPr id="1938" name="Google Shape;1938;p275"/>
          <p:cNvPicPr preferRelativeResize="0"/>
          <p:nvPr/>
        </p:nvPicPr>
        <p:blipFill rotWithShape="1">
          <a:blip r:embed="rId2">
            <a:alphaModFix amt="86000"/>
          </a:blip>
          <a:srcRect b="0" l="0" r="0" t="41221"/>
          <a:stretch/>
        </p:blipFill>
        <p:spPr>
          <a:xfrm flipH="1" rot="10800000">
            <a:off x="3668650" y="3849274"/>
            <a:ext cx="2491451" cy="1321876"/>
          </a:xfrm>
          <a:prstGeom prst="rect">
            <a:avLst/>
          </a:prstGeom>
          <a:noFill/>
          <a:ln>
            <a:noFill/>
          </a:ln>
        </p:spPr>
      </p:pic>
      <p:pic>
        <p:nvPicPr>
          <p:cNvPr id="1939" name="Google Shape;1939;p275"/>
          <p:cNvPicPr preferRelativeResize="0"/>
          <p:nvPr/>
        </p:nvPicPr>
        <p:blipFill rotWithShape="1">
          <a:blip r:embed="rId3">
            <a:alphaModFix amt="86000"/>
          </a:blip>
          <a:srcRect b="55711" l="0" r="0" t="0"/>
          <a:stretch/>
        </p:blipFill>
        <p:spPr>
          <a:xfrm flipH="1" rot="10800000">
            <a:off x="1088534" y="1"/>
            <a:ext cx="3382091" cy="1497874"/>
          </a:xfrm>
          <a:prstGeom prst="rect">
            <a:avLst/>
          </a:prstGeom>
          <a:noFill/>
          <a:ln>
            <a:noFill/>
          </a:ln>
        </p:spPr>
      </p:pic>
      <p:pic>
        <p:nvPicPr>
          <p:cNvPr id="1940" name="Google Shape;1940;p275"/>
          <p:cNvPicPr preferRelativeResize="0"/>
          <p:nvPr/>
        </p:nvPicPr>
        <p:blipFill rotWithShape="1">
          <a:blip r:embed="rId2">
            <a:alphaModFix amt="86000"/>
          </a:blip>
          <a:srcRect b="59170" l="16240" r="0" t="0"/>
          <a:stretch/>
        </p:blipFill>
        <p:spPr>
          <a:xfrm flipH="1" rot="10800000">
            <a:off x="4600" y="0"/>
            <a:ext cx="2954929" cy="130019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1">
  <p:cSld name="CUSTOM_1_1">
    <p:bg>
      <p:bgPr>
        <a:solidFill>
          <a:schemeClr val="dk1"/>
        </a:solidFill>
      </p:bgPr>
    </p:bg>
    <p:spTree>
      <p:nvGrpSpPr>
        <p:cNvPr id="164" name="Shape 164"/>
        <p:cNvGrpSpPr/>
        <p:nvPr/>
      </p:nvGrpSpPr>
      <p:grpSpPr>
        <a:xfrm>
          <a:off x="0" y="0"/>
          <a:ext cx="0" cy="0"/>
          <a:chOff x="0" y="0"/>
          <a:chExt cx="0" cy="0"/>
        </a:xfrm>
      </p:grpSpPr>
      <p:sp>
        <p:nvSpPr>
          <p:cNvPr id="165" name="Google Shape;165;p29"/>
          <p:cNvSpPr txBox="1"/>
          <p:nvPr>
            <p:ph hasCustomPrompt="1" type="title"/>
          </p:nvPr>
        </p:nvSpPr>
        <p:spPr>
          <a:xfrm>
            <a:off x="5769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66" name="Google Shape;166;p29"/>
          <p:cNvSpPr txBox="1"/>
          <p:nvPr>
            <p:ph idx="1" type="subTitle"/>
          </p:nvPr>
        </p:nvSpPr>
        <p:spPr>
          <a:xfrm>
            <a:off x="12068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67" name="Google Shape;167;p29"/>
          <p:cNvSpPr txBox="1"/>
          <p:nvPr>
            <p:ph idx="2" type="subTitle"/>
          </p:nvPr>
        </p:nvSpPr>
        <p:spPr>
          <a:xfrm>
            <a:off x="12068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68" name="Google Shape;168;p29"/>
          <p:cNvSpPr txBox="1"/>
          <p:nvPr>
            <p:ph idx="3"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solidFill>
                  <a:schemeClr val="lt1"/>
                </a:solidFill>
              </a:defRPr>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
        <p:nvSpPr>
          <p:cNvPr id="169" name="Google Shape;169;p29"/>
          <p:cNvSpPr txBox="1"/>
          <p:nvPr>
            <p:ph hasCustomPrompt="1" idx="4" type="title"/>
          </p:nvPr>
        </p:nvSpPr>
        <p:spPr>
          <a:xfrm>
            <a:off x="32403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70" name="Google Shape;170;p29"/>
          <p:cNvSpPr txBox="1"/>
          <p:nvPr>
            <p:ph idx="5" type="subTitle"/>
          </p:nvPr>
        </p:nvSpPr>
        <p:spPr>
          <a:xfrm>
            <a:off x="38702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71" name="Google Shape;171;p29"/>
          <p:cNvSpPr txBox="1"/>
          <p:nvPr>
            <p:ph idx="6" type="subTitle"/>
          </p:nvPr>
        </p:nvSpPr>
        <p:spPr>
          <a:xfrm>
            <a:off x="38702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72" name="Google Shape;172;p29"/>
          <p:cNvSpPr txBox="1"/>
          <p:nvPr>
            <p:ph hasCustomPrompt="1" idx="7" type="title"/>
          </p:nvPr>
        </p:nvSpPr>
        <p:spPr>
          <a:xfrm>
            <a:off x="59037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73" name="Google Shape;173;p29"/>
          <p:cNvSpPr txBox="1"/>
          <p:nvPr>
            <p:ph idx="8" type="subTitle"/>
          </p:nvPr>
        </p:nvSpPr>
        <p:spPr>
          <a:xfrm>
            <a:off x="65336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74" name="Google Shape;174;p29"/>
          <p:cNvSpPr txBox="1"/>
          <p:nvPr>
            <p:ph idx="9" type="subTitle"/>
          </p:nvPr>
        </p:nvSpPr>
        <p:spPr>
          <a:xfrm>
            <a:off x="65336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75" name="Google Shape;175;p29"/>
          <p:cNvSpPr txBox="1"/>
          <p:nvPr>
            <p:ph hasCustomPrompt="1" idx="13" type="title"/>
          </p:nvPr>
        </p:nvSpPr>
        <p:spPr>
          <a:xfrm>
            <a:off x="5769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76" name="Google Shape;176;p29"/>
          <p:cNvSpPr txBox="1"/>
          <p:nvPr>
            <p:ph idx="14" type="subTitle"/>
          </p:nvPr>
        </p:nvSpPr>
        <p:spPr>
          <a:xfrm>
            <a:off x="12068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77" name="Google Shape;177;p29"/>
          <p:cNvSpPr txBox="1"/>
          <p:nvPr>
            <p:ph idx="15" type="subTitle"/>
          </p:nvPr>
        </p:nvSpPr>
        <p:spPr>
          <a:xfrm>
            <a:off x="12068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78" name="Google Shape;178;p29"/>
          <p:cNvSpPr txBox="1"/>
          <p:nvPr>
            <p:ph hasCustomPrompt="1" idx="16" type="title"/>
          </p:nvPr>
        </p:nvSpPr>
        <p:spPr>
          <a:xfrm>
            <a:off x="32403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79" name="Google Shape;179;p29"/>
          <p:cNvSpPr txBox="1"/>
          <p:nvPr>
            <p:ph idx="17" type="subTitle"/>
          </p:nvPr>
        </p:nvSpPr>
        <p:spPr>
          <a:xfrm>
            <a:off x="38702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80" name="Google Shape;180;p29"/>
          <p:cNvSpPr txBox="1"/>
          <p:nvPr>
            <p:ph idx="18" type="subTitle"/>
          </p:nvPr>
        </p:nvSpPr>
        <p:spPr>
          <a:xfrm>
            <a:off x="38702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81" name="Google Shape;181;p29"/>
          <p:cNvSpPr txBox="1"/>
          <p:nvPr>
            <p:ph hasCustomPrompt="1" idx="19" type="title"/>
          </p:nvPr>
        </p:nvSpPr>
        <p:spPr>
          <a:xfrm>
            <a:off x="59037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182" name="Google Shape;182;p29"/>
          <p:cNvSpPr txBox="1"/>
          <p:nvPr>
            <p:ph idx="20" type="subTitle"/>
          </p:nvPr>
        </p:nvSpPr>
        <p:spPr>
          <a:xfrm>
            <a:off x="65336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183" name="Google Shape;183;p29"/>
          <p:cNvSpPr txBox="1"/>
          <p:nvPr>
            <p:ph idx="21" type="subTitle"/>
          </p:nvPr>
        </p:nvSpPr>
        <p:spPr>
          <a:xfrm>
            <a:off x="65336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pic>
        <p:nvPicPr>
          <p:cNvPr id="184" name="Google Shape;184;p29"/>
          <p:cNvPicPr preferRelativeResize="0"/>
          <p:nvPr/>
        </p:nvPicPr>
        <p:blipFill rotWithShape="1">
          <a:blip r:embed="rId2">
            <a:alphaModFix/>
          </a:blip>
          <a:srcRect b="0" l="0" r="0" t="55512"/>
          <a:stretch/>
        </p:blipFill>
        <p:spPr>
          <a:xfrm>
            <a:off x="349950" y="0"/>
            <a:ext cx="2738250" cy="1223075"/>
          </a:xfrm>
          <a:prstGeom prst="rect">
            <a:avLst/>
          </a:prstGeom>
          <a:noFill/>
          <a:ln>
            <a:noFill/>
          </a:ln>
        </p:spPr>
      </p:pic>
      <p:pic>
        <p:nvPicPr>
          <p:cNvPr id="185" name="Google Shape;185;p29"/>
          <p:cNvPicPr preferRelativeResize="0"/>
          <p:nvPr/>
        </p:nvPicPr>
        <p:blipFill rotWithShape="1">
          <a:blip r:embed="rId3">
            <a:alphaModFix/>
          </a:blip>
          <a:srcRect b="0" l="0" r="57085" t="28335"/>
          <a:stretch/>
        </p:blipFill>
        <p:spPr>
          <a:xfrm>
            <a:off x="7654550" y="0"/>
            <a:ext cx="1489451" cy="2245074"/>
          </a:xfrm>
          <a:prstGeom prst="rect">
            <a:avLst/>
          </a:prstGeom>
          <a:noFill/>
          <a:ln>
            <a:noFill/>
          </a:ln>
        </p:spPr>
      </p:pic>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18">
    <p:spTree>
      <p:nvGrpSpPr>
        <p:cNvPr id="1941" name="Shape 1941"/>
        <p:cNvGrpSpPr/>
        <p:nvPr/>
      </p:nvGrpSpPr>
      <p:grpSpPr>
        <a:xfrm>
          <a:off x="0" y="0"/>
          <a:ext cx="0" cy="0"/>
          <a:chOff x="0" y="0"/>
          <a:chExt cx="0" cy="0"/>
        </a:xfrm>
      </p:grpSpPr>
      <p:sp>
        <p:nvSpPr>
          <p:cNvPr id="1942" name="Google Shape;1942;p276"/>
          <p:cNvSpPr txBox="1"/>
          <p:nvPr>
            <p:ph type="title"/>
          </p:nvPr>
        </p:nvSpPr>
        <p:spPr>
          <a:xfrm>
            <a:off x="4107650" y="3266550"/>
            <a:ext cx="4394100" cy="128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1943" name="Google Shape;1943;p276"/>
          <p:cNvPicPr preferRelativeResize="0"/>
          <p:nvPr/>
        </p:nvPicPr>
        <p:blipFill>
          <a:blip r:embed="rId2">
            <a:alphaModFix/>
          </a:blip>
          <a:stretch>
            <a:fillRect/>
          </a:stretch>
        </p:blipFill>
        <p:spPr>
          <a:xfrm>
            <a:off x="2834450" y="1000477"/>
            <a:ext cx="1018151" cy="995748"/>
          </a:xfrm>
          <a:prstGeom prst="rect">
            <a:avLst/>
          </a:prstGeom>
          <a:noFill/>
          <a:ln>
            <a:noFill/>
          </a:ln>
        </p:spPr>
      </p:pic>
      <p:pic>
        <p:nvPicPr>
          <p:cNvPr id="1944" name="Google Shape;1944;p276"/>
          <p:cNvPicPr preferRelativeResize="0"/>
          <p:nvPr/>
        </p:nvPicPr>
        <p:blipFill>
          <a:blip r:embed="rId3">
            <a:alphaModFix/>
          </a:blip>
          <a:stretch>
            <a:fillRect/>
          </a:stretch>
        </p:blipFill>
        <p:spPr>
          <a:xfrm>
            <a:off x="4740400" y="399475"/>
            <a:ext cx="2635957" cy="2398715"/>
          </a:xfrm>
          <a:prstGeom prst="rect">
            <a:avLst/>
          </a:prstGeom>
          <a:noFill/>
          <a:ln>
            <a:noFill/>
          </a:ln>
        </p:spPr>
      </p:pic>
      <p:pic>
        <p:nvPicPr>
          <p:cNvPr id="1945" name="Google Shape;1945;p276"/>
          <p:cNvPicPr preferRelativeResize="0"/>
          <p:nvPr/>
        </p:nvPicPr>
        <p:blipFill rotWithShape="1">
          <a:blip r:embed="rId4">
            <a:alphaModFix/>
          </a:blip>
          <a:srcRect b="0" l="43333" r="0" t="0"/>
          <a:stretch/>
        </p:blipFill>
        <p:spPr>
          <a:xfrm>
            <a:off x="0" y="73050"/>
            <a:ext cx="1157524" cy="1843826"/>
          </a:xfrm>
          <a:prstGeom prst="rect">
            <a:avLst/>
          </a:prstGeom>
          <a:noFill/>
          <a:ln>
            <a:noFill/>
          </a:ln>
        </p:spPr>
      </p:pic>
      <p:pic>
        <p:nvPicPr>
          <p:cNvPr id="1946" name="Google Shape;1946;p276"/>
          <p:cNvPicPr preferRelativeResize="0"/>
          <p:nvPr/>
        </p:nvPicPr>
        <p:blipFill>
          <a:blip r:embed="rId5">
            <a:alphaModFix/>
          </a:blip>
          <a:stretch>
            <a:fillRect/>
          </a:stretch>
        </p:blipFill>
        <p:spPr>
          <a:xfrm>
            <a:off x="6023956" y="836390"/>
            <a:ext cx="2554868" cy="2292561"/>
          </a:xfrm>
          <a:prstGeom prst="rect">
            <a:avLst/>
          </a:prstGeom>
          <a:noFill/>
          <a:ln>
            <a:noFill/>
          </a:ln>
        </p:spPr>
      </p:pic>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19">
    <p:spTree>
      <p:nvGrpSpPr>
        <p:cNvPr id="1947" name="Shape 1947"/>
        <p:cNvGrpSpPr/>
        <p:nvPr/>
      </p:nvGrpSpPr>
      <p:grpSpPr>
        <a:xfrm>
          <a:off x="0" y="0"/>
          <a:ext cx="0" cy="0"/>
          <a:chOff x="0" y="0"/>
          <a:chExt cx="0" cy="0"/>
        </a:xfrm>
      </p:grpSpPr>
      <p:sp>
        <p:nvSpPr>
          <p:cNvPr id="1948" name="Google Shape;1948;p277"/>
          <p:cNvSpPr txBox="1"/>
          <p:nvPr>
            <p:ph type="title"/>
          </p:nvPr>
        </p:nvSpPr>
        <p:spPr>
          <a:xfrm>
            <a:off x="3424675" y="2411446"/>
            <a:ext cx="5001900" cy="2195400"/>
          </a:xfrm>
          <a:prstGeom prst="rect">
            <a:avLst/>
          </a:prstGeom>
        </p:spPr>
        <p:txBody>
          <a:bodyPr anchorCtr="0" anchor="ctr" bIns="91425" lIns="91425" spcFirstLastPara="1" rIns="91425" wrap="square" tIns="91425">
            <a:noAutofit/>
          </a:bodyPr>
          <a:lstStyle>
            <a:lvl1pPr lvl="0" rtl="0" algn="r">
              <a:lnSpc>
                <a:spcPct val="90000"/>
              </a:lnSpc>
              <a:spcBef>
                <a:spcPts val="0"/>
              </a:spcBef>
              <a:spcAft>
                <a:spcPts val="0"/>
              </a:spcAft>
              <a:buClr>
                <a:schemeClr val="lt1"/>
              </a:buClr>
              <a:buSzPts val="3500"/>
              <a:buNone/>
              <a:defRPr sz="8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1949" name="Google Shape;1949;p277"/>
          <p:cNvPicPr preferRelativeResize="0"/>
          <p:nvPr/>
        </p:nvPicPr>
        <p:blipFill rotWithShape="1">
          <a:blip r:embed="rId2">
            <a:alphaModFix/>
          </a:blip>
          <a:srcRect b="0" l="2257" r="0" t="0"/>
          <a:stretch/>
        </p:blipFill>
        <p:spPr>
          <a:xfrm>
            <a:off x="557075" y="482050"/>
            <a:ext cx="3270176" cy="2759026"/>
          </a:xfrm>
          <a:prstGeom prst="rect">
            <a:avLst/>
          </a:prstGeom>
          <a:noFill/>
          <a:ln>
            <a:noFill/>
          </a:ln>
        </p:spPr>
      </p:pic>
      <p:pic>
        <p:nvPicPr>
          <p:cNvPr id="1950" name="Google Shape;1950;p277"/>
          <p:cNvPicPr preferRelativeResize="0"/>
          <p:nvPr/>
        </p:nvPicPr>
        <p:blipFill rotWithShape="1">
          <a:blip r:embed="rId3">
            <a:alphaModFix/>
          </a:blip>
          <a:srcRect b="37965" l="0" r="0" t="0"/>
          <a:stretch/>
        </p:blipFill>
        <p:spPr>
          <a:xfrm>
            <a:off x="1853000" y="3832427"/>
            <a:ext cx="2355251" cy="1311075"/>
          </a:xfrm>
          <a:prstGeom prst="rect">
            <a:avLst/>
          </a:prstGeom>
          <a:noFill/>
          <a:ln>
            <a:noFill/>
          </a:ln>
        </p:spPr>
      </p:pic>
      <p:pic>
        <p:nvPicPr>
          <p:cNvPr id="1951" name="Google Shape;1951;p277"/>
          <p:cNvPicPr preferRelativeResize="0"/>
          <p:nvPr/>
        </p:nvPicPr>
        <p:blipFill rotWithShape="1">
          <a:blip r:embed="rId4">
            <a:alphaModFix/>
          </a:blip>
          <a:srcRect b="0" l="0" r="0" t="17857"/>
          <a:stretch/>
        </p:blipFill>
        <p:spPr>
          <a:xfrm>
            <a:off x="5425400" y="-24700"/>
            <a:ext cx="2198224" cy="1812949"/>
          </a:xfrm>
          <a:prstGeom prst="rect">
            <a:avLst/>
          </a:prstGeom>
          <a:noFill/>
          <a:ln>
            <a:noFill/>
          </a:ln>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1">
    <p:spTree>
      <p:nvGrpSpPr>
        <p:cNvPr id="1952" name="Shape 1952"/>
        <p:cNvGrpSpPr/>
        <p:nvPr/>
      </p:nvGrpSpPr>
      <p:grpSpPr>
        <a:xfrm>
          <a:off x="0" y="0"/>
          <a:ext cx="0" cy="0"/>
          <a:chOff x="0" y="0"/>
          <a:chExt cx="0" cy="0"/>
        </a:xfrm>
      </p:grpSpPr>
      <p:sp>
        <p:nvSpPr>
          <p:cNvPr id="1953" name="Google Shape;1953;p278"/>
          <p:cNvSpPr txBox="1"/>
          <p:nvPr>
            <p:ph type="title"/>
          </p:nvPr>
        </p:nvSpPr>
        <p:spPr>
          <a:xfrm>
            <a:off x="2581350" y="1660775"/>
            <a:ext cx="3981300" cy="68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600"/>
              <a:buNone/>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1954" name="Google Shape;1954;p278"/>
          <p:cNvSpPr txBox="1"/>
          <p:nvPr>
            <p:ph idx="1" type="subTitle"/>
          </p:nvPr>
        </p:nvSpPr>
        <p:spPr>
          <a:xfrm>
            <a:off x="2411850" y="2410025"/>
            <a:ext cx="4320300" cy="1398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a:lvl1pPr>
            <a:lvl2pPr lvl="1" rtl="0" algn="ctr">
              <a:lnSpc>
                <a:spcPct val="100000"/>
              </a:lnSpc>
              <a:spcBef>
                <a:spcPts val="160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pic>
        <p:nvPicPr>
          <p:cNvPr id="1955" name="Google Shape;1955;p278"/>
          <p:cNvPicPr preferRelativeResize="0"/>
          <p:nvPr/>
        </p:nvPicPr>
        <p:blipFill>
          <a:blip r:embed="rId2">
            <a:alphaModFix/>
          </a:blip>
          <a:stretch>
            <a:fillRect/>
          </a:stretch>
        </p:blipFill>
        <p:spPr>
          <a:xfrm>
            <a:off x="321900" y="306645"/>
            <a:ext cx="2107050" cy="1917405"/>
          </a:xfrm>
          <a:prstGeom prst="rect">
            <a:avLst/>
          </a:prstGeom>
          <a:noFill/>
          <a:ln>
            <a:noFill/>
          </a:ln>
        </p:spPr>
      </p:pic>
      <p:pic>
        <p:nvPicPr>
          <p:cNvPr id="1956" name="Google Shape;1956;p278"/>
          <p:cNvPicPr preferRelativeResize="0"/>
          <p:nvPr/>
        </p:nvPicPr>
        <p:blipFill rotWithShape="1">
          <a:blip r:embed="rId3">
            <a:alphaModFix/>
          </a:blip>
          <a:srcRect b="0" l="0" r="29103" t="0"/>
          <a:stretch/>
        </p:blipFill>
        <p:spPr>
          <a:xfrm>
            <a:off x="7257850" y="1584575"/>
            <a:ext cx="1886149" cy="2685299"/>
          </a:xfrm>
          <a:prstGeom prst="rect">
            <a:avLst/>
          </a:prstGeom>
          <a:noFill/>
          <a:ln>
            <a:noFill/>
          </a:ln>
        </p:spPr>
      </p:pic>
      <p:pic>
        <p:nvPicPr>
          <p:cNvPr id="1957" name="Google Shape;1957;p278"/>
          <p:cNvPicPr preferRelativeResize="0"/>
          <p:nvPr/>
        </p:nvPicPr>
        <p:blipFill rotWithShape="1">
          <a:blip r:embed="rId4">
            <a:alphaModFix/>
          </a:blip>
          <a:srcRect b="25689" l="14864" r="0" t="0"/>
          <a:stretch/>
        </p:blipFill>
        <p:spPr>
          <a:xfrm>
            <a:off x="-17100" y="3148450"/>
            <a:ext cx="2276550" cy="1995051"/>
          </a:xfrm>
          <a:prstGeom prst="rect">
            <a:avLst/>
          </a:prstGeom>
          <a:noFill/>
          <a:ln>
            <a:noFill/>
          </a:ln>
        </p:spPr>
      </p:pic>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CUSTOM_11_1">
    <p:spTree>
      <p:nvGrpSpPr>
        <p:cNvPr id="1958" name="Shape 1958"/>
        <p:cNvGrpSpPr/>
        <p:nvPr/>
      </p:nvGrpSpPr>
      <p:grpSpPr>
        <a:xfrm>
          <a:off x="0" y="0"/>
          <a:ext cx="0" cy="0"/>
          <a:chOff x="0" y="0"/>
          <a:chExt cx="0" cy="0"/>
        </a:xfrm>
      </p:grpSpPr>
      <p:sp>
        <p:nvSpPr>
          <p:cNvPr id="1959" name="Google Shape;1959;p279"/>
          <p:cNvSpPr txBox="1"/>
          <p:nvPr>
            <p:ph type="title"/>
          </p:nvPr>
        </p:nvSpPr>
        <p:spPr>
          <a:xfrm>
            <a:off x="1677450" y="539500"/>
            <a:ext cx="5789100" cy="68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600"/>
              <a:buNone/>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1960" name="Google Shape;1960;p279"/>
          <p:cNvSpPr txBox="1"/>
          <p:nvPr>
            <p:ph idx="1" type="subTitle"/>
          </p:nvPr>
        </p:nvSpPr>
        <p:spPr>
          <a:xfrm>
            <a:off x="2411850" y="1664000"/>
            <a:ext cx="4320300" cy="540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accent1"/>
              </a:buClr>
              <a:buSzPts val="1400"/>
              <a:buNone/>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961" name="Google Shape;1961;p279"/>
          <p:cNvSpPr txBox="1"/>
          <p:nvPr>
            <p:ph idx="2" type="subTitle"/>
          </p:nvPr>
        </p:nvSpPr>
        <p:spPr>
          <a:xfrm>
            <a:off x="2041500" y="2306300"/>
            <a:ext cx="4908600" cy="1924200"/>
          </a:xfrm>
          <a:prstGeom prst="rect">
            <a:avLst/>
          </a:prstGeom>
        </p:spPr>
        <p:txBody>
          <a:bodyPr anchorCtr="0" anchor="t" bIns="91425" lIns="91425" spcFirstLastPara="1" rIns="91425" wrap="square" tIns="91425">
            <a:noAutofit/>
          </a:bodyPr>
          <a:lstStyle>
            <a:lvl1pPr lvl="0" rtl="0">
              <a:lnSpc>
                <a:spcPct val="150000"/>
              </a:lnSpc>
              <a:spcBef>
                <a:spcPts val="0"/>
              </a:spcBef>
              <a:spcAft>
                <a:spcPts val="0"/>
              </a:spcAft>
              <a:buClr>
                <a:schemeClr val="accent1"/>
              </a:buClr>
              <a:buSzPts val="1400"/>
              <a:buChar ch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pic>
        <p:nvPicPr>
          <p:cNvPr id="1962" name="Google Shape;1962;p279"/>
          <p:cNvPicPr preferRelativeResize="0"/>
          <p:nvPr/>
        </p:nvPicPr>
        <p:blipFill rotWithShape="1">
          <a:blip r:embed="rId2">
            <a:alphaModFix/>
          </a:blip>
          <a:srcRect b="0" l="18227" r="0" t="0"/>
          <a:stretch/>
        </p:blipFill>
        <p:spPr>
          <a:xfrm>
            <a:off x="0" y="1571375"/>
            <a:ext cx="1935326" cy="2136450"/>
          </a:xfrm>
          <a:prstGeom prst="rect">
            <a:avLst/>
          </a:prstGeom>
          <a:noFill/>
          <a:ln>
            <a:noFill/>
          </a:ln>
        </p:spPr>
      </p:pic>
      <p:pic>
        <p:nvPicPr>
          <p:cNvPr id="1963" name="Google Shape;1963;p279"/>
          <p:cNvPicPr preferRelativeResize="0"/>
          <p:nvPr/>
        </p:nvPicPr>
        <p:blipFill rotWithShape="1">
          <a:blip r:embed="rId3">
            <a:alphaModFix/>
          </a:blip>
          <a:srcRect b="0" l="0" r="29903" t="23442"/>
          <a:stretch/>
        </p:blipFill>
        <p:spPr>
          <a:xfrm>
            <a:off x="7403800" y="0"/>
            <a:ext cx="1740199" cy="1729626"/>
          </a:xfrm>
          <a:prstGeom prst="rect">
            <a:avLst/>
          </a:prstGeom>
          <a:noFill/>
          <a:ln>
            <a:noFill/>
          </a:ln>
        </p:spPr>
      </p:pic>
      <p:pic>
        <p:nvPicPr>
          <p:cNvPr id="1964" name="Google Shape;1964;p279"/>
          <p:cNvPicPr preferRelativeResize="0"/>
          <p:nvPr/>
        </p:nvPicPr>
        <p:blipFill rotWithShape="1">
          <a:blip r:embed="rId4">
            <a:alphaModFix/>
          </a:blip>
          <a:srcRect b="0" l="26362" r="0" t="9074"/>
          <a:stretch/>
        </p:blipFill>
        <p:spPr>
          <a:xfrm rot="10799993">
            <a:off x="7318399" y="2851204"/>
            <a:ext cx="1837376" cy="2317119"/>
          </a:xfrm>
          <a:prstGeom prst="rect">
            <a:avLst/>
          </a:prstGeom>
          <a:noFill/>
          <a:ln>
            <a:noFill/>
          </a:ln>
        </p:spPr>
      </p:pic>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2">
    <p:spTree>
      <p:nvGrpSpPr>
        <p:cNvPr id="1965" name="Shape 1965"/>
        <p:cNvGrpSpPr/>
        <p:nvPr/>
      </p:nvGrpSpPr>
      <p:grpSpPr>
        <a:xfrm>
          <a:off x="0" y="0"/>
          <a:ext cx="0" cy="0"/>
          <a:chOff x="0" y="0"/>
          <a:chExt cx="0" cy="0"/>
        </a:xfrm>
      </p:grpSpPr>
      <p:sp>
        <p:nvSpPr>
          <p:cNvPr id="1966" name="Google Shape;1966;p280"/>
          <p:cNvSpPr txBox="1"/>
          <p:nvPr>
            <p:ph type="title"/>
          </p:nvPr>
        </p:nvSpPr>
        <p:spPr>
          <a:xfrm>
            <a:off x="4575055" y="2764177"/>
            <a:ext cx="3858900" cy="100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1967" name="Google Shape;1967;p280"/>
          <p:cNvSpPr txBox="1"/>
          <p:nvPr>
            <p:ph hasCustomPrompt="1" idx="2" type="title"/>
          </p:nvPr>
        </p:nvSpPr>
        <p:spPr>
          <a:xfrm>
            <a:off x="6063955" y="1957725"/>
            <a:ext cx="2370000" cy="115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1968" name="Google Shape;1968;p280"/>
          <p:cNvSpPr txBox="1"/>
          <p:nvPr>
            <p:ph idx="1" type="subTitle"/>
          </p:nvPr>
        </p:nvSpPr>
        <p:spPr>
          <a:xfrm>
            <a:off x="5818575" y="3950125"/>
            <a:ext cx="2615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969" name="Google Shape;1969;p280"/>
          <p:cNvPicPr preferRelativeResize="0"/>
          <p:nvPr/>
        </p:nvPicPr>
        <p:blipFill rotWithShape="1">
          <a:blip r:embed="rId2">
            <a:alphaModFix amt="88000"/>
          </a:blip>
          <a:srcRect b="0" l="17416" r="0" t="30128"/>
          <a:stretch/>
        </p:blipFill>
        <p:spPr>
          <a:xfrm flipH="1">
            <a:off x="5860925" y="0"/>
            <a:ext cx="3301876" cy="1808024"/>
          </a:xfrm>
          <a:prstGeom prst="rect">
            <a:avLst/>
          </a:prstGeom>
          <a:noFill/>
          <a:ln>
            <a:noFill/>
          </a:ln>
        </p:spPr>
      </p:pic>
      <p:pic>
        <p:nvPicPr>
          <p:cNvPr id="1970" name="Google Shape;1970;p280"/>
          <p:cNvPicPr preferRelativeResize="0"/>
          <p:nvPr/>
        </p:nvPicPr>
        <p:blipFill rotWithShape="1">
          <a:blip r:embed="rId3">
            <a:alphaModFix/>
          </a:blip>
          <a:srcRect b="0" l="0" r="0" t="16777"/>
          <a:stretch/>
        </p:blipFill>
        <p:spPr>
          <a:xfrm>
            <a:off x="713225" y="-2978"/>
            <a:ext cx="1828801" cy="1702801"/>
          </a:xfrm>
          <a:prstGeom prst="rect">
            <a:avLst/>
          </a:prstGeom>
          <a:noFill/>
          <a:ln>
            <a:noFill/>
          </a:ln>
        </p:spPr>
      </p:pic>
      <p:pic>
        <p:nvPicPr>
          <p:cNvPr id="1971" name="Google Shape;1971;p280"/>
          <p:cNvPicPr preferRelativeResize="0"/>
          <p:nvPr/>
        </p:nvPicPr>
        <p:blipFill rotWithShape="1">
          <a:blip r:embed="rId4">
            <a:alphaModFix amt="85000"/>
          </a:blip>
          <a:srcRect b="0" l="0" r="78523" t="0"/>
          <a:stretch/>
        </p:blipFill>
        <p:spPr>
          <a:xfrm rot="5400000">
            <a:off x="918900" y="3770899"/>
            <a:ext cx="510599" cy="2234601"/>
          </a:xfrm>
          <a:prstGeom prst="rect">
            <a:avLst/>
          </a:prstGeom>
          <a:noFill/>
          <a:ln>
            <a:noFill/>
          </a:ln>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2_1">
    <p:spTree>
      <p:nvGrpSpPr>
        <p:cNvPr id="1972" name="Shape 1972"/>
        <p:cNvGrpSpPr/>
        <p:nvPr/>
      </p:nvGrpSpPr>
      <p:grpSpPr>
        <a:xfrm>
          <a:off x="0" y="0"/>
          <a:ext cx="0" cy="0"/>
          <a:chOff x="0" y="0"/>
          <a:chExt cx="0" cy="0"/>
        </a:xfrm>
      </p:grpSpPr>
      <p:sp>
        <p:nvSpPr>
          <p:cNvPr id="1973" name="Google Shape;1973;p281"/>
          <p:cNvSpPr txBox="1"/>
          <p:nvPr>
            <p:ph type="title"/>
          </p:nvPr>
        </p:nvSpPr>
        <p:spPr>
          <a:xfrm>
            <a:off x="2642550" y="2764177"/>
            <a:ext cx="3858900" cy="100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1974" name="Google Shape;1974;p281"/>
          <p:cNvSpPr txBox="1"/>
          <p:nvPr>
            <p:ph hasCustomPrompt="1" idx="2" type="title"/>
          </p:nvPr>
        </p:nvSpPr>
        <p:spPr>
          <a:xfrm>
            <a:off x="3387000" y="1957725"/>
            <a:ext cx="2370000" cy="115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1975" name="Google Shape;1975;p281"/>
          <p:cNvSpPr txBox="1"/>
          <p:nvPr>
            <p:ph idx="1" type="subTitle"/>
          </p:nvPr>
        </p:nvSpPr>
        <p:spPr>
          <a:xfrm>
            <a:off x="3264300" y="3950125"/>
            <a:ext cx="2615400" cy="64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976" name="Google Shape;1976;p281"/>
          <p:cNvPicPr preferRelativeResize="0"/>
          <p:nvPr/>
        </p:nvPicPr>
        <p:blipFill rotWithShape="1">
          <a:blip r:embed="rId2">
            <a:alphaModFix/>
          </a:blip>
          <a:srcRect b="0" l="0" r="0" t="35629"/>
          <a:stretch/>
        </p:blipFill>
        <p:spPr>
          <a:xfrm>
            <a:off x="3839950" y="-3"/>
            <a:ext cx="2158474" cy="1425576"/>
          </a:xfrm>
          <a:prstGeom prst="rect">
            <a:avLst/>
          </a:prstGeom>
          <a:noFill/>
          <a:ln>
            <a:noFill/>
          </a:ln>
        </p:spPr>
      </p:pic>
      <p:pic>
        <p:nvPicPr>
          <p:cNvPr id="1977" name="Google Shape;1977;p281"/>
          <p:cNvPicPr preferRelativeResize="0"/>
          <p:nvPr/>
        </p:nvPicPr>
        <p:blipFill rotWithShape="1">
          <a:blip r:embed="rId3">
            <a:alphaModFix/>
          </a:blip>
          <a:srcRect b="0" l="0" r="0" t="11964"/>
          <a:stretch/>
        </p:blipFill>
        <p:spPr>
          <a:xfrm>
            <a:off x="5268875" y="0"/>
            <a:ext cx="2158474" cy="1900200"/>
          </a:xfrm>
          <a:prstGeom prst="rect">
            <a:avLst/>
          </a:prstGeom>
          <a:noFill/>
          <a:ln>
            <a:noFill/>
          </a:ln>
        </p:spPr>
      </p:pic>
      <p:pic>
        <p:nvPicPr>
          <p:cNvPr id="1978" name="Google Shape;1978;p281"/>
          <p:cNvPicPr preferRelativeResize="0"/>
          <p:nvPr/>
        </p:nvPicPr>
        <p:blipFill rotWithShape="1">
          <a:blip r:embed="rId4">
            <a:alphaModFix/>
          </a:blip>
          <a:srcRect b="35587" l="0" r="0" t="0"/>
          <a:stretch/>
        </p:blipFill>
        <p:spPr>
          <a:xfrm>
            <a:off x="717425" y="3616925"/>
            <a:ext cx="2370000" cy="1526576"/>
          </a:xfrm>
          <a:prstGeom prst="rect">
            <a:avLst/>
          </a:prstGeom>
          <a:noFill/>
          <a:ln>
            <a:noFill/>
          </a:ln>
        </p:spPr>
      </p:pic>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2_1_1">
    <p:bg>
      <p:bgPr>
        <a:solidFill>
          <a:schemeClr val="dk1"/>
        </a:solidFill>
      </p:bgPr>
    </p:bg>
    <p:spTree>
      <p:nvGrpSpPr>
        <p:cNvPr id="1979" name="Shape 1979"/>
        <p:cNvGrpSpPr/>
        <p:nvPr/>
      </p:nvGrpSpPr>
      <p:grpSpPr>
        <a:xfrm>
          <a:off x="0" y="0"/>
          <a:ext cx="0" cy="0"/>
          <a:chOff x="0" y="0"/>
          <a:chExt cx="0" cy="0"/>
        </a:xfrm>
      </p:grpSpPr>
      <p:sp>
        <p:nvSpPr>
          <p:cNvPr id="1980" name="Google Shape;1980;p282"/>
          <p:cNvSpPr txBox="1"/>
          <p:nvPr>
            <p:ph type="title"/>
          </p:nvPr>
        </p:nvSpPr>
        <p:spPr>
          <a:xfrm>
            <a:off x="789352" y="2459375"/>
            <a:ext cx="2615400" cy="100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1981" name="Google Shape;1981;p282"/>
          <p:cNvSpPr txBox="1"/>
          <p:nvPr>
            <p:ph hasCustomPrompt="1" idx="2" type="title"/>
          </p:nvPr>
        </p:nvSpPr>
        <p:spPr>
          <a:xfrm>
            <a:off x="1034755" y="1652925"/>
            <a:ext cx="2370000" cy="115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1982" name="Google Shape;1982;p282"/>
          <p:cNvSpPr txBox="1"/>
          <p:nvPr>
            <p:ph idx="1" type="subTitle"/>
          </p:nvPr>
        </p:nvSpPr>
        <p:spPr>
          <a:xfrm>
            <a:off x="5922750" y="2564550"/>
            <a:ext cx="2336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983" name="Google Shape;1983;p282"/>
          <p:cNvPicPr preferRelativeResize="0"/>
          <p:nvPr/>
        </p:nvPicPr>
        <p:blipFill rotWithShape="1">
          <a:blip r:embed="rId2">
            <a:alphaModFix/>
          </a:blip>
          <a:srcRect b="0" l="0" r="24276" t="17525"/>
          <a:stretch/>
        </p:blipFill>
        <p:spPr>
          <a:xfrm>
            <a:off x="7036275" y="0"/>
            <a:ext cx="2107725" cy="2072226"/>
          </a:xfrm>
          <a:prstGeom prst="rect">
            <a:avLst/>
          </a:prstGeom>
          <a:noFill/>
          <a:ln>
            <a:noFill/>
          </a:ln>
        </p:spPr>
      </p:pic>
      <p:pic>
        <p:nvPicPr>
          <p:cNvPr id="1984" name="Google Shape;1984;p282"/>
          <p:cNvPicPr preferRelativeResize="0"/>
          <p:nvPr/>
        </p:nvPicPr>
        <p:blipFill rotWithShape="1">
          <a:blip r:embed="rId3">
            <a:alphaModFix/>
          </a:blip>
          <a:srcRect b="55711" l="0" r="0" t="0"/>
          <a:stretch/>
        </p:blipFill>
        <p:spPr>
          <a:xfrm>
            <a:off x="536611" y="3913367"/>
            <a:ext cx="2839987" cy="1257788"/>
          </a:xfrm>
          <a:prstGeom prst="rect">
            <a:avLst/>
          </a:prstGeom>
          <a:noFill/>
          <a:ln>
            <a:noFill/>
          </a:ln>
        </p:spPr>
      </p:pic>
      <p:pic>
        <p:nvPicPr>
          <p:cNvPr id="1985" name="Google Shape;1985;p282"/>
          <p:cNvPicPr preferRelativeResize="0"/>
          <p:nvPr/>
        </p:nvPicPr>
        <p:blipFill rotWithShape="1">
          <a:blip r:embed="rId2">
            <a:alphaModFix/>
          </a:blip>
          <a:srcRect b="59170" l="28850" r="0" t="0"/>
          <a:stretch/>
        </p:blipFill>
        <p:spPr>
          <a:xfrm>
            <a:off x="0" y="4079358"/>
            <a:ext cx="2107714" cy="1091795"/>
          </a:xfrm>
          <a:prstGeom prst="rect">
            <a:avLst/>
          </a:prstGeom>
          <a:noFill/>
          <a:ln>
            <a:noFill/>
          </a:ln>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17">
    <p:spTree>
      <p:nvGrpSpPr>
        <p:cNvPr id="1986" name="Shape 1986"/>
        <p:cNvGrpSpPr/>
        <p:nvPr/>
      </p:nvGrpSpPr>
      <p:grpSpPr>
        <a:xfrm>
          <a:off x="0" y="0"/>
          <a:ext cx="0" cy="0"/>
          <a:chOff x="0" y="0"/>
          <a:chExt cx="0" cy="0"/>
        </a:xfrm>
      </p:grpSpPr>
      <p:sp>
        <p:nvSpPr>
          <p:cNvPr id="1987" name="Google Shape;1987;p283"/>
          <p:cNvSpPr txBox="1"/>
          <p:nvPr>
            <p:ph hasCustomPrompt="1" type="title"/>
          </p:nvPr>
        </p:nvSpPr>
        <p:spPr>
          <a:xfrm>
            <a:off x="712500" y="1449525"/>
            <a:ext cx="3529200" cy="1680300"/>
          </a:xfrm>
          <a:prstGeom prst="rect">
            <a:avLst/>
          </a:prstGeom>
        </p:spPr>
        <p:txBody>
          <a:bodyPr anchorCtr="0" anchor="t" bIns="91425" lIns="91425" spcFirstLastPara="1" rIns="91425" wrap="square" tIns="91425">
            <a:noAutofit/>
          </a:bodyPr>
          <a:lstStyle>
            <a:lvl1pPr lvl="0" rtl="0">
              <a:spcBef>
                <a:spcPts val="0"/>
              </a:spcBef>
              <a:spcAft>
                <a:spcPts val="0"/>
              </a:spcAft>
              <a:buSzPts val="9500"/>
              <a:buNone/>
              <a:defRPr sz="11500"/>
            </a:lvl1pPr>
            <a:lvl2pPr lvl="1" rtl="0" algn="ctr">
              <a:spcBef>
                <a:spcPts val="0"/>
              </a:spcBef>
              <a:spcAft>
                <a:spcPts val="0"/>
              </a:spcAft>
              <a:buClr>
                <a:schemeClr val="accent1"/>
              </a:buClr>
              <a:buSzPts val="7200"/>
              <a:buNone/>
              <a:defRPr sz="7200">
                <a:solidFill>
                  <a:schemeClr val="accent1"/>
                </a:solidFill>
              </a:defRPr>
            </a:lvl2pPr>
            <a:lvl3pPr lvl="2" rtl="0" algn="ctr">
              <a:spcBef>
                <a:spcPts val="0"/>
              </a:spcBef>
              <a:spcAft>
                <a:spcPts val="0"/>
              </a:spcAft>
              <a:buClr>
                <a:schemeClr val="accent1"/>
              </a:buClr>
              <a:buSzPts val="7200"/>
              <a:buNone/>
              <a:defRPr sz="7200">
                <a:solidFill>
                  <a:schemeClr val="accent1"/>
                </a:solidFill>
              </a:defRPr>
            </a:lvl3pPr>
            <a:lvl4pPr lvl="3" rtl="0" algn="ctr">
              <a:spcBef>
                <a:spcPts val="0"/>
              </a:spcBef>
              <a:spcAft>
                <a:spcPts val="0"/>
              </a:spcAft>
              <a:buClr>
                <a:schemeClr val="accent1"/>
              </a:buClr>
              <a:buSzPts val="7200"/>
              <a:buNone/>
              <a:defRPr sz="7200">
                <a:solidFill>
                  <a:schemeClr val="accent1"/>
                </a:solidFill>
              </a:defRPr>
            </a:lvl4pPr>
            <a:lvl5pPr lvl="4" rtl="0" algn="ctr">
              <a:spcBef>
                <a:spcPts val="0"/>
              </a:spcBef>
              <a:spcAft>
                <a:spcPts val="0"/>
              </a:spcAft>
              <a:buClr>
                <a:schemeClr val="accent1"/>
              </a:buClr>
              <a:buSzPts val="7200"/>
              <a:buNone/>
              <a:defRPr sz="7200">
                <a:solidFill>
                  <a:schemeClr val="accent1"/>
                </a:solidFill>
              </a:defRPr>
            </a:lvl5pPr>
            <a:lvl6pPr lvl="5" rtl="0" algn="ctr">
              <a:spcBef>
                <a:spcPts val="0"/>
              </a:spcBef>
              <a:spcAft>
                <a:spcPts val="0"/>
              </a:spcAft>
              <a:buClr>
                <a:schemeClr val="accent1"/>
              </a:buClr>
              <a:buSzPts val="7200"/>
              <a:buNone/>
              <a:defRPr sz="7200">
                <a:solidFill>
                  <a:schemeClr val="accent1"/>
                </a:solidFill>
              </a:defRPr>
            </a:lvl6pPr>
            <a:lvl7pPr lvl="6" rtl="0" algn="ctr">
              <a:spcBef>
                <a:spcPts val="0"/>
              </a:spcBef>
              <a:spcAft>
                <a:spcPts val="0"/>
              </a:spcAft>
              <a:buClr>
                <a:schemeClr val="accent1"/>
              </a:buClr>
              <a:buSzPts val="7200"/>
              <a:buNone/>
              <a:defRPr sz="7200">
                <a:solidFill>
                  <a:schemeClr val="accent1"/>
                </a:solidFill>
              </a:defRPr>
            </a:lvl7pPr>
            <a:lvl8pPr lvl="7" rtl="0" algn="ctr">
              <a:spcBef>
                <a:spcPts val="0"/>
              </a:spcBef>
              <a:spcAft>
                <a:spcPts val="0"/>
              </a:spcAft>
              <a:buClr>
                <a:schemeClr val="accent1"/>
              </a:buClr>
              <a:buSzPts val="7200"/>
              <a:buNone/>
              <a:defRPr sz="7200">
                <a:solidFill>
                  <a:schemeClr val="accent1"/>
                </a:solidFill>
              </a:defRPr>
            </a:lvl8pPr>
            <a:lvl9pPr lvl="8" rtl="0" algn="ctr">
              <a:spcBef>
                <a:spcPts val="0"/>
              </a:spcBef>
              <a:spcAft>
                <a:spcPts val="0"/>
              </a:spcAft>
              <a:buClr>
                <a:schemeClr val="accent1"/>
              </a:buClr>
              <a:buSzPts val="7200"/>
              <a:buNone/>
              <a:defRPr sz="7200">
                <a:solidFill>
                  <a:schemeClr val="accent1"/>
                </a:solidFill>
              </a:defRPr>
            </a:lvl9pPr>
          </a:lstStyle>
          <a:p>
            <a:r>
              <a:t>xx%</a:t>
            </a:r>
          </a:p>
        </p:txBody>
      </p:sp>
      <p:sp>
        <p:nvSpPr>
          <p:cNvPr id="1988" name="Google Shape;1988;p283"/>
          <p:cNvSpPr txBox="1"/>
          <p:nvPr>
            <p:ph idx="1" type="subTitle"/>
          </p:nvPr>
        </p:nvSpPr>
        <p:spPr>
          <a:xfrm>
            <a:off x="712500" y="3129525"/>
            <a:ext cx="4123800" cy="442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r">
              <a:spcBef>
                <a:spcPts val="1600"/>
              </a:spcBef>
              <a:spcAft>
                <a:spcPts val="0"/>
              </a:spcAft>
              <a:buClr>
                <a:schemeClr val="accent1"/>
              </a:buClr>
              <a:buSzPts val="1600"/>
              <a:buNone/>
              <a:defRPr sz="1600">
                <a:solidFill>
                  <a:schemeClr val="accent1"/>
                </a:solidFill>
              </a:defRPr>
            </a:lvl2pPr>
            <a:lvl3pPr lvl="2" rtl="0" algn="r">
              <a:spcBef>
                <a:spcPts val="1600"/>
              </a:spcBef>
              <a:spcAft>
                <a:spcPts val="0"/>
              </a:spcAft>
              <a:buClr>
                <a:schemeClr val="accent1"/>
              </a:buClr>
              <a:buSzPts val="1600"/>
              <a:buNone/>
              <a:defRPr sz="1600">
                <a:solidFill>
                  <a:schemeClr val="accent1"/>
                </a:solidFill>
              </a:defRPr>
            </a:lvl3pPr>
            <a:lvl4pPr lvl="3" rtl="0" algn="r">
              <a:spcBef>
                <a:spcPts val="1600"/>
              </a:spcBef>
              <a:spcAft>
                <a:spcPts val="0"/>
              </a:spcAft>
              <a:buClr>
                <a:schemeClr val="accent1"/>
              </a:buClr>
              <a:buSzPts val="1600"/>
              <a:buNone/>
              <a:defRPr sz="1600">
                <a:solidFill>
                  <a:schemeClr val="accent1"/>
                </a:solidFill>
              </a:defRPr>
            </a:lvl4pPr>
            <a:lvl5pPr lvl="4" rtl="0" algn="r">
              <a:spcBef>
                <a:spcPts val="1600"/>
              </a:spcBef>
              <a:spcAft>
                <a:spcPts val="0"/>
              </a:spcAft>
              <a:buClr>
                <a:schemeClr val="accent1"/>
              </a:buClr>
              <a:buSzPts val="1600"/>
              <a:buNone/>
              <a:defRPr sz="1600">
                <a:solidFill>
                  <a:schemeClr val="accent1"/>
                </a:solidFill>
              </a:defRPr>
            </a:lvl5pPr>
            <a:lvl6pPr lvl="5" rtl="0" algn="r">
              <a:spcBef>
                <a:spcPts val="1600"/>
              </a:spcBef>
              <a:spcAft>
                <a:spcPts val="0"/>
              </a:spcAft>
              <a:buClr>
                <a:schemeClr val="accent1"/>
              </a:buClr>
              <a:buSzPts val="1600"/>
              <a:buNone/>
              <a:defRPr sz="1600">
                <a:solidFill>
                  <a:schemeClr val="accent1"/>
                </a:solidFill>
              </a:defRPr>
            </a:lvl6pPr>
            <a:lvl7pPr lvl="6" rtl="0" algn="r">
              <a:spcBef>
                <a:spcPts val="1600"/>
              </a:spcBef>
              <a:spcAft>
                <a:spcPts val="0"/>
              </a:spcAft>
              <a:buClr>
                <a:schemeClr val="accent1"/>
              </a:buClr>
              <a:buSzPts val="1600"/>
              <a:buNone/>
              <a:defRPr sz="1600">
                <a:solidFill>
                  <a:schemeClr val="accent1"/>
                </a:solidFill>
              </a:defRPr>
            </a:lvl7pPr>
            <a:lvl8pPr lvl="7" rtl="0" algn="r">
              <a:spcBef>
                <a:spcPts val="1600"/>
              </a:spcBef>
              <a:spcAft>
                <a:spcPts val="0"/>
              </a:spcAft>
              <a:buClr>
                <a:schemeClr val="accent1"/>
              </a:buClr>
              <a:buSzPts val="1600"/>
              <a:buNone/>
              <a:defRPr sz="1600">
                <a:solidFill>
                  <a:schemeClr val="accent1"/>
                </a:solidFill>
              </a:defRPr>
            </a:lvl8pPr>
            <a:lvl9pPr lvl="8" rtl="0" algn="r">
              <a:spcBef>
                <a:spcPts val="1600"/>
              </a:spcBef>
              <a:spcAft>
                <a:spcPts val="1600"/>
              </a:spcAft>
              <a:buClr>
                <a:schemeClr val="accent1"/>
              </a:buClr>
              <a:buSzPts val="1600"/>
              <a:buNone/>
              <a:defRPr sz="1600">
                <a:solidFill>
                  <a:schemeClr val="accent1"/>
                </a:solidFill>
              </a:defRPr>
            </a:lvl9pPr>
          </a:lstStyle>
          <a:p/>
        </p:txBody>
      </p:sp>
      <p:pic>
        <p:nvPicPr>
          <p:cNvPr id="1989" name="Google Shape;1989;p283"/>
          <p:cNvPicPr preferRelativeResize="0"/>
          <p:nvPr/>
        </p:nvPicPr>
        <p:blipFill rotWithShape="1">
          <a:blip r:embed="rId2">
            <a:alphaModFix/>
          </a:blip>
          <a:srcRect b="0" l="0" r="0" t="41221"/>
          <a:stretch/>
        </p:blipFill>
        <p:spPr>
          <a:xfrm>
            <a:off x="3376600" y="-8350"/>
            <a:ext cx="2783501" cy="1476825"/>
          </a:xfrm>
          <a:prstGeom prst="rect">
            <a:avLst/>
          </a:prstGeom>
          <a:noFill/>
          <a:ln>
            <a:noFill/>
          </a:ln>
        </p:spPr>
      </p:pic>
      <p:pic>
        <p:nvPicPr>
          <p:cNvPr id="1990" name="Google Shape;1990;p283"/>
          <p:cNvPicPr preferRelativeResize="0"/>
          <p:nvPr/>
        </p:nvPicPr>
        <p:blipFill rotWithShape="1">
          <a:blip r:embed="rId3">
            <a:alphaModFix/>
          </a:blip>
          <a:srcRect b="55711" l="0" r="0" t="0"/>
          <a:stretch/>
        </p:blipFill>
        <p:spPr>
          <a:xfrm>
            <a:off x="536611" y="3913367"/>
            <a:ext cx="2839987" cy="1257788"/>
          </a:xfrm>
          <a:prstGeom prst="rect">
            <a:avLst/>
          </a:prstGeom>
          <a:noFill/>
          <a:ln>
            <a:noFill/>
          </a:ln>
        </p:spPr>
      </p:pic>
      <p:pic>
        <p:nvPicPr>
          <p:cNvPr id="1991" name="Google Shape;1991;p283"/>
          <p:cNvPicPr preferRelativeResize="0"/>
          <p:nvPr/>
        </p:nvPicPr>
        <p:blipFill rotWithShape="1">
          <a:blip r:embed="rId2">
            <a:alphaModFix/>
          </a:blip>
          <a:srcRect b="59170" l="28850" r="0" t="0"/>
          <a:stretch/>
        </p:blipFill>
        <p:spPr>
          <a:xfrm>
            <a:off x="0" y="4079358"/>
            <a:ext cx="2107714" cy="1091795"/>
          </a:xfrm>
          <a:prstGeom prst="rect">
            <a:avLst/>
          </a:prstGeom>
          <a:noFill/>
          <a:ln>
            <a:noFill/>
          </a:ln>
        </p:spPr>
      </p:pic>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20">
    <p:spTree>
      <p:nvGrpSpPr>
        <p:cNvPr id="1992" name="Shape 1992"/>
        <p:cNvGrpSpPr/>
        <p:nvPr/>
      </p:nvGrpSpPr>
      <p:grpSpPr>
        <a:xfrm>
          <a:off x="0" y="0"/>
          <a:ext cx="0" cy="0"/>
          <a:chOff x="0" y="0"/>
          <a:chExt cx="0" cy="0"/>
        </a:xfrm>
      </p:grpSpPr>
      <p:sp>
        <p:nvSpPr>
          <p:cNvPr id="1993" name="Google Shape;1993;p284"/>
          <p:cNvSpPr txBox="1"/>
          <p:nvPr>
            <p:ph hasCustomPrompt="1" type="title"/>
          </p:nvPr>
        </p:nvSpPr>
        <p:spPr>
          <a:xfrm>
            <a:off x="645100" y="679675"/>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1994" name="Google Shape;1994;p284"/>
          <p:cNvSpPr txBox="1"/>
          <p:nvPr>
            <p:ph idx="1" type="subTitle"/>
          </p:nvPr>
        </p:nvSpPr>
        <p:spPr>
          <a:xfrm>
            <a:off x="491200" y="1484350"/>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sp>
        <p:nvSpPr>
          <p:cNvPr id="1995" name="Google Shape;1995;p284"/>
          <p:cNvSpPr txBox="1"/>
          <p:nvPr>
            <p:ph hasCustomPrompt="1" idx="2" type="title"/>
          </p:nvPr>
        </p:nvSpPr>
        <p:spPr>
          <a:xfrm>
            <a:off x="3414163" y="1917931"/>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1996" name="Google Shape;1996;p284"/>
          <p:cNvSpPr txBox="1"/>
          <p:nvPr>
            <p:ph idx="3" type="subTitle"/>
          </p:nvPr>
        </p:nvSpPr>
        <p:spPr>
          <a:xfrm>
            <a:off x="3260263" y="2722616"/>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sp>
        <p:nvSpPr>
          <p:cNvPr id="1997" name="Google Shape;1997;p284"/>
          <p:cNvSpPr txBox="1"/>
          <p:nvPr>
            <p:ph hasCustomPrompt="1" idx="4" type="title"/>
          </p:nvPr>
        </p:nvSpPr>
        <p:spPr>
          <a:xfrm>
            <a:off x="6183225" y="3156188"/>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1998" name="Google Shape;1998;p284"/>
          <p:cNvSpPr txBox="1"/>
          <p:nvPr>
            <p:ph idx="5" type="subTitle"/>
          </p:nvPr>
        </p:nvSpPr>
        <p:spPr>
          <a:xfrm>
            <a:off x="6029325" y="3960882"/>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pic>
        <p:nvPicPr>
          <p:cNvPr id="1999" name="Google Shape;1999;p284"/>
          <p:cNvPicPr preferRelativeResize="0"/>
          <p:nvPr/>
        </p:nvPicPr>
        <p:blipFill>
          <a:blip r:embed="rId2">
            <a:alphaModFix amt="89000"/>
          </a:blip>
          <a:stretch>
            <a:fillRect/>
          </a:stretch>
        </p:blipFill>
        <p:spPr>
          <a:xfrm rot="-1026075">
            <a:off x="773710" y="2592277"/>
            <a:ext cx="1628577" cy="1592747"/>
          </a:xfrm>
          <a:prstGeom prst="rect">
            <a:avLst/>
          </a:prstGeom>
          <a:noFill/>
          <a:ln>
            <a:noFill/>
          </a:ln>
        </p:spPr>
      </p:pic>
      <p:pic>
        <p:nvPicPr>
          <p:cNvPr id="2000" name="Google Shape;2000;p284"/>
          <p:cNvPicPr preferRelativeResize="0"/>
          <p:nvPr/>
        </p:nvPicPr>
        <p:blipFill rotWithShape="1">
          <a:blip r:embed="rId3">
            <a:alphaModFix/>
          </a:blip>
          <a:srcRect b="0" l="0" r="0" t="48731"/>
          <a:stretch/>
        </p:blipFill>
        <p:spPr>
          <a:xfrm>
            <a:off x="5177932" y="0"/>
            <a:ext cx="2570475" cy="1323108"/>
          </a:xfrm>
          <a:prstGeom prst="rect">
            <a:avLst/>
          </a:prstGeom>
          <a:noFill/>
          <a:ln>
            <a:noFill/>
          </a:ln>
        </p:spPr>
      </p:pic>
      <p:pic>
        <p:nvPicPr>
          <p:cNvPr id="2001" name="Google Shape;2001;p284"/>
          <p:cNvPicPr preferRelativeResize="0"/>
          <p:nvPr/>
        </p:nvPicPr>
        <p:blipFill rotWithShape="1">
          <a:blip r:embed="rId4">
            <a:alphaModFix/>
          </a:blip>
          <a:srcRect b="0" l="0" r="10257" t="25451"/>
          <a:stretch/>
        </p:blipFill>
        <p:spPr>
          <a:xfrm>
            <a:off x="6883407" y="2"/>
            <a:ext cx="2260594" cy="1917922"/>
          </a:xfrm>
          <a:prstGeom prst="rect">
            <a:avLst/>
          </a:prstGeom>
          <a:noFill/>
          <a:ln>
            <a:noFill/>
          </a:ln>
        </p:spPr>
      </p:pic>
      <p:pic>
        <p:nvPicPr>
          <p:cNvPr id="2002" name="Google Shape;2002;p284"/>
          <p:cNvPicPr preferRelativeResize="0"/>
          <p:nvPr/>
        </p:nvPicPr>
        <p:blipFill rotWithShape="1">
          <a:blip r:embed="rId5">
            <a:alphaModFix/>
          </a:blip>
          <a:srcRect b="40366" l="0" r="0" t="0"/>
          <a:stretch/>
        </p:blipFill>
        <p:spPr>
          <a:xfrm>
            <a:off x="1787375" y="3553475"/>
            <a:ext cx="2929950" cy="1590024"/>
          </a:xfrm>
          <a:prstGeom prst="rect">
            <a:avLst/>
          </a:prstGeom>
          <a:noFill/>
          <a:ln>
            <a:noFill/>
          </a:ln>
        </p:spPr>
      </p:pic>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6">
    <p:spTree>
      <p:nvGrpSpPr>
        <p:cNvPr id="2003" name="Shape 2003"/>
        <p:cNvGrpSpPr/>
        <p:nvPr/>
      </p:nvGrpSpPr>
      <p:grpSpPr>
        <a:xfrm>
          <a:off x="0" y="0"/>
          <a:ext cx="0" cy="0"/>
          <a:chOff x="0" y="0"/>
          <a:chExt cx="0" cy="0"/>
        </a:xfrm>
      </p:grpSpPr>
      <p:sp>
        <p:nvSpPr>
          <p:cNvPr id="2004" name="Google Shape;2004;p285"/>
          <p:cNvSpPr txBox="1"/>
          <p:nvPr>
            <p:ph idx="1" type="subTitle"/>
          </p:nvPr>
        </p:nvSpPr>
        <p:spPr>
          <a:xfrm>
            <a:off x="5881269" y="265938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1600"/>
              </a:spcBef>
              <a:spcAft>
                <a:spcPts val="0"/>
              </a:spcAft>
              <a:buNone/>
              <a:defRPr sz="1800">
                <a:solidFill>
                  <a:schemeClr val="accent1"/>
                </a:solidFill>
                <a:latin typeface="Oswald"/>
                <a:ea typeface="Oswald"/>
                <a:cs typeface="Oswald"/>
                <a:sym typeface="Oswald"/>
              </a:defRPr>
            </a:lvl2pPr>
            <a:lvl3pPr lvl="2" rtl="0" algn="r">
              <a:spcBef>
                <a:spcPts val="1600"/>
              </a:spcBef>
              <a:spcAft>
                <a:spcPts val="0"/>
              </a:spcAft>
              <a:buNone/>
              <a:defRPr sz="1800">
                <a:solidFill>
                  <a:schemeClr val="accent1"/>
                </a:solidFill>
                <a:latin typeface="Oswald"/>
                <a:ea typeface="Oswald"/>
                <a:cs typeface="Oswald"/>
                <a:sym typeface="Oswald"/>
              </a:defRPr>
            </a:lvl3pPr>
            <a:lvl4pPr lvl="3" rtl="0" algn="r">
              <a:spcBef>
                <a:spcPts val="1600"/>
              </a:spcBef>
              <a:spcAft>
                <a:spcPts val="0"/>
              </a:spcAft>
              <a:buNone/>
              <a:defRPr sz="1800">
                <a:solidFill>
                  <a:schemeClr val="accent1"/>
                </a:solidFill>
                <a:latin typeface="Oswald"/>
                <a:ea typeface="Oswald"/>
                <a:cs typeface="Oswald"/>
                <a:sym typeface="Oswald"/>
              </a:defRPr>
            </a:lvl4pPr>
            <a:lvl5pPr lvl="4" rtl="0" algn="r">
              <a:spcBef>
                <a:spcPts val="1600"/>
              </a:spcBef>
              <a:spcAft>
                <a:spcPts val="0"/>
              </a:spcAft>
              <a:buNone/>
              <a:defRPr sz="1800">
                <a:solidFill>
                  <a:schemeClr val="accent1"/>
                </a:solidFill>
                <a:latin typeface="Oswald"/>
                <a:ea typeface="Oswald"/>
                <a:cs typeface="Oswald"/>
                <a:sym typeface="Oswald"/>
              </a:defRPr>
            </a:lvl5pPr>
            <a:lvl6pPr lvl="5" rtl="0" algn="r">
              <a:spcBef>
                <a:spcPts val="1600"/>
              </a:spcBef>
              <a:spcAft>
                <a:spcPts val="0"/>
              </a:spcAft>
              <a:buNone/>
              <a:defRPr sz="1800">
                <a:solidFill>
                  <a:schemeClr val="accent1"/>
                </a:solidFill>
                <a:latin typeface="Oswald"/>
                <a:ea typeface="Oswald"/>
                <a:cs typeface="Oswald"/>
                <a:sym typeface="Oswald"/>
              </a:defRPr>
            </a:lvl6pPr>
            <a:lvl7pPr lvl="6" rtl="0" algn="r">
              <a:spcBef>
                <a:spcPts val="1600"/>
              </a:spcBef>
              <a:spcAft>
                <a:spcPts val="0"/>
              </a:spcAft>
              <a:buNone/>
              <a:defRPr sz="1800">
                <a:solidFill>
                  <a:schemeClr val="accent1"/>
                </a:solidFill>
                <a:latin typeface="Oswald"/>
                <a:ea typeface="Oswald"/>
                <a:cs typeface="Oswald"/>
                <a:sym typeface="Oswald"/>
              </a:defRPr>
            </a:lvl7pPr>
            <a:lvl8pPr lvl="7" rtl="0" algn="r">
              <a:spcBef>
                <a:spcPts val="1600"/>
              </a:spcBef>
              <a:spcAft>
                <a:spcPts val="0"/>
              </a:spcAft>
              <a:buNone/>
              <a:defRPr sz="1800">
                <a:solidFill>
                  <a:schemeClr val="accent1"/>
                </a:solidFill>
                <a:latin typeface="Oswald"/>
                <a:ea typeface="Oswald"/>
                <a:cs typeface="Oswald"/>
                <a:sym typeface="Oswald"/>
              </a:defRPr>
            </a:lvl8pPr>
            <a:lvl9pPr lvl="8" rtl="0" algn="r">
              <a:spcBef>
                <a:spcPts val="1600"/>
              </a:spcBef>
              <a:spcAft>
                <a:spcPts val="1600"/>
              </a:spcAft>
              <a:buNone/>
              <a:defRPr sz="1800">
                <a:solidFill>
                  <a:schemeClr val="accent1"/>
                </a:solidFill>
                <a:latin typeface="Oswald"/>
                <a:ea typeface="Oswald"/>
                <a:cs typeface="Oswald"/>
                <a:sym typeface="Oswald"/>
              </a:defRPr>
            </a:lvl9pPr>
          </a:lstStyle>
          <a:p/>
        </p:txBody>
      </p:sp>
      <p:sp>
        <p:nvSpPr>
          <p:cNvPr id="2005" name="Google Shape;2005;p285"/>
          <p:cNvSpPr txBox="1"/>
          <p:nvPr>
            <p:ph idx="2" type="subTitle"/>
          </p:nvPr>
        </p:nvSpPr>
        <p:spPr>
          <a:xfrm>
            <a:off x="5076354" y="3395321"/>
            <a:ext cx="2446500" cy="877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2006" name="Google Shape;2006;p285"/>
          <p:cNvSpPr txBox="1"/>
          <p:nvPr>
            <p:ph idx="3" type="subTitle"/>
          </p:nvPr>
        </p:nvSpPr>
        <p:spPr>
          <a:xfrm>
            <a:off x="2426069" y="265538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0"/>
              </a:spcBef>
              <a:spcAft>
                <a:spcPts val="0"/>
              </a:spcAft>
              <a:buNone/>
              <a:defRPr sz="1800">
                <a:solidFill>
                  <a:schemeClr val="accent1"/>
                </a:solidFill>
                <a:latin typeface="Oswald"/>
                <a:ea typeface="Oswald"/>
                <a:cs typeface="Oswald"/>
                <a:sym typeface="Oswald"/>
              </a:defRPr>
            </a:lvl2pPr>
            <a:lvl3pPr lvl="2" rtl="0" algn="r">
              <a:spcBef>
                <a:spcPts val="0"/>
              </a:spcBef>
              <a:spcAft>
                <a:spcPts val="0"/>
              </a:spcAft>
              <a:buNone/>
              <a:defRPr sz="1800">
                <a:solidFill>
                  <a:schemeClr val="accent1"/>
                </a:solidFill>
                <a:latin typeface="Oswald"/>
                <a:ea typeface="Oswald"/>
                <a:cs typeface="Oswald"/>
                <a:sym typeface="Oswald"/>
              </a:defRPr>
            </a:lvl3pPr>
            <a:lvl4pPr lvl="3" rtl="0" algn="r">
              <a:spcBef>
                <a:spcPts val="0"/>
              </a:spcBef>
              <a:spcAft>
                <a:spcPts val="0"/>
              </a:spcAft>
              <a:buNone/>
              <a:defRPr sz="1800">
                <a:solidFill>
                  <a:schemeClr val="accent1"/>
                </a:solidFill>
                <a:latin typeface="Oswald"/>
                <a:ea typeface="Oswald"/>
                <a:cs typeface="Oswald"/>
                <a:sym typeface="Oswald"/>
              </a:defRPr>
            </a:lvl4pPr>
            <a:lvl5pPr lvl="4" rtl="0" algn="r">
              <a:spcBef>
                <a:spcPts val="0"/>
              </a:spcBef>
              <a:spcAft>
                <a:spcPts val="0"/>
              </a:spcAft>
              <a:buNone/>
              <a:defRPr sz="1800">
                <a:solidFill>
                  <a:schemeClr val="accent1"/>
                </a:solidFill>
                <a:latin typeface="Oswald"/>
                <a:ea typeface="Oswald"/>
                <a:cs typeface="Oswald"/>
                <a:sym typeface="Oswald"/>
              </a:defRPr>
            </a:lvl5pPr>
            <a:lvl6pPr lvl="5" rtl="0" algn="r">
              <a:spcBef>
                <a:spcPts val="0"/>
              </a:spcBef>
              <a:spcAft>
                <a:spcPts val="0"/>
              </a:spcAft>
              <a:buNone/>
              <a:defRPr sz="1800">
                <a:solidFill>
                  <a:schemeClr val="accent1"/>
                </a:solidFill>
                <a:latin typeface="Oswald"/>
                <a:ea typeface="Oswald"/>
                <a:cs typeface="Oswald"/>
                <a:sym typeface="Oswald"/>
              </a:defRPr>
            </a:lvl6pPr>
            <a:lvl7pPr lvl="6" rtl="0" algn="r">
              <a:spcBef>
                <a:spcPts val="0"/>
              </a:spcBef>
              <a:spcAft>
                <a:spcPts val="0"/>
              </a:spcAft>
              <a:buNone/>
              <a:defRPr sz="1800">
                <a:solidFill>
                  <a:schemeClr val="accent1"/>
                </a:solidFill>
                <a:latin typeface="Oswald"/>
                <a:ea typeface="Oswald"/>
                <a:cs typeface="Oswald"/>
                <a:sym typeface="Oswald"/>
              </a:defRPr>
            </a:lvl7pPr>
            <a:lvl8pPr lvl="7" rtl="0" algn="r">
              <a:spcBef>
                <a:spcPts val="0"/>
              </a:spcBef>
              <a:spcAft>
                <a:spcPts val="0"/>
              </a:spcAft>
              <a:buNone/>
              <a:defRPr sz="1800">
                <a:solidFill>
                  <a:schemeClr val="accent1"/>
                </a:solidFill>
                <a:latin typeface="Oswald"/>
                <a:ea typeface="Oswald"/>
                <a:cs typeface="Oswald"/>
                <a:sym typeface="Oswald"/>
              </a:defRPr>
            </a:lvl8pPr>
            <a:lvl9pPr lvl="8" rtl="0" algn="r">
              <a:spcBef>
                <a:spcPts val="0"/>
              </a:spcBef>
              <a:spcAft>
                <a:spcPts val="0"/>
              </a:spcAft>
              <a:buNone/>
              <a:defRPr sz="1800">
                <a:solidFill>
                  <a:schemeClr val="accent1"/>
                </a:solidFill>
                <a:latin typeface="Oswald"/>
                <a:ea typeface="Oswald"/>
                <a:cs typeface="Oswald"/>
                <a:sym typeface="Oswald"/>
              </a:defRPr>
            </a:lvl9pPr>
          </a:lstStyle>
          <a:p/>
        </p:txBody>
      </p:sp>
      <p:sp>
        <p:nvSpPr>
          <p:cNvPr id="2007" name="Google Shape;2007;p285"/>
          <p:cNvSpPr txBox="1"/>
          <p:nvPr>
            <p:ph idx="4" type="subTitle"/>
          </p:nvPr>
        </p:nvSpPr>
        <p:spPr>
          <a:xfrm>
            <a:off x="1621131" y="3395321"/>
            <a:ext cx="24465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sp>
        <p:nvSpPr>
          <p:cNvPr id="2008" name="Google Shape;2008;p285"/>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2009" name="Google Shape;2009;p285"/>
          <p:cNvPicPr preferRelativeResize="0"/>
          <p:nvPr/>
        </p:nvPicPr>
        <p:blipFill rotWithShape="1">
          <a:blip r:embed="rId2">
            <a:alphaModFix/>
          </a:blip>
          <a:srcRect b="0" l="0" r="56963" t="46632"/>
          <a:stretch/>
        </p:blipFill>
        <p:spPr>
          <a:xfrm>
            <a:off x="7238950" y="1"/>
            <a:ext cx="1905049" cy="2149701"/>
          </a:xfrm>
          <a:prstGeom prst="rect">
            <a:avLst/>
          </a:prstGeom>
          <a:noFill/>
          <a:ln>
            <a:noFill/>
          </a:ln>
        </p:spPr>
      </p:pic>
      <p:pic>
        <p:nvPicPr>
          <p:cNvPr id="2010" name="Google Shape;2010;p285"/>
          <p:cNvPicPr preferRelativeResize="0"/>
          <p:nvPr/>
        </p:nvPicPr>
        <p:blipFill rotWithShape="1">
          <a:blip r:embed="rId3">
            <a:alphaModFix/>
          </a:blip>
          <a:srcRect b="18626" l="43217" r="0" t="0"/>
          <a:stretch/>
        </p:blipFill>
        <p:spPr>
          <a:xfrm>
            <a:off x="0" y="2763125"/>
            <a:ext cx="1851150" cy="238037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5">
    <p:spTree>
      <p:nvGrpSpPr>
        <p:cNvPr id="186" name="Shape 186"/>
        <p:cNvGrpSpPr/>
        <p:nvPr/>
      </p:nvGrpSpPr>
      <p:grpSpPr>
        <a:xfrm>
          <a:off x="0" y="0"/>
          <a:ext cx="0" cy="0"/>
          <a:chOff x="0" y="0"/>
          <a:chExt cx="0" cy="0"/>
        </a:xfrm>
      </p:grpSpPr>
      <p:pic>
        <p:nvPicPr>
          <p:cNvPr id="187" name="Google Shape;187;p30"/>
          <p:cNvPicPr preferRelativeResize="0"/>
          <p:nvPr/>
        </p:nvPicPr>
        <p:blipFill rotWithShape="1">
          <a:blip r:embed="rId2">
            <a:alphaModFix/>
          </a:blip>
          <a:srcRect b="-2087" l="0" r="0" t="12896"/>
          <a:stretch/>
        </p:blipFill>
        <p:spPr>
          <a:xfrm flipH="1" rot="10800000">
            <a:off x="495750" y="3042949"/>
            <a:ext cx="3623125" cy="2093876"/>
          </a:xfrm>
          <a:prstGeom prst="rect">
            <a:avLst/>
          </a:prstGeom>
          <a:noFill/>
          <a:ln>
            <a:noFill/>
          </a:ln>
        </p:spPr>
      </p:pic>
      <p:pic>
        <p:nvPicPr>
          <p:cNvPr id="188" name="Google Shape;188;p30"/>
          <p:cNvPicPr preferRelativeResize="0"/>
          <p:nvPr/>
        </p:nvPicPr>
        <p:blipFill rotWithShape="1">
          <a:blip r:embed="rId3">
            <a:alphaModFix/>
          </a:blip>
          <a:srcRect b="0" l="219" r="209" t="0"/>
          <a:stretch/>
        </p:blipFill>
        <p:spPr>
          <a:xfrm>
            <a:off x="8110738" y="289263"/>
            <a:ext cx="640080" cy="640080"/>
          </a:xfrm>
          <a:prstGeom prst="rect">
            <a:avLst/>
          </a:prstGeom>
          <a:noFill/>
          <a:ln>
            <a:noFill/>
          </a:ln>
        </p:spPr>
      </p:pic>
      <p:sp>
        <p:nvSpPr>
          <p:cNvPr id="189" name="Google Shape;189;p30"/>
          <p:cNvSpPr txBox="1"/>
          <p:nvPr>
            <p:ph type="title"/>
          </p:nvPr>
        </p:nvSpPr>
        <p:spPr>
          <a:xfrm>
            <a:off x="4926773" y="2787073"/>
            <a:ext cx="2488800" cy="567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8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190" name="Google Shape;190;p30"/>
          <p:cNvSpPr txBox="1"/>
          <p:nvPr>
            <p:ph idx="1" type="subTitle"/>
          </p:nvPr>
        </p:nvSpPr>
        <p:spPr>
          <a:xfrm>
            <a:off x="1454725" y="1826950"/>
            <a:ext cx="5961000" cy="7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6_1">
    <p:spTree>
      <p:nvGrpSpPr>
        <p:cNvPr id="2011" name="Shape 2011"/>
        <p:cNvGrpSpPr/>
        <p:nvPr/>
      </p:nvGrpSpPr>
      <p:grpSpPr>
        <a:xfrm>
          <a:off x="0" y="0"/>
          <a:ext cx="0" cy="0"/>
          <a:chOff x="0" y="0"/>
          <a:chExt cx="0" cy="0"/>
        </a:xfrm>
      </p:grpSpPr>
      <p:sp>
        <p:nvSpPr>
          <p:cNvPr id="2012" name="Google Shape;2012;p286"/>
          <p:cNvSpPr txBox="1"/>
          <p:nvPr>
            <p:ph idx="1" type="subTitle"/>
          </p:nvPr>
        </p:nvSpPr>
        <p:spPr>
          <a:xfrm>
            <a:off x="6300374" y="3040380"/>
            <a:ext cx="1641600" cy="502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0"/>
              </a:spcBef>
              <a:spcAft>
                <a:spcPts val="0"/>
              </a:spcAft>
              <a:buNone/>
              <a:defRPr sz="1800">
                <a:solidFill>
                  <a:schemeClr val="accent1"/>
                </a:solidFill>
                <a:latin typeface="Oswald"/>
                <a:ea typeface="Oswald"/>
                <a:cs typeface="Oswald"/>
                <a:sym typeface="Oswald"/>
              </a:defRPr>
            </a:lvl2pPr>
            <a:lvl3pPr lvl="2" rtl="0" algn="r">
              <a:spcBef>
                <a:spcPts val="0"/>
              </a:spcBef>
              <a:spcAft>
                <a:spcPts val="0"/>
              </a:spcAft>
              <a:buNone/>
              <a:defRPr sz="1800">
                <a:solidFill>
                  <a:schemeClr val="accent1"/>
                </a:solidFill>
                <a:latin typeface="Oswald"/>
                <a:ea typeface="Oswald"/>
                <a:cs typeface="Oswald"/>
                <a:sym typeface="Oswald"/>
              </a:defRPr>
            </a:lvl3pPr>
            <a:lvl4pPr lvl="3" rtl="0" algn="r">
              <a:spcBef>
                <a:spcPts val="0"/>
              </a:spcBef>
              <a:spcAft>
                <a:spcPts val="0"/>
              </a:spcAft>
              <a:buNone/>
              <a:defRPr sz="1800">
                <a:solidFill>
                  <a:schemeClr val="accent1"/>
                </a:solidFill>
                <a:latin typeface="Oswald"/>
                <a:ea typeface="Oswald"/>
                <a:cs typeface="Oswald"/>
                <a:sym typeface="Oswald"/>
              </a:defRPr>
            </a:lvl4pPr>
            <a:lvl5pPr lvl="4" rtl="0" algn="r">
              <a:spcBef>
                <a:spcPts val="0"/>
              </a:spcBef>
              <a:spcAft>
                <a:spcPts val="0"/>
              </a:spcAft>
              <a:buNone/>
              <a:defRPr sz="1800">
                <a:solidFill>
                  <a:schemeClr val="accent1"/>
                </a:solidFill>
                <a:latin typeface="Oswald"/>
                <a:ea typeface="Oswald"/>
                <a:cs typeface="Oswald"/>
                <a:sym typeface="Oswald"/>
              </a:defRPr>
            </a:lvl5pPr>
            <a:lvl6pPr lvl="5" rtl="0" algn="r">
              <a:spcBef>
                <a:spcPts val="0"/>
              </a:spcBef>
              <a:spcAft>
                <a:spcPts val="0"/>
              </a:spcAft>
              <a:buNone/>
              <a:defRPr sz="1800">
                <a:solidFill>
                  <a:schemeClr val="accent1"/>
                </a:solidFill>
                <a:latin typeface="Oswald"/>
                <a:ea typeface="Oswald"/>
                <a:cs typeface="Oswald"/>
                <a:sym typeface="Oswald"/>
              </a:defRPr>
            </a:lvl6pPr>
            <a:lvl7pPr lvl="6" rtl="0" algn="r">
              <a:spcBef>
                <a:spcPts val="0"/>
              </a:spcBef>
              <a:spcAft>
                <a:spcPts val="0"/>
              </a:spcAft>
              <a:buNone/>
              <a:defRPr sz="1800">
                <a:solidFill>
                  <a:schemeClr val="accent1"/>
                </a:solidFill>
                <a:latin typeface="Oswald"/>
                <a:ea typeface="Oswald"/>
                <a:cs typeface="Oswald"/>
                <a:sym typeface="Oswald"/>
              </a:defRPr>
            </a:lvl7pPr>
            <a:lvl8pPr lvl="7" rtl="0" algn="r">
              <a:spcBef>
                <a:spcPts val="0"/>
              </a:spcBef>
              <a:spcAft>
                <a:spcPts val="0"/>
              </a:spcAft>
              <a:buNone/>
              <a:defRPr sz="1800">
                <a:solidFill>
                  <a:schemeClr val="accent1"/>
                </a:solidFill>
                <a:latin typeface="Oswald"/>
                <a:ea typeface="Oswald"/>
                <a:cs typeface="Oswald"/>
                <a:sym typeface="Oswald"/>
              </a:defRPr>
            </a:lvl8pPr>
            <a:lvl9pPr lvl="8" rtl="0" algn="r">
              <a:spcBef>
                <a:spcPts val="0"/>
              </a:spcBef>
              <a:spcAft>
                <a:spcPts val="0"/>
              </a:spcAft>
              <a:buNone/>
              <a:defRPr sz="1800">
                <a:solidFill>
                  <a:schemeClr val="accent1"/>
                </a:solidFill>
                <a:latin typeface="Oswald"/>
                <a:ea typeface="Oswald"/>
                <a:cs typeface="Oswald"/>
                <a:sym typeface="Oswald"/>
              </a:defRPr>
            </a:lvl9pPr>
          </a:lstStyle>
          <a:p/>
        </p:txBody>
      </p:sp>
      <p:sp>
        <p:nvSpPr>
          <p:cNvPr id="2013" name="Google Shape;2013;p286"/>
          <p:cNvSpPr txBox="1"/>
          <p:nvPr>
            <p:ph idx="2" type="subTitle"/>
          </p:nvPr>
        </p:nvSpPr>
        <p:spPr>
          <a:xfrm>
            <a:off x="3944753" y="3547725"/>
            <a:ext cx="3997200" cy="8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014" name="Google Shape;2014;p286"/>
          <p:cNvSpPr txBox="1"/>
          <p:nvPr>
            <p:ph idx="3" type="subTitle"/>
          </p:nvPr>
        </p:nvSpPr>
        <p:spPr>
          <a:xfrm>
            <a:off x="1202037" y="1664780"/>
            <a:ext cx="1641600" cy="502800"/>
          </a:xfrm>
          <a:prstGeom prst="rect">
            <a:avLst/>
          </a:prstGeom>
          <a:noFill/>
        </p:spPr>
        <p:txBody>
          <a:bodyPr anchorCtr="0" anchor="ctr" bIns="91425" lIns="91425" spcFirstLastPara="1" rIns="91425" wrap="square" tIns="91425">
            <a:noAutofit/>
          </a:bodyPr>
          <a:lstStyle>
            <a:lvl1pPr lvl="0" rtl="0">
              <a:spcBef>
                <a:spcPts val="0"/>
              </a:spcBef>
              <a:spcAft>
                <a:spcPts val="0"/>
              </a:spcAft>
              <a:buNone/>
              <a:defRPr sz="1800">
                <a:solidFill>
                  <a:schemeClr val="accent1"/>
                </a:solidFill>
                <a:latin typeface="Oswald"/>
                <a:ea typeface="Oswald"/>
                <a:cs typeface="Oswald"/>
                <a:sym typeface="Oswald"/>
              </a:defRPr>
            </a:lvl1pPr>
            <a:lvl2pPr lvl="1" rtl="0">
              <a:spcBef>
                <a:spcPts val="0"/>
              </a:spcBef>
              <a:spcAft>
                <a:spcPts val="0"/>
              </a:spcAft>
              <a:buNone/>
              <a:defRPr sz="1800">
                <a:solidFill>
                  <a:schemeClr val="accent1"/>
                </a:solidFill>
                <a:latin typeface="Oswald"/>
                <a:ea typeface="Oswald"/>
                <a:cs typeface="Oswald"/>
                <a:sym typeface="Oswald"/>
              </a:defRPr>
            </a:lvl2pPr>
            <a:lvl3pPr lvl="2" rtl="0">
              <a:spcBef>
                <a:spcPts val="0"/>
              </a:spcBef>
              <a:spcAft>
                <a:spcPts val="0"/>
              </a:spcAft>
              <a:buNone/>
              <a:defRPr sz="1800">
                <a:solidFill>
                  <a:schemeClr val="accent1"/>
                </a:solidFill>
                <a:latin typeface="Oswald"/>
                <a:ea typeface="Oswald"/>
                <a:cs typeface="Oswald"/>
                <a:sym typeface="Oswald"/>
              </a:defRPr>
            </a:lvl3pPr>
            <a:lvl4pPr lvl="3" rtl="0">
              <a:spcBef>
                <a:spcPts val="0"/>
              </a:spcBef>
              <a:spcAft>
                <a:spcPts val="0"/>
              </a:spcAft>
              <a:buNone/>
              <a:defRPr sz="1800">
                <a:solidFill>
                  <a:schemeClr val="accent1"/>
                </a:solidFill>
                <a:latin typeface="Oswald"/>
                <a:ea typeface="Oswald"/>
                <a:cs typeface="Oswald"/>
                <a:sym typeface="Oswald"/>
              </a:defRPr>
            </a:lvl4pPr>
            <a:lvl5pPr lvl="4" rtl="0">
              <a:spcBef>
                <a:spcPts val="0"/>
              </a:spcBef>
              <a:spcAft>
                <a:spcPts val="0"/>
              </a:spcAft>
              <a:buNone/>
              <a:defRPr sz="1800">
                <a:solidFill>
                  <a:schemeClr val="accent1"/>
                </a:solidFill>
                <a:latin typeface="Oswald"/>
                <a:ea typeface="Oswald"/>
                <a:cs typeface="Oswald"/>
                <a:sym typeface="Oswald"/>
              </a:defRPr>
            </a:lvl5pPr>
            <a:lvl6pPr lvl="5" rtl="0">
              <a:spcBef>
                <a:spcPts val="0"/>
              </a:spcBef>
              <a:spcAft>
                <a:spcPts val="0"/>
              </a:spcAft>
              <a:buNone/>
              <a:defRPr sz="1800">
                <a:solidFill>
                  <a:schemeClr val="accent1"/>
                </a:solidFill>
                <a:latin typeface="Oswald"/>
                <a:ea typeface="Oswald"/>
                <a:cs typeface="Oswald"/>
                <a:sym typeface="Oswald"/>
              </a:defRPr>
            </a:lvl6pPr>
            <a:lvl7pPr lvl="6" rtl="0">
              <a:spcBef>
                <a:spcPts val="0"/>
              </a:spcBef>
              <a:spcAft>
                <a:spcPts val="0"/>
              </a:spcAft>
              <a:buNone/>
              <a:defRPr sz="1800">
                <a:solidFill>
                  <a:schemeClr val="accent1"/>
                </a:solidFill>
                <a:latin typeface="Oswald"/>
                <a:ea typeface="Oswald"/>
                <a:cs typeface="Oswald"/>
                <a:sym typeface="Oswald"/>
              </a:defRPr>
            </a:lvl7pPr>
            <a:lvl8pPr lvl="7" rtl="0">
              <a:spcBef>
                <a:spcPts val="0"/>
              </a:spcBef>
              <a:spcAft>
                <a:spcPts val="0"/>
              </a:spcAft>
              <a:buNone/>
              <a:defRPr sz="1800">
                <a:solidFill>
                  <a:schemeClr val="accent1"/>
                </a:solidFill>
                <a:latin typeface="Oswald"/>
                <a:ea typeface="Oswald"/>
                <a:cs typeface="Oswald"/>
                <a:sym typeface="Oswald"/>
              </a:defRPr>
            </a:lvl8pPr>
            <a:lvl9pPr lvl="8" rtl="0">
              <a:spcBef>
                <a:spcPts val="0"/>
              </a:spcBef>
              <a:spcAft>
                <a:spcPts val="0"/>
              </a:spcAft>
              <a:buNone/>
              <a:defRPr sz="1800">
                <a:solidFill>
                  <a:schemeClr val="accent1"/>
                </a:solidFill>
                <a:latin typeface="Oswald"/>
                <a:ea typeface="Oswald"/>
                <a:cs typeface="Oswald"/>
                <a:sym typeface="Oswald"/>
              </a:defRPr>
            </a:lvl9pPr>
          </a:lstStyle>
          <a:p/>
        </p:txBody>
      </p:sp>
      <p:sp>
        <p:nvSpPr>
          <p:cNvPr id="2015" name="Google Shape;2015;p286"/>
          <p:cNvSpPr txBox="1"/>
          <p:nvPr>
            <p:ph idx="4" type="subTitle"/>
          </p:nvPr>
        </p:nvSpPr>
        <p:spPr>
          <a:xfrm>
            <a:off x="1202026" y="2176125"/>
            <a:ext cx="3997200" cy="877800"/>
          </a:xfrm>
          <a:prstGeom prst="rect">
            <a:avLst/>
          </a:prstGeom>
          <a:noFill/>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6" name="Google Shape;2016;p286"/>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2017" name="Google Shape;2017;p286"/>
          <p:cNvPicPr preferRelativeResize="0"/>
          <p:nvPr/>
        </p:nvPicPr>
        <p:blipFill rotWithShape="1">
          <a:blip r:embed="rId2">
            <a:alphaModFix/>
          </a:blip>
          <a:srcRect b="35337" l="13934" r="0" t="0"/>
          <a:stretch/>
        </p:blipFill>
        <p:spPr>
          <a:xfrm>
            <a:off x="0" y="3396075"/>
            <a:ext cx="2304450" cy="1747425"/>
          </a:xfrm>
          <a:prstGeom prst="rect">
            <a:avLst/>
          </a:prstGeom>
          <a:noFill/>
          <a:ln>
            <a:noFill/>
          </a:ln>
        </p:spPr>
      </p:pic>
      <p:pic>
        <p:nvPicPr>
          <p:cNvPr id="2018" name="Google Shape;2018;p286"/>
          <p:cNvPicPr preferRelativeResize="0"/>
          <p:nvPr/>
        </p:nvPicPr>
        <p:blipFill rotWithShape="1">
          <a:blip r:embed="rId3">
            <a:alphaModFix/>
          </a:blip>
          <a:srcRect b="0" l="0" r="43016" t="6933"/>
          <a:stretch/>
        </p:blipFill>
        <p:spPr>
          <a:xfrm>
            <a:off x="7489425" y="0"/>
            <a:ext cx="1654575" cy="2713025"/>
          </a:xfrm>
          <a:prstGeom prst="rect">
            <a:avLst/>
          </a:prstGeom>
          <a:noFill/>
          <a:ln>
            <a:noFill/>
          </a:ln>
        </p:spPr>
      </p:pic>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CUSTOM_21">
    <p:spTree>
      <p:nvGrpSpPr>
        <p:cNvPr id="2019" name="Shape 2019"/>
        <p:cNvGrpSpPr/>
        <p:nvPr/>
      </p:nvGrpSpPr>
      <p:grpSpPr>
        <a:xfrm>
          <a:off x="0" y="0"/>
          <a:ext cx="0" cy="0"/>
          <a:chOff x="0" y="0"/>
          <a:chExt cx="0" cy="0"/>
        </a:xfrm>
      </p:grpSpPr>
      <p:sp>
        <p:nvSpPr>
          <p:cNvPr id="2020" name="Google Shape;2020;p287"/>
          <p:cNvSpPr txBox="1"/>
          <p:nvPr>
            <p:ph type="title"/>
          </p:nvPr>
        </p:nvSpPr>
        <p:spPr>
          <a:xfrm>
            <a:off x="1227300" y="546500"/>
            <a:ext cx="6689400" cy="582000"/>
          </a:xfrm>
          <a:prstGeom prst="rect">
            <a:avLst/>
          </a:prstGeom>
        </p:spPr>
        <p:txBody>
          <a:bodyPr anchorCtr="0" anchor="t" bIns="91425" lIns="91425" spcFirstLastPara="1" rIns="91425" wrap="square" tIns="91425">
            <a:noAutofit/>
          </a:bodyPr>
          <a:lstStyle>
            <a:lvl1pPr indent="-222250" lvl="0" marL="0" marR="0" rtl="0" algn="ctr">
              <a:lnSpc>
                <a:spcPct val="100000"/>
              </a:lnSpc>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2021" name="Google Shape;2021;p287"/>
          <p:cNvSpPr txBox="1"/>
          <p:nvPr>
            <p:ph idx="1" type="subTitle"/>
          </p:nvPr>
        </p:nvSpPr>
        <p:spPr>
          <a:xfrm>
            <a:off x="1728600" y="1305175"/>
            <a:ext cx="5686800" cy="110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Font typeface="Anaheim"/>
              <a:buAutoNum type="arabicPeriod"/>
              <a:defRPr/>
            </a:lvl1pPr>
            <a:lvl2pPr lvl="1" rtl="0">
              <a:spcBef>
                <a:spcPts val="0"/>
              </a:spcBef>
              <a:spcAft>
                <a:spcPts val="0"/>
              </a:spcAft>
              <a:buSzPts val="1400"/>
              <a:buFont typeface="Anaheim"/>
              <a:buAutoNum type="alphaLcPeriod"/>
              <a:defRPr/>
            </a:lvl2pPr>
            <a:lvl3pPr lvl="2" rtl="0">
              <a:spcBef>
                <a:spcPts val="1600"/>
              </a:spcBef>
              <a:spcAft>
                <a:spcPts val="0"/>
              </a:spcAft>
              <a:buSzPts val="1400"/>
              <a:buFont typeface="Anaheim"/>
              <a:buAutoNum type="romanLcPeriod"/>
              <a:defRPr/>
            </a:lvl3pPr>
            <a:lvl4pPr lvl="3" rtl="0">
              <a:spcBef>
                <a:spcPts val="1600"/>
              </a:spcBef>
              <a:spcAft>
                <a:spcPts val="0"/>
              </a:spcAft>
              <a:buSzPts val="1400"/>
              <a:buFont typeface="Anaheim"/>
              <a:buAutoNum type="arabicPeriod"/>
              <a:defRPr/>
            </a:lvl4pPr>
            <a:lvl5pPr lvl="4" rtl="0">
              <a:spcBef>
                <a:spcPts val="1600"/>
              </a:spcBef>
              <a:spcAft>
                <a:spcPts val="0"/>
              </a:spcAft>
              <a:buSzPts val="1400"/>
              <a:buFont typeface="Anaheim"/>
              <a:buAutoNum type="alphaLcPeriod"/>
              <a:defRPr/>
            </a:lvl5pPr>
            <a:lvl6pPr lvl="5" rtl="0">
              <a:spcBef>
                <a:spcPts val="1600"/>
              </a:spcBef>
              <a:spcAft>
                <a:spcPts val="0"/>
              </a:spcAft>
              <a:buSzPts val="1400"/>
              <a:buFont typeface="Anaheim"/>
              <a:buAutoNum type="romanLcPeriod"/>
              <a:defRPr/>
            </a:lvl6pPr>
            <a:lvl7pPr lvl="6" rtl="0">
              <a:spcBef>
                <a:spcPts val="1600"/>
              </a:spcBef>
              <a:spcAft>
                <a:spcPts val="0"/>
              </a:spcAft>
              <a:buSzPts val="1400"/>
              <a:buFont typeface="Anaheim"/>
              <a:buAutoNum type="arabicPeriod"/>
              <a:defRPr/>
            </a:lvl7pPr>
            <a:lvl8pPr lvl="7" rtl="0">
              <a:spcBef>
                <a:spcPts val="1600"/>
              </a:spcBef>
              <a:spcAft>
                <a:spcPts val="0"/>
              </a:spcAft>
              <a:buSzPts val="1400"/>
              <a:buFont typeface="Anaheim"/>
              <a:buAutoNum type="alphaLcPeriod"/>
              <a:defRPr/>
            </a:lvl8pPr>
            <a:lvl9pPr lvl="8" rtl="0">
              <a:spcBef>
                <a:spcPts val="1600"/>
              </a:spcBef>
              <a:spcAft>
                <a:spcPts val="1600"/>
              </a:spcAft>
              <a:buSzPts val="1400"/>
              <a:buFont typeface="Anaheim"/>
              <a:buAutoNum type="romanLcPeriod"/>
              <a:defRPr/>
            </a:lvl9pPr>
          </a:lstStyle>
          <a:p/>
        </p:txBody>
      </p:sp>
      <p:pic>
        <p:nvPicPr>
          <p:cNvPr id="2022" name="Google Shape;2022;p287"/>
          <p:cNvPicPr preferRelativeResize="0"/>
          <p:nvPr/>
        </p:nvPicPr>
        <p:blipFill rotWithShape="1">
          <a:blip r:embed="rId2">
            <a:alphaModFix/>
          </a:blip>
          <a:srcRect b="0" l="0" r="56415" t="15746"/>
          <a:stretch/>
        </p:blipFill>
        <p:spPr>
          <a:xfrm>
            <a:off x="7994125" y="0"/>
            <a:ext cx="1165399" cy="2021625"/>
          </a:xfrm>
          <a:prstGeom prst="rect">
            <a:avLst/>
          </a:prstGeom>
          <a:noFill/>
          <a:ln>
            <a:noFill/>
          </a:ln>
        </p:spPr>
      </p:pic>
      <p:pic>
        <p:nvPicPr>
          <p:cNvPr id="2023" name="Google Shape;2023;p287"/>
          <p:cNvPicPr preferRelativeResize="0"/>
          <p:nvPr/>
        </p:nvPicPr>
        <p:blipFill rotWithShape="1">
          <a:blip r:embed="rId3">
            <a:alphaModFix/>
          </a:blip>
          <a:srcRect b="45646" l="0" r="50975" t="0"/>
          <a:stretch/>
        </p:blipFill>
        <p:spPr>
          <a:xfrm>
            <a:off x="7994125" y="3839300"/>
            <a:ext cx="1165399" cy="1304201"/>
          </a:xfrm>
          <a:prstGeom prst="rect">
            <a:avLst/>
          </a:prstGeom>
          <a:noFill/>
          <a:ln>
            <a:noFill/>
          </a:ln>
        </p:spPr>
      </p:pic>
      <p:pic>
        <p:nvPicPr>
          <p:cNvPr id="2024" name="Google Shape;2024;p287"/>
          <p:cNvPicPr preferRelativeResize="0"/>
          <p:nvPr/>
        </p:nvPicPr>
        <p:blipFill rotWithShape="1">
          <a:blip r:embed="rId4">
            <a:alphaModFix/>
          </a:blip>
          <a:srcRect b="0" l="27891" r="0" t="0"/>
          <a:stretch/>
        </p:blipFill>
        <p:spPr>
          <a:xfrm>
            <a:off x="-17351" y="1820900"/>
            <a:ext cx="1998941" cy="2783099"/>
          </a:xfrm>
          <a:prstGeom prst="rect">
            <a:avLst/>
          </a:prstGeom>
          <a:noFill/>
          <a:ln>
            <a:noFill/>
          </a:ln>
        </p:spPr>
      </p:pic>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3">
    <p:spTree>
      <p:nvGrpSpPr>
        <p:cNvPr id="2025" name="Shape 2025"/>
        <p:cNvGrpSpPr/>
        <p:nvPr/>
      </p:nvGrpSpPr>
      <p:grpSpPr>
        <a:xfrm>
          <a:off x="0" y="0"/>
          <a:ext cx="0" cy="0"/>
          <a:chOff x="0" y="0"/>
          <a:chExt cx="0" cy="0"/>
        </a:xfrm>
      </p:grpSpPr>
      <p:pic>
        <p:nvPicPr>
          <p:cNvPr id="2026" name="Google Shape;2026;p288"/>
          <p:cNvPicPr preferRelativeResize="0"/>
          <p:nvPr/>
        </p:nvPicPr>
        <p:blipFill rotWithShape="1">
          <a:blip r:embed="rId2">
            <a:alphaModFix/>
          </a:blip>
          <a:srcRect b="0" l="219" r="209" t="0"/>
          <a:stretch/>
        </p:blipFill>
        <p:spPr>
          <a:xfrm rot="10800000">
            <a:off x="8225021" y="4351019"/>
            <a:ext cx="731520" cy="731520"/>
          </a:xfrm>
          <a:prstGeom prst="rect">
            <a:avLst/>
          </a:prstGeom>
          <a:noFill/>
          <a:ln>
            <a:noFill/>
          </a:ln>
        </p:spPr>
      </p:pic>
      <p:sp>
        <p:nvSpPr>
          <p:cNvPr id="2027" name="Google Shape;2027;p288"/>
          <p:cNvSpPr txBox="1"/>
          <p:nvPr>
            <p:ph idx="1" type="subTitle"/>
          </p:nvPr>
        </p:nvSpPr>
        <p:spPr>
          <a:xfrm>
            <a:off x="6074675" y="786958"/>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8" name="Google Shape;2028;p288"/>
          <p:cNvSpPr txBox="1"/>
          <p:nvPr>
            <p:ph idx="2" type="subTitle"/>
          </p:nvPr>
        </p:nvSpPr>
        <p:spPr>
          <a:xfrm>
            <a:off x="6074675" y="211455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9" name="Google Shape;2029;p288"/>
          <p:cNvSpPr txBox="1"/>
          <p:nvPr>
            <p:ph idx="3" type="subTitle"/>
          </p:nvPr>
        </p:nvSpPr>
        <p:spPr>
          <a:xfrm>
            <a:off x="6074675" y="3442142"/>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0" name="Google Shape;2030;p288"/>
          <p:cNvSpPr txBox="1"/>
          <p:nvPr>
            <p:ph type="title"/>
          </p:nvPr>
        </p:nvSpPr>
        <p:spPr>
          <a:xfrm>
            <a:off x="713225" y="2571750"/>
            <a:ext cx="3145800" cy="20277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sz="6000">
                <a:solidFill>
                  <a:schemeClr val="lt1"/>
                </a:solidFill>
                <a:latin typeface="Oswald"/>
                <a:ea typeface="Oswald"/>
                <a:cs typeface="Oswald"/>
                <a:sym typeface="Oswald"/>
              </a:defRPr>
            </a:lvl2pPr>
            <a:lvl3pPr lvl="2" rtl="0" algn="r">
              <a:spcBef>
                <a:spcPts val="0"/>
              </a:spcBef>
              <a:spcAft>
                <a:spcPts val="0"/>
              </a:spcAft>
              <a:buNone/>
              <a:defRPr sz="6000">
                <a:solidFill>
                  <a:schemeClr val="lt1"/>
                </a:solidFill>
                <a:latin typeface="Oswald"/>
                <a:ea typeface="Oswald"/>
                <a:cs typeface="Oswald"/>
                <a:sym typeface="Oswald"/>
              </a:defRPr>
            </a:lvl3pPr>
            <a:lvl4pPr lvl="3" rtl="0" algn="r">
              <a:spcBef>
                <a:spcPts val="0"/>
              </a:spcBef>
              <a:spcAft>
                <a:spcPts val="0"/>
              </a:spcAft>
              <a:buNone/>
              <a:defRPr sz="6000">
                <a:solidFill>
                  <a:schemeClr val="lt1"/>
                </a:solidFill>
                <a:latin typeface="Oswald"/>
                <a:ea typeface="Oswald"/>
                <a:cs typeface="Oswald"/>
                <a:sym typeface="Oswald"/>
              </a:defRPr>
            </a:lvl4pPr>
            <a:lvl5pPr lvl="4" rtl="0" algn="r">
              <a:spcBef>
                <a:spcPts val="0"/>
              </a:spcBef>
              <a:spcAft>
                <a:spcPts val="0"/>
              </a:spcAft>
              <a:buNone/>
              <a:defRPr sz="6000">
                <a:solidFill>
                  <a:schemeClr val="lt1"/>
                </a:solidFill>
                <a:latin typeface="Oswald"/>
                <a:ea typeface="Oswald"/>
                <a:cs typeface="Oswald"/>
                <a:sym typeface="Oswald"/>
              </a:defRPr>
            </a:lvl5pPr>
            <a:lvl6pPr lvl="5" rtl="0" algn="r">
              <a:spcBef>
                <a:spcPts val="0"/>
              </a:spcBef>
              <a:spcAft>
                <a:spcPts val="0"/>
              </a:spcAft>
              <a:buNone/>
              <a:defRPr sz="6000">
                <a:solidFill>
                  <a:schemeClr val="lt1"/>
                </a:solidFill>
                <a:latin typeface="Oswald"/>
                <a:ea typeface="Oswald"/>
                <a:cs typeface="Oswald"/>
                <a:sym typeface="Oswald"/>
              </a:defRPr>
            </a:lvl6pPr>
            <a:lvl7pPr lvl="6" rtl="0" algn="r">
              <a:spcBef>
                <a:spcPts val="0"/>
              </a:spcBef>
              <a:spcAft>
                <a:spcPts val="0"/>
              </a:spcAft>
              <a:buNone/>
              <a:defRPr sz="6000">
                <a:solidFill>
                  <a:schemeClr val="lt1"/>
                </a:solidFill>
                <a:latin typeface="Oswald"/>
                <a:ea typeface="Oswald"/>
                <a:cs typeface="Oswald"/>
                <a:sym typeface="Oswald"/>
              </a:defRPr>
            </a:lvl7pPr>
            <a:lvl8pPr lvl="7" rtl="0" algn="r">
              <a:spcBef>
                <a:spcPts val="0"/>
              </a:spcBef>
              <a:spcAft>
                <a:spcPts val="0"/>
              </a:spcAft>
              <a:buNone/>
              <a:defRPr sz="6000">
                <a:solidFill>
                  <a:schemeClr val="lt1"/>
                </a:solidFill>
                <a:latin typeface="Oswald"/>
                <a:ea typeface="Oswald"/>
                <a:cs typeface="Oswald"/>
                <a:sym typeface="Oswald"/>
              </a:defRPr>
            </a:lvl8pPr>
            <a:lvl9pPr lvl="8" rtl="0" algn="r">
              <a:spcBef>
                <a:spcPts val="0"/>
              </a:spcBef>
              <a:spcAft>
                <a:spcPts val="0"/>
              </a:spcAft>
              <a:buNone/>
              <a:defRPr sz="6000">
                <a:solidFill>
                  <a:schemeClr val="lt1"/>
                </a:solidFill>
                <a:latin typeface="Oswald"/>
                <a:ea typeface="Oswald"/>
                <a:cs typeface="Oswald"/>
                <a:sym typeface="Oswald"/>
              </a:defRPr>
            </a:lvl9pPr>
          </a:lstStyle>
          <a:p/>
        </p:txBody>
      </p:sp>
      <p:sp>
        <p:nvSpPr>
          <p:cNvPr id="2031" name="Google Shape;2031;p288"/>
          <p:cNvSpPr txBox="1"/>
          <p:nvPr>
            <p:ph idx="4" type="subTitle"/>
          </p:nvPr>
        </p:nvSpPr>
        <p:spPr>
          <a:xfrm>
            <a:off x="4846320" y="1102408"/>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032" name="Google Shape;2032;p288"/>
          <p:cNvSpPr txBox="1"/>
          <p:nvPr>
            <p:ph idx="5" type="subTitle"/>
          </p:nvPr>
        </p:nvSpPr>
        <p:spPr>
          <a:xfrm>
            <a:off x="4846320" y="2430000"/>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033" name="Google Shape;2033;p288"/>
          <p:cNvSpPr txBox="1"/>
          <p:nvPr>
            <p:ph idx="6" type="subTitle"/>
          </p:nvPr>
        </p:nvSpPr>
        <p:spPr>
          <a:xfrm>
            <a:off x="4846320" y="3757592"/>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2034" name="Google Shape;2034;p288"/>
          <p:cNvPicPr preferRelativeResize="0"/>
          <p:nvPr/>
        </p:nvPicPr>
        <p:blipFill rotWithShape="1">
          <a:blip r:embed="rId3">
            <a:alphaModFix/>
          </a:blip>
          <a:srcRect b="0" l="17462" r="-3313" t="0"/>
          <a:stretch/>
        </p:blipFill>
        <p:spPr>
          <a:xfrm rot="10800000">
            <a:off x="7955276" y="1"/>
            <a:ext cx="1188724" cy="987624"/>
          </a:xfrm>
          <a:prstGeom prst="rect">
            <a:avLst/>
          </a:prstGeom>
          <a:noFill/>
          <a:ln>
            <a:noFill/>
          </a:ln>
        </p:spPr>
      </p:pic>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13_1">
    <p:spTree>
      <p:nvGrpSpPr>
        <p:cNvPr id="2035" name="Shape 2035"/>
        <p:cNvGrpSpPr/>
        <p:nvPr/>
      </p:nvGrpSpPr>
      <p:grpSpPr>
        <a:xfrm>
          <a:off x="0" y="0"/>
          <a:ext cx="0" cy="0"/>
          <a:chOff x="0" y="0"/>
          <a:chExt cx="0" cy="0"/>
        </a:xfrm>
      </p:grpSpPr>
      <p:sp>
        <p:nvSpPr>
          <p:cNvPr id="2036" name="Google Shape;2036;p289"/>
          <p:cNvSpPr txBox="1"/>
          <p:nvPr>
            <p:ph idx="1" type="subTitle"/>
          </p:nvPr>
        </p:nvSpPr>
        <p:spPr>
          <a:xfrm>
            <a:off x="717500" y="3765536"/>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37" name="Google Shape;2037;p289"/>
          <p:cNvSpPr txBox="1"/>
          <p:nvPr>
            <p:ph idx="2" type="subTitle"/>
          </p:nvPr>
        </p:nvSpPr>
        <p:spPr>
          <a:xfrm>
            <a:off x="3396125" y="3765530"/>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38" name="Google Shape;2038;p289"/>
          <p:cNvSpPr txBox="1"/>
          <p:nvPr>
            <p:ph idx="3" type="subTitle"/>
          </p:nvPr>
        </p:nvSpPr>
        <p:spPr>
          <a:xfrm>
            <a:off x="6074750" y="3765523"/>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39" name="Google Shape;2039;p289"/>
          <p:cNvSpPr txBox="1"/>
          <p:nvPr>
            <p:ph idx="4" type="subTitle"/>
          </p:nvPr>
        </p:nvSpPr>
        <p:spPr>
          <a:xfrm>
            <a:off x="6407602"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040" name="Google Shape;2040;p289"/>
          <p:cNvSpPr txBox="1"/>
          <p:nvPr>
            <p:ph idx="5" type="subTitle"/>
          </p:nvPr>
        </p:nvSpPr>
        <p:spPr>
          <a:xfrm>
            <a:off x="1050352"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041" name="Google Shape;2041;p289"/>
          <p:cNvSpPr txBox="1"/>
          <p:nvPr>
            <p:ph idx="6" type="subTitle"/>
          </p:nvPr>
        </p:nvSpPr>
        <p:spPr>
          <a:xfrm>
            <a:off x="3728977"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042" name="Google Shape;2042;p289"/>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2043" name="Google Shape;2043;p289"/>
          <p:cNvPicPr preferRelativeResize="0"/>
          <p:nvPr/>
        </p:nvPicPr>
        <p:blipFill rotWithShape="1">
          <a:blip r:embed="rId2">
            <a:alphaModFix/>
          </a:blip>
          <a:srcRect b="0" l="55100" r="0" t="0"/>
          <a:stretch/>
        </p:blipFill>
        <p:spPr>
          <a:xfrm>
            <a:off x="0" y="2353225"/>
            <a:ext cx="886950" cy="1810775"/>
          </a:xfrm>
          <a:prstGeom prst="rect">
            <a:avLst/>
          </a:prstGeom>
          <a:noFill/>
          <a:ln>
            <a:noFill/>
          </a:ln>
        </p:spPr>
      </p:pic>
      <p:pic>
        <p:nvPicPr>
          <p:cNvPr id="2044" name="Google Shape;2044;p289"/>
          <p:cNvPicPr preferRelativeResize="0"/>
          <p:nvPr/>
        </p:nvPicPr>
        <p:blipFill rotWithShape="1">
          <a:blip r:embed="rId3">
            <a:alphaModFix/>
          </a:blip>
          <a:srcRect b="51200" l="0" r="51264" t="0"/>
          <a:stretch/>
        </p:blipFill>
        <p:spPr>
          <a:xfrm>
            <a:off x="8174225" y="4259825"/>
            <a:ext cx="969776" cy="883674"/>
          </a:xfrm>
          <a:prstGeom prst="rect">
            <a:avLst/>
          </a:prstGeom>
          <a:noFill/>
          <a:ln>
            <a:noFill/>
          </a:ln>
        </p:spPr>
      </p:pic>
      <p:pic>
        <p:nvPicPr>
          <p:cNvPr id="2045" name="Google Shape;2045;p289"/>
          <p:cNvPicPr preferRelativeResize="0"/>
          <p:nvPr/>
        </p:nvPicPr>
        <p:blipFill rotWithShape="1">
          <a:blip r:embed="rId4">
            <a:alphaModFix/>
          </a:blip>
          <a:srcRect b="0" l="0" r="0" t="49023"/>
          <a:stretch/>
        </p:blipFill>
        <p:spPr>
          <a:xfrm>
            <a:off x="4447550" y="2"/>
            <a:ext cx="2751499" cy="1266075"/>
          </a:xfrm>
          <a:prstGeom prst="rect">
            <a:avLst/>
          </a:prstGeom>
          <a:noFill/>
          <a:ln>
            <a:noFill/>
          </a:ln>
        </p:spPr>
      </p:pic>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2046" name="Shape 2046"/>
        <p:cNvGrpSpPr/>
        <p:nvPr/>
      </p:nvGrpSpPr>
      <p:grpSpPr>
        <a:xfrm>
          <a:off x="0" y="0"/>
          <a:ext cx="0" cy="0"/>
          <a:chOff x="0" y="0"/>
          <a:chExt cx="0" cy="0"/>
        </a:xfrm>
      </p:grpSpPr>
      <p:sp>
        <p:nvSpPr>
          <p:cNvPr id="2047" name="Google Shape;2047;p290"/>
          <p:cNvSpPr txBox="1"/>
          <p:nvPr>
            <p:ph type="title"/>
          </p:nvPr>
        </p:nvSpPr>
        <p:spPr>
          <a:xfrm>
            <a:off x="5253023" y="2929125"/>
            <a:ext cx="2997900" cy="12618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a:solidFill>
                  <a:schemeClr val="lt1"/>
                </a:solidFill>
              </a:defRPr>
            </a:lvl1pPr>
            <a:lvl2pPr lvl="1" rtl="0" algn="ctr">
              <a:spcBef>
                <a:spcPts val="0"/>
              </a:spcBef>
              <a:spcAft>
                <a:spcPts val="0"/>
              </a:spcAft>
              <a:buNone/>
              <a:defRPr>
                <a:latin typeface="Open Sans"/>
                <a:ea typeface="Open Sans"/>
                <a:cs typeface="Open Sans"/>
                <a:sym typeface="Open Sans"/>
              </a:defRPr>
            </a:lvl2pPr>
            <a:lvl3pPr lvl="2" rtl="0" algn="ctr">
              <a:spcBef>
                <a:spcPts val="0"/>
              </a:spcBef>
              <a:spcAft>
                <a:spcPts val="0"/>
              </a:spcAft>
              <a:buNone/>
              <a:defRPr>
                <a:latin typeface="Open Sans"/>
                <a:ea typeface="Open Sans"/>
                <a:cs typeface="Open Sans"/>
                <a:sym typeface="Open Sans"/>
              </a:defRPr>
            </a:lvl3pPr>
            <a:lvl4pPr lvl="3" rtl="0" algn="ctr">
              <a:spcBef>
                <a:spcPts val="0"/>
              </a:spcBef>
              <a:spcAft>
                <a:spcPts val="0"/>
              </a:spcAft>
              <a:buNone/>
              <a:defRPr>
                <a:latin typeface="Open Sans"/>
                <a:ea typeface="Open Sans"/>
                <a:cs typeface="Open Sans"/>
                <a:sym typeface="Open Sans"/>
              </a:defRPr>
            </a:lvl4pPr>
            <a:lvl5pPr lvl="4" rtl="0" algn="ctr">
              <a:spcBef>
                <a:spcPts val="0"/>
              </a:spcBef>
              <a:spcAft>
                <a:spcPts val="0"/>
              </a:spcAft>
              <a:buNone/>
              <a:defRPr>
                <a:latin typeface="Open Sans"/>
                <a:ea typeface="Open Sans"/>
                <a:cs typeface="Open Sans"/>
                <a:sym typeface="Open Sans"/>
              </a:defRPr>
            </a:lvl5pPr>
            <a:lvl6pPr lvl="5" rtl="0" algn="ctr">
              <a:spcBef>
                <a:spcPts val="0"/>
              </a:spcBef>
              <a:spcAft>
                <a:spcPts val="0"/>
              </a:spcAft>
              <a:buNone/>
              <a:defRPr>
                <a:latin typeface="Open Sans"/>
                <a:ea typeface="Open Sans"/>
                <a:cs typeface="Open Sans"/>
                <a:sym typeface="Open Sans"/>
              </a:defRPr>
            </a:lvl6pPr>
            <a:lvl7pPr lvl="6" rtl="0" algn="ctr">
              <a:spcBef>
                <a:spcPts val="0"/>
              </a:spcBef>
              <a:spcAft>
                <a:spcPts val="0"/>
              </a:spcAft>
              <a:buNone/>
              <a:defRPr>
                <a:latin typeface="Open Sans"/>
                <a:ea typeface="Open Sans"/>
                <a:cs typeface="Open Sans"/>
                <a:sym typeface="Open Sans"/>
              </a:defRPr>
            </a:lvl7pPr>
            <a:lvl8pPr lvl="7" rtl="0" algn="ctr">
              <a:spcBef>
                <a:spcPts val="0"/>
              </a:spcBef>
              <a:spcAft>
                <a:spcPts val="0"/>
              </a:spcAft>
              <a:buNone/>
              <a:defRPr>
                <a:latin typeface="Open Sans"/>
                <a:ea typeface="Open Sans"/>
                <a:cs typeface="Open Sans"/>
                <a:sym typeface="Open Sans"/>
              </a:defRPr>
            </a:lvl8pPr>
            <a:lvl9pPr lvl="8" rtl="0" algn="ctr">
              <a:spcBef>
                <a:spcPts val="0"/>
              </a:spcBef>
              <a:spcAft>
                <a:spcPts val="0"/>
              </a:spcAft>
              <a:buNone/>
              <a:defRPr>
                <a:latin typeface="Open Sans"/>
                <a:ea typeface="Open Sans"/>
                <a:cs typeface="Open Sans"/>
                <a:sym typeface="Open Sans"/>
              </a:defRPr>
            </a:lvl9pPr>
          </a:lstStyle>
          <a:p/>
        </p:txBody>
      </p:sp>
      <p:pic>
        <p:nvPicPr>
          <p:cNvPr id="2048" name="Google Shape;2048;p290"/>
          <p:cNvPicPr preferRelativeResize="0"/>
          <p:nvPr/>
        </p:nvPicPr>
        <p:blipFill rotWithShape="1">
          <a:blip r:embed="rId2">
            <a:alphaModFix/>
          </a:blip>
          <a:srcRect b="0" l="19" r="29" t="0"/>
          <a:stretch/>
        </p:blipFill>
        <p:spPr>
          <a:xfrm rot="10800000">
            <a:off x="-11699" y="-141374"/>
            <a:ext cx="1097279" cy="995389"/>
          </a:xfrm>
          <a:prstGeom prst="rect">
            <a:avLst/>
          </a:prstGeom>
          <a:noFill/>
          <a:ln>
            <a:noFill/>
          </a:ln>
        </p:spPr>
      </p:pic>
      <p:pic>
        <p:nvPicPr>
          <p:cNvPr id="2049" name="Google Shape;2049;p290"/>
          <p:cNvPicPr preferRelativeResize="0"/>
          <p:nvPr/>
        </p:nvPicPr>
        <p:blipFill rotWithShape="1">
          <a:blip r:embed="rId3">
            <a:alphaModFix/>
          </a:blip>
          <a:srcRect b="0" l="19" r="19" t="0"/>
          <a:stretch/>
        </p:blipFill>
        <p:spPr>
          <a:xfrm>
            <a:off x="253469" y="4414100"/>
            <a:ext cx="566927" cy="564704"/>
          </a:xfrm>
          <a:prstGeom prst="rect">
            <a:avLst/>
          </a:prstGeom>
          <a:noFill/>
          <a:ln>
            <a:noFill/>
          </a:ln>
        </p:spPr>
      </p:pic>
      <p:sp>
        <p:nvSpPr>
          <p:cNvPr id="2050" name="Google Shape;2050;p290"/>
          <p:cNvSpPr txBox="1"/>
          <p:nvPr>
            <p:ph idx="1" type="subTitle"/>
          </p:nvPr>
        </p:nvSpPr>
        <p:spPr>
          <a:xfrm>
            <a:off x="842050" y="104316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051" name="Google Shape;2051;p290"/>
          <p:cNvSpPr txBox="1"/>
          <p:nvPr>
            <p:ph idx="2" type="subTitle"/>
          </p:nvPr>
        </p:nvSpPr>
        <p:spPr>
          <a:xfrm>
            <a:off x="842050" y="139672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052" name="Google Shape;2052;p290"/>
          <p:cNvSpPr txBox="1"/>
          <p:nvPr>
            <p:ph idx="3" type="subTitle"/>
          </p:nvPr>
        </p:nvSpPr>
        <p:spPr>
          <a:xfrm>
            <a:off x="842050" y="3003024"/>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053" name="Google Shape;2053;p290"/>
          <p:cNvSpPr txBox="1"/>
          <p:nvPr>
            <p:ph idx="4" type="subTitle"/>
          </p:nvPr>
        </p:nvSpPr>
        <p:spPr>
          <a:xfrm>
            <a:off x="842050" y="3359640"/>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054" name="Google Shape;2054;p290"/>
          <p:cNvSpPr txBox="1"/>
          <p:nvPr>
            <p:ph idx="5" type="subTitle"/>
          </p:nvPr>
        </p:nvSpPr>
        <p:spPr>
          <a:xfrm flipH="1">
            <a:off x="2615950" y="104316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055" name="Google Shape;2055;p290"/>
          <p:cNvSpPr txBox="1"/>
          <p:nvPr>
            <p:ph idx="6" type="subTitle"/>
          </p:nvPr>
        </p:nvSpPr>
        <p:spPr>
          <a:xfrm flipH="1">
            <a:off x="2616022" y="139672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056" name="Google Shape;2056;p290"/>
          <p:cNvSpPr txBox="1"/>
          <p:nvPr>
            <p:ph idx="7" type="subTitle"/>
          </p:nvPr>
        </p:nvSpPr>
        <p:spPr>
          <a:xfrm flipH="1">
            <a:off x="2615950" y="3003024"/>
            <a:ext cx="14265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057" name="Google Shape;2057;p290"/>
          <p:cNvSpPr txBox="1"/>
          <p:nvPr>
            <p:ph idx="8" type="subTitle"/>
          </p:nvPr>
        </p:nvSpPr>
        <p:spPr>
          <a:xfrm flipH="1">
            <a:off x="2616022" y="3359640"/>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
    <p:spTree>
      <p:nvGrpSpPr>
        <p:cNvPr id="2058" name="Shape 2058"/>
        <p:cNvGrpSpPr/>
        <p:nvPr/>
      </p:nvGrpSpPr>
      <p:grpSpPr>
        <a:xfrm>
          <a:off x="0" y="0"/>
          <a:ext cx="0" cy="0"/>
          <a:chOff x="0" y="0"/>
          <a:chExt cx="0" cy="0"/>
        </a:xfrm>
      </p:grpSpPr>
      <p:sp>
        <p:nvSpPr>
          <p:cNvPr id="2059" name="Google Shape;2059;p291"/>
          <p:cNvSpPr txBox="1"/>
          <p:nvPr>
            <p:ph idx="1" type="subTitle"/>
          </p:nvPr>
        </p:nvSpPr>
        <p:spPr>
          <a:xfrm>
            <a:off x="466340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060" name="Google Shape;2060;p291"/>
          <p:cNvSpPr txBox="1"/>
          <p:nvPr>
            <p:ph idx="2" type="subTitle"/>
          </p:nvPr>
        </p:nvSpPr>
        <p:spPr>
          <a:xfrm>
            <a:off x="4663437"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061" name="Google Shape;2061;p291"/>
          <p:cNvSpPr txBox="1"/>
          <p:nvPr>
            <p:ph idx="3" type="subTitle"/>
          </p:nvPr>
        </p:nvSpPr>
        <p:spPr>
          <a:xfrm>
            <a:off x="95090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062" name="Google Shape;2062;p291"/>
          <p:cNvSpPr txBox="1"/>
          <p:nvPr>
            <p:ph idx="4" type="subTitle"/>
          </p:nvPr>
        </p:nvSpPr>
        <p:spPr>
          <a:xfrm>
            <a:off x="950888"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063" name="Google Shape;2063;p291"/>
          <p:cNvSpPr txBox="1"/>
          <p:nvPr>
            <p:ph idx="5" type="subTitle"/>
          </p:nvPr>
        </p:nvSpPr>
        <p:spPr>
          <a:xfrm flipH="1">
            <a:off x="651965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064" name="Google Shape;2064;p291"/>
          <p:cNvSpPr txBox="1"/>
          <p:nvPr>
            <p:ph idx="6" type="subTitle"/>
          </p:nvPr>
        </p:nvSpPr>
        <p:spPr>
          <a:xfrm flipH="1">
            <a:off x="6519713"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065" name="Google Shape;2065;p291"/>
          <p:cNvSpPr txBox="1"/>
          <p:nvPr>
            <p:ph idx="7" type="subTitle"/>
          </p:nvPr>
        </p:nvSpPr>
        <p:spPr>
          <a:xfrm flipH="1">
            <a:off x="2807150" y="2570230"/>
            <a:ext cx="14265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066" name="Google Shape;2066;p291"/>
          <p:cNvSpPr txBox="1"/>
          <p:nvPr>
            <p:ph idx="8" type="subTitle"/>
          </p:nvPr>
        </p:nvSpPr>
        <p:spPr>
          <a:xfrm flipH="1">
            <a:off x="2807163"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067" name="Google Shape;2067;p291"/>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2068" name="Google Shape;2068;p291"/>
          <p:cNvPicPr preferRelativeResize="0"/>
          <p:nvPr/>
        </p:nvPicPr>
        <p:blipFill rotWithShape="1">
          <a:blip r:embed="rId2">
            <a:alphaModFix/>
          </a:blip>
          <a:srcRect b="0" l="0" r="50541" t="43284"/>
          <a:stretch/>
        </p:blipFill>
        <p:spPr>
          <a:xfrm>
            <a:off x="7354350" y="0"/>
            <a:ext cx="1789650" cy="1881223"/>
          </a:xfrm>
          <a:prstGeom prst="rect">
            <a:avLst/>
          </a:prstGeom>
          <a:noFill/>
          <a:ln>
            <a:noFill/>
          </a:ln>
        </p:spPr>
      </p:pic>
      <p:pic>
        <p:nvPicPr>
          <p:cNvPr id="2069" name="Google Shape;2069;p291"/>
          <p:cNvPicPr preferRelativeResize="0"/>
          <p:nvPr/>
        </p:nvPicPr>
        <p:blipFill rotWithShape="1">
          <a:blip r:embed="rId3">
            <a:alphaModFix/>
          </a:blip>
          <a:srcRect b="38141" l="0" r="42052" t="0"/>
          <a:stretch/>
        </p:blipFill>
        <p:spPr>
          <a:xfrm>
            <a:off x="7661875" y="3555025"/>
            <a:ext cx="1482124" cy="1588476"/>
          </a:xfrm>
          <a:prstGeom prst="rect">
            <a:avLst/>
          </a:prstGeom>
          <a:noFill/>
          <a:ln>
            <a:noFill/>
          </a:ln>
        </p:spPr>
      </p:pic>
      <p:pic>
        <p:nvPicPr>
          <p:cNvPr id="2070" name="Google Shape;2070;p291"/>
          <p:cNvPicPr preferRelativeResize="0"/>
          <p:nvPr/>
        </p:nvPicPr>
        <p:blipFill rotWithShape="1">
          <a:blip r:embed="rId4">
            <a:alphaModFix/>
          </a:blip>
          <a:srcRect b="0" l="32863" r="0" t="28810"/>
          <a:stretch/>
        </p:blipFill>
        <p:spPr>
          <a:xfrm>
            <a:off x="-225" y="0"/>
            <a:ext cx="1593424" cy="1725760"/>
          </a:xfrm>
          <a:prstGeom prst="rect">
            <a:avLst/>
          </a:prstGeom>
          <a:noFill/>
          <a:ln>
            <a:noFill/>
          </a:ln>
        </p:spPr>
      </p:pic>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_1">
    <p:spTree>
      <p:nvGrpSpPr>
        <p:cNvPr id="2071" name="Shape 2071"/>
        <p:cNvGrpSpPr/>
        <p:nvPr/>
      </p:nvGrpSpPr>
      <p:grpSpPr>
        <a:xfrm>
          <a:off x="0" y="0"/>
          <a:ext cx="0" cy="0"/>
          <a:chOff x="0" y="0"/>
          <a:chExt cx="0" cy="0"/>
        </a:xfrm>
      </p:grpSpPr>
      <p:sp>
        <p:nvSpPr>
          <p:cNvPr id="2072" name="Google Shape;2072;p292"/>
          <p:cNvSpPr txBox="1"/>
          <p:nvPr>
            <p:ph idx="1" type="subTitle"/>
          </p:nvPr>
        </p:nvSpPr>
        <p:spPr>
          <a:xfrm>
            <a:off x="5576100" y="1746384"/>
            <a:ext cx="1426500" cy="35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073" name="Google Shape;2073;p292"/>
          <p:cNvSpPr txBox="1"/>
          <p:nvPr>
            <p:ph idx="2" type="subTitle"/>
          </p:nvPr>
        </p:nvSpPr>
        <p:spPr>
          <a:xfrm>
            <a:off x="5576100" y="210057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074" name="Google Shape;2074;p292"/>
          <p:cNvSpPr txBox="1"/>
          <p:nvPr>
            <p:ph idx="3" type="subTitle"/>
          </p:nvPr>
        </p:nvSpPr>
        <p:spPr>
          <a:xfrm>
            <a:off x="2141400" y="1743975"/>
            <a:ext cx="1426500" cy="35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800">
                <a:solidFill>
                  <a:schemeClr val="accent1"/>
                </a:solidFill>
                <a:latin typeface="Oswald"/>
                <a:ea typeface="Oswald"/>
                <a:cs typeface="Oswald"/>
                <a:sym typeface="Oswald"/>
              </a:defRPr>
            </a:lvl1pPr>
            <a:lvl2pPr lvl="1" rtl="0" algn="r">
              <a:lnSpc>
                <a:spcPct val="100000"/>
              </a:lnSpc>
              <a:spcBef>
                <a:spcPts val="1600"/>
              </a:spcBef>
              <a:spcAft>
                <a:spcPts val="0"/>
              </a:spcAft>
              <a:buNone/>
              <a:defRPr sz="1800">
                <a:solidFill>
                  <a:schemeClr val="accent1"/>
                </a:solidFill>
                <a:latin typeface="Oswald"/>
                <a:ea typeface="Oswald"/>
                <a:cs typeface="Oswald"/>
                <a:sym typeface="Oswald"/>
              </a:defRPr>
            </a:lvl2pPr>
            <a:lvl3pPr lvl="2" rtl="0" algn="r">
              <a:lnSpc>
                <a:spcPct val="100000"/>
              </a:lnSpc>
              <a:spcBef>
                <a:spcPts val="1600"/>
              </a:spcBef>
              <a:spcAft>
                <a:spcPts val="0"/>
              </a:spcAft>
              <a:buNone/>
              <a:defRPr sz="1800">
                <a:solidFill>
                  <a:schemeClr val="accent1"/>
                </a:solidFill>
                <a:latin typeface="Oswald"/>
                <a:ea typeface="Oswald"/>
                <a:cs typeface="Oswald"/>
                <a:sym typeface="Oswald"/>
              </a:defRPr>
            </a:lvl3pPr>
            <a:lvl4pPr lvl="3" rtl="0" algn="r">
              <a:lnSpc>
                <a:spcPct val="100000"/>
              </a:lnSpc>
              <a:spcBef>
                <a:spcPts val="1600"/>
              </a:spcBef>
              <a:spcAft>
                <a:spcPts val="0"/>
              </a:spcAft>
              <a:buNone/>
              <a:defRPr sz="1800">
                <a:solidFill>
                  <a:schemeClr val="accent1"/>
                </a:solidFill>
                <a:latin typeface="Oswald"/>
                <a:ea typeface="Oswald"/>
                <a:cs typeface="Oswald"/>
                <a:sym typeface="Oswald"/>
              </a:defRPr>
            </a:lvl4pPr>
            <a:lvl5pPr lvl="4" rtl="0" algn="r">
              <a:lnSpc>
                <a:spcPct val="100000"/>
              </a:lnSpc>
              <a:spcBef>
                <a:spcPts val="1600"/>
              </a:spcBef>
              <a:spcAft>
                <a:spcPts val="0"/>
              </a:spcAft>
              <a:buNone/>
              <a:defRPr sz="1800">
                <a:solidFill>
                  <a:schemeClr val="accent1"/>
                </a:solidFill>
                <a:latin typeface="Oswald"/>
                <a:ea typeface="Oswald"/>
                <a:cs typeface="Oswald"/>
                <a:sym typeface="Oswald"/>
              </a:defRPr>
            </a:lvl5pPr>
            <a:lvl6pPr lvl="5" rtl="0" algn="r">
              <a:lnSpc>
                <a:spcPct val="100000"/>
              </a:lnSpc>
              <a:spcBef>
                <a:spcPts val="1600"/>
              </a:spcBef>
              <a:spcAft>
                <a:spcPts val="0"/>
              </a:spcAft>
              <a:buNone/>
              <a:defRPr sz="1800">
                <a:solidFill>
                  <a:schemeClr val="accent1"/>
                </a:solidFill>
                <a:latin typeface="Oswald"/>
                <a:ea typeface="Oswald"/>
                <a:cs typeface="Oswald"/>
                <a:sym typeface="Oswald"/>
              </a:defRPr>
            </a:lvl6pPr>
            <a:lvl7pPr lvl="6" rtl="0" algn="r">
              <a:lnSpc>
                <a:spcPct val="100000"/>
              </a:lnSpc>
              <a:spcBef>
                <a:spcPts val="1600"/>
              </a:spcBef>
              <a:spcAft>
                <a:spcPts val="0"/>
              </a:spcAft>
              <a:buNone/>
              <a:defRPr sz="1800">
                <a:solidFill>
                  <a:schemeClr val="accent1"/>
                </a:solidFill>
                <a:latin typeface="Oswald"/>
                <a:ea typeface="Oswald"/>
                <a:cs typeface="Oswald"/>
                <a:sym typeface="Oswald"/>
              </a:defRPr>
            </a:lvl7pPr>
            <a:lvl8pPr lvl="7" rtl="0" algn="r">
              <a:lnSpc>
                <a:spcPct val="100000"/>
              </a:lnSpc>
              <a:spcBef>
                <a:spcPts val="1600"/>
              </a:spcBef>
              <a:spcAft>
                <a:spcPts val="0"/>
              </a:spcAft>
              <a:buNone/>
              <a:defRPr sz="1800">
                <a:solidFill>
                  <a:schemeClr val="accent1"/>
                </a:solidFill>
                <a:latin typeface="Oswald"/>
                <a:ea typeface="Oswald"/>
                <a:cs typeface="Oswald"/>
                <a:sym typeface="Oswald"/>
              </a:defRPr>
            </a:lvl8pPr>
            <a:lvl9pPr lvl="8" rtl="0" algn="r">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075" name="Google Shape;2075;p292"/>
          <p:cNvSpPr txBox="1"/>
          <p:nvPr>
            <p:ph idx="4" type="subTitle"/>
          </p:nvPr>
        </p:nvSpPr>
        <p:spPr>
          <a:xfrm>
            <a:off x="1894500" y="2100590"/>
            <a:ext cx="1673400" cy="74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defRPr>
            </a:lvl1pPr>
            <a:lvl2pPr lvl="1" rtl="0" algn="r">
              <a:lnSpc>
                <a:spcPct val="100000"/>
              </a:lnSpc>
              <a:spcBef>
                <a:spcPts val="1600"/>
              </a:spcBef>
              <a:spcAft>
                <a:spcPts val="0"/>
              </a:spcAft>
              <a:buNone/>
              <a:defRPr>
                <a:solidFill>
                  <a:schemeClr val="dk2"/>
                </a:solidFill>
              </a:defRPr>
            </a:lvl2pPr>
            <a:lvl3pPr lvl="2" rtl="0" algn="r">
              <a:lnSpc>
                <a:spcPct val="100000"/>
              </a:lnSpc>
              <a:spcBef>
                <a:spcPts val="1600"/>
              </a:spcBef>
              <a:spcAft>
                <a:spcPts val="0"/>
              </a:spcAft>
              <a:buNone/>
              <a:defRPr>
                <a:solidFill>
                  <a:schemeClr val="dk2"/>
                </a:solidFill>
              </a:defRPr>
            </a:lvl3pPr>
            <a:lvl4pPr lvl="3" rtl="0" algn="r">
              <a:lnSpc>
                <a:spcPct val="100000"/>
              </a:lnSpc>
              <a:spcBef>
                <a:spcPts val="1600"/>
              </a:spcBef>
              <a:spcAft>
                <a:spcPts val="0"/>
              </a:spcAft>
              <a:buNone/>
              <a:defRPr>
                <a:solidFill>
                  <a:schemeClr val="dk2"/>
                </a:solidFill>
              </a:defRPr>
            </a:lvl4pPr>
            <a:lvl5pPr lvl="4" rtl="0" algn="r">
              <a:lnSpc>
                <a:spcPct val="100000"/>
              </a:lnSpc>
              <a:spcBef>
                <a:spcPts val="1600"/>
              </a:spcBef>
              <a:spcAft>
                <a:spcPts val="0"/>
              </a:spcAft>
              <a:buNone/>
              <a:defRPr>
                <a:solidFill>
                  <a:schemeClr val="dk2"/>
                </a:solidFill>
              </a:defRPr>
            </a:lvl5pPr>
            <a:lvl6pPr lvl="5" rtl="0" algn="r">
              <a:lnSpc>
                <a:spcPct val="100000"/>
              </a:lnSpc>
              <a:spcBef>
                <a:spcPts val="1600"/>
              </a:spcBef>
              <a:spcAft>
                <a:spcPts val="0"/>
              </a:spcAft>
              <a:buNone/>
              <a:defRPr>
                <a:solidFill>
                  <a:schemeClr val="dk2"/>
                </a:solidFill>
              </a:defRPr>
            </a:lvl6pPr>
            <a:lvl7pPr lvl="6" rtl="0" algn="r">
              <a:lnSpc>
                <a:spcPct val="100000"/>
              </a:lnSpc>
              <a:spcBef>
                <a:spcPts val="1600"/>
              </a:spcBef>
              <a:spcAft>
                <a:spcPts val="0"/>
              </a:spcAft>
              <a:buNone/>
              <a:defRPr>
                <a:solidFill>
                  <a:schemeClr val="dk2"/>
                </a:solidFill>
              </a:defRPr>
            </a:lvl7pPr>
            <a:lvl8pPr lvl="7" rtl="0" algn="r">
              <a:lnSpc>
                <a:spcPct val="100000"/>
              </a:lnSpc>
              <a:spcBef>
                <a:spcPts val="1600"/>
              </a:spcBef>
              <a:spcAft>
                <a:spcPts val="0"/>
              </a:spcAft>
              <a:buNone/>
              <a:defRPr>
                <a:solidFill>
                  <a:schemeClr val="dk2"/>
                </a:solidFill>
              </a:defRPr>
            </a:lvl8pPr>
            <a:lvl9pPr lvl="8" rtl="0" algn="r">
              <a:lnSpc>
                <a:spcPct val="100000"/>
              </a:lnSpc>
              <a:spcBef>
                <a:spcPts val="1600"/>
              </a:spcBef>
              <a:spcAft>
                <a:spcPts val="1600"/>
              </a:spcAft>
              <a:buNone/>
              <a:defRPr>
                <a:solidFill>
                  <a:schemeClr val="dk2"/>
                </a:solidFill>
              </a:defRPr>
            </a:lvl9pPr>
          </a:lstStyle>
          <a:p/>
        </p:txBody>
      </p:sp>
      <p:sp>
        <p:nvSpPr>
          <p:cNvPr id="2076" name="Google Shape;2076;p292"/>
          <p:cNvSpPr txBox="1"/>
          <p:nvPr>
            <p:ph idx="5" type="subTitle"/>
          </p:nvPr>
        </p:nvSpPr>
        <p:spPr>
          <a:xfrm flipH="1">
            <a:off x="5576100" y="3280507"/>
            <a:ext cx="1426500" cy="35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077" name="Google Shape;2077;p292"/>
          <p:cNvSpPr txBox="1"/>
          <p:nvPr>
            <p:ph idx="6" type="subTitle"/>
          </p:nvPr>
        </p:nvSpPr>
        <p:spPr>
          <a:xfrm flipH="1">
            <a:off x="5576100" y="3634703"/>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078" name="Google Shape;2078;p292"/>
          <p:cNvSpPr txBox="1"/>
          <p:nvPr>
            <p:ph idx="7" type="subTitle"/>
          </p:nvPr>
        </p:nvSpPr>
        <p:spPr>
          <a:xfrm flipH="1">
            <a:off x="2141400" y="3278075"/>
            <a:ext cx="1426500" cy="35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800">
                <a:solidFill>
                  <a:schemeClr val="accent1"/>
                </a:solidFill>
                <a:latin typeface="Oswald"/>
                <a:ea typeface="Oswald"/>
                <a:cs typeface="Oswald"/>
                <a:sym typeface="Oswald"/>
              </a:defRPr>
            </a:lvl1pPr>
            <a:lvl2pPr lvl="1" rtl="0" algn="r">
              <a:lnSpc>
                <a:spcPct val="100000"/>
              </a:lnSpc>
              <a:spcBef>
                <a:spcPts val="1600"/>
              </a:spcBef>
              <a:spcAft>
                <a:spcPts val="0"/>
              </a:spcAft>
              <a:buNone/>
              <a:defRPr sz="1800">
                <a:solidFill>
                  <a:schemeClr val="accent1"/>
                </a:solidFill>
                <a:latin typeface="Oswald"/>
                <a:ea typeface="Oswald"/>
                <a:cs typeface="Oswald"/>
                <a:sym typeface="Oswald"/>
              </a:defRPr>
            </a:lvl2pPr>
            <a:lvl3pPr lvl="2" rtl="0" algn="r">
              <a:lnSpc>
                <a:spcPct val="100000"/>
              </a:lnSpc>
              <a:spcBef>
                <a:spcPts val="1600"/>
              </a:spcBef>
              <a:spcAft>
                <a:spcPts val="0"/>
              </a:spcAft>
              <a:buNone/>
              <a:defRPr sz="1800">
                <a:solidFill>
                  <a:schemeClr val="accent1"/>
                </a:solidFill>
                <a:latin typeface="Oswald"/>
                <a:ea typeface="Oswald"/>
                <a:cs typeface="Oswald"/>
                <a:sym typeface="Oswald"/>
              </a:defRPr>
            </a:lvl3pPr>
            <a:lvl4pPr lvl="3" rtl="0" algn="r">
              <a:lnSpc>
                <a:spcPct val="100000"/>
              </a:lnSpc>
              <a:spcBef>
                <a:spcPts val="1600"/>
              </a:spcBef>
              <a:spcAft>
                <a:spcPts val="0"/>
              </a:spcAft>
              <a:buNone/>
              <a:defRPr sz="1800">
                <a:solidFill>
                  <a:schemeClr val="accent1"/>
                </a:solidFill>
                <a:latin typeface="Oswald"/>
                <a:ea typeface="Oswald"/>
                <a:cs typeface="Oswald"/>
                <a:sym typeface="Oswald"/>
              </a:defRPr>
            </a:lvl4pPr>
            <a:lvl5pPr lvl="4" rtl="0" algn="r">
              <a:lnSpc>
                <a:spcPct val="100000"/>
              </a:lnSpc>
              <a:spcBef>
                <a:spcPts val="1600"/>
              </a:spcBef>
              <a:spcAft>
                <a:spcPts val="0"/>
              </a:spcAft>
              <a:buNone/>
              <a:defRPr sz="1800">
                <a:solidFill>
                  <a:schemeClr val="accent1"/>
                </a:solidFill>
                <a:latin typeface="Oswald"/>
                <a:ea typeface="Oswald"/>
                <a:cs typeface="Oswald"/>
                <a:sym typeface="Oswald"/>
              </a:defRPr>
            </a:lvl5pPr>
            <a:lvl6pPr lvl="5" rtl="0" algn="r">
              <a:lnSpc>
                <a:spcPct val="100000"/>
              </a:lnSpc>
              <a:spcBef>
                <a:spcPts val="1600"/>
              </a:spcBef>
              <a:spcAft>
                <a:spcPts val="0"/>
              </a:spcAft>
              <a:buNone/>
              <a:defRPr sz="1800">
                <a:solidFill>
                  <a:schemeClr val="accent1"/>
                </a:solidFill>
                <a:latin typeface="Oswald"/>
                <a:ea typeface="Oswald"/>
                <a:cs typeface="Oswald"/>
                <a:sym typeface="Oswald"/>
              </a:defRPr>
            </a:lvl6pPr>
            <a:lvl7pPr lvl="6" rtl="0" algn="r">
              <a:lnSpc>
                <a:spcPct val="100000"/>
              </a:lnSpc>
              <a:spcBef>
                <a:spcPts val="1600"/>
              </a:spcBef>
              <a:spcAft>
                <a:spcPts val="0"/>
              </a:spcAft>
              <a:buNone/>
              <a:defRPr sz="1800">
                <a:solidFill>
                  <a:schemeClr val="accent1"/>
                </a:solidFill>
                <a:latin typeface="Oswald"/>
                <a:ea typeface="Oswald"/>
                <a:cs typeface="Oswald"/>
                <a:sym typeface="Oswald"/>
              </a:defRPr>
            </a:lvl7pPr>
            <a:lvl8pPr lvl="7" rtl="0" algn="r">
              <a:lnSpc>
                <a:spcPct val="100000"/>
              </a:lnSpc>
              <a:spcBef>
                <a:spcPts val="1600"/>
              </a:spcBef>
              <a:spcAft>
                <a:spcPts val="0"/>
              </a:spcAft>
              <a:buNone/>
              <a:defRPr sz="1800">
                <a:solidFill>
                  <a:schemeClr val="accent1"/>
                </a:solidFill>
                <a:latin typeface="Oswald"/>
                <a:ea typeface="Oswald"/>
                <a:cs typeface="Oswald"/>
                <a:sym typeface="Oswald"/>
              </a:defRPr>
            </a:lvl8pPr>
            <a:lvl9pPr lvl="8" rtl="0" algn="r">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079" name="Google Shape;2079;p292"/>
          <p:cNvSpPr txBox="1"/>
          <p:nvPr>
            <p:ph idx="8" type="subTitle"/>
          </p:nvPr>
        </p:nvSpPr>
        <p:spPr>
          <a:xfrm flipH="1">
            <a:off x="1894500" y="3634690"/>
            <a:ext cx="1673400" cy="74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defRPr>
            </a:lvl1pPr>
            <a:lvl2pPr lvl="1" rtl="0" algn="r">
              <a:lnSpc>
                <a:spcPct val="100000"/>
              </a:lnSpc>
              <a:spcBef>
                <a:spcPts val="1600"/>
              </a:spcBef>
              <a:spcAft>
                <a:spcPts val="0"/>
              </a:spcAft>
              <a:buNone/>
              <a:defRPr>
                <a:solidFill>
                  <a:schemeClr val="dk2"/>
                </a:solidFill>
              </a:defRPr>
            </a:lvl2pPr>
            <a:lvl3pPr lvl="2" rtl="0" algn="r">
              <a:lnSpc>
                <a:spcPct val="100000"/>
              </a:lnSpc>
              <a:spcBef>
                <a:spcPts val="1600"/>
              </a:spcBef>
              <a:spcAft>
                <a:spcPts val="0"/>
              </a:spcAft>
              <a:buNone/>
              <a:defRPr>
                <a:solidFill>
                  <a:schemeClr val="dk2"/>
                </a:solidFill>
              </a:defRPr>
            </a:lvl3pPr>
            <a:lvl4pPr lvl="3" rtl="0" algn="r">
              <a:lnSpc>
                <a:spcPct val="100000"/>
              </a:lnSpc>
              <a:spcBef>
                <a:spcPts val="1600"/>
              </a:spcBef>
              <a:spcAft>
                <a:spcPts val="0"/>
              </a:spcAft>
              <a:buNone/>
              <a:defRPr>
                <a:solidFill>
                  <a:schemeClr val="dk2"/>
                </a:solidFill>
              </a:defRPr>
            </a:lvl4pPr>
            <a:lvl5pPr lvl="4" rtl="0" algn="r">
              <a:lnSpc>
                <a:spcPct val="100000"/>
              </a:lnSpc>
              <a:spcBef>
                <a:spcPts val="1600"/>
              </a:spcBef>
              <a:spcAft>
                <a:spcPts val="0"/>
              </a:spcAft>
              <a:buNone/>
              <a:defRPr>
                <a:solidFill>
                  <a:schemeClr val="dk2"/>
                </a:solidFill>
              </a:defRPr>
            </a:lvl5pPr>
            <a:lvl6pPr lvl="5" rtl="0" algn="r">
              <a:lnSpc>
                <a:spcPct val="100000"/>
              </a:lnSpc>
              <a:spcBef>
                <a:spcPts val="1600"/>
              </a:spcBef>
              <a:spcAft>
                <a:spcPts val="0"/>
              </a:spcAft>
              <a:buNone/>
              <a:defRPr>
                <a:solidFill>
                  <a:schemeClr val="dk2"/>
                </a:solidFill>
              </a:defRPr>
            </a:lvl6pPr>
            <a:lvl7pPr lvl="6" rtl="0" algn="r">
              <a:lnSpc>
                <a:spcPct val="100000"/>
              </a:lnSpc>
              <a:spcBef>
                <a:spcPts val="1600"/>
              </a:spcBef>
              <a:spcAft>
                <a:spcPts val="0"/>
              </a:spcAft>
              <a:buNone/>
              <a:defRPr>
                <a:solidFill>
                  <a:schemeClr val="dk2"/>
                </a:solidFill>
              </a:defRPr>
            </a:lvl7pPr>
            <a:lvl8pPr lvl="7" rtl="0" algn="r">
              <a:lnSpc>
                <a:spcPct val="100000"/>
              </a:lnSpc>
              <a:spcBef>
                <a:spcPts val="1600"/>
              </a:spcBef>
              <a:spcAft>
                <a:spcPts val="0"/>
              </a:spcAft>
              <a:buNone/>
              <a:defRPr>
                <a:solidFill>
                  <a:schemeClr val="dk2"/>
                </a:solidFill>
              </a:defRPr>
            </a:lvl8pPr>
            <a:lvl9pPr lvl="8" rtl="0" algn="r">
              <a:lnSpc>
                <a:spcPct val="100000"/>
              </a:lnSpc>
              <a:spcBef>
                <a:spcPts val="1600"/>
              </a:spcBef>
              <a:spcAft>
                <a:spcPts val="1600"/>
              </a:spcAft>
              <a:buNone/>
              <a:defRPr>
                <a:solidFill>
                  <a:schemeClr val="dk2"/>
                </a:solidFill>
              </a:defRPr>
            </a:lvl9pPr>
          </a:lstStyle>
          <a:p/>
        </p:txBody>
      </p:sp>
      <p:sp>
        <p:nvSpPr>
          <p:cNvPr id="2080" name="Google Shape;2080;p292"/>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2081" name="Google Shape;2081;p292"/>
          <p:cNvPicPr preferRelativeResize="0"/>
          <p:nvPr/>
        </p:nvPicPr>
        <p:blipFill rotWithShape="1">
          <a:blip r:embed="rId2">
            <a:alphaModFix/>
          </a:blip>
          <a:srcRect b="0" l="0" r="48828" t="0"/>
          <a:stretch/>
        </p:blipFill>
        <p:spPr>
          <a:xfrm>
            <a:off x="7609400" y="1965325"/>
            <a:ext cx="1534601" cy="2691001"/>
          </a:xfrm>
          <a:prstGeom prst="rect">
            <a:avLst/>
          </a:prstGeom>
          <a:noFill/>
          <a:ln>
            <a:noFill/>
          </a:ln>
        </p:spPr>
      </p:pic>
      <p:pic>
        <p:nvPicPr>
          <p:cNvPr id="2082" name="Google Shape;2082;p292"/>
          <p:cNvPicPr preferRelativeResize="0"/>
          <p:nvPr/>
        </p:nvPicPr>
        <p:blipFill rotWithShape="1">
          <a:blip r:embed="rId3">
            <a:alphaModFix/>
          </a:blip>
          <a:srcRect b="0" l="26481" r="0" t="0"/>
          <a:stretch/>
        </p:blipFill>
        <p:spPr>
          <a:xfrm>
            <a:off x="0" y="157325"/>
            <a:ext cx="2624749" cy="2944224"/>
          </a:xfrm>
          <a:prstGeom prst="rect">
            <a:avLst/>
          </a:prstGeom>
          <a:noFill/>
          <a:ln>
            <a:noFill/>
          </a:ln>
        </p:spPr>
      </p:pic>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2083" name="Shape 2083"/>
        <p:cNvGrpSpPr/>
        <p:nvPr/>
      </p:nvGrpSpPr>
      <p:grpSpPr>
        <a:xfrm>
          <a:off x="0" y="0"/>
          <a:ext cx="0" cy="0"/>
          <a:chOff x="0" y="0"/>
          <a:chExt cx="0" cy="0"/>
        </a:xfrm>
      </p:grpSpPr>
      <p:pic>
        <p:nvPicPr>
          <p:cNvPr id="2084" name="Google Shape;2084;p293"/>
          <p:cNvPicPr preferRelativeResize="0"/>
          <p:nvPr/>
        </p:nvPicPr>
        <p:blipFill rotWithShape="1">
          <a:blip r:embed="rId2">
            <a:alphaModFix/>
          </a:blip>
          <a:srcRect b="49" l="0" r="0" t="59"/>
          <a:stretch/>
        </p:blipFill>
        <p:spPr>
          <a:xfrm flipH="1" rot="10800000">
            <a:off x="5863777" y="3440457"/>
            <a:ext cx="3355847" cy="2171980"/>
          </a:xfrm>
          <a:prstGeom prst="rect">
            <a:avLst/>
          </a:prstGeom>
          <a:noFill/>
          <a:ln>
            <a:noFill/>
          </a:ln>
        </p:spPr>
      </p:pic>
      <p:sp>
        <p:nvSpPr>
          <p:cNvPr id="2085" name="Google Shape;2085;p293"/>
          <p:cNvSpPr txBox="1"/>
          <p:nvPr>
            <p:ph type="title"/>
          </p:nvPr>
        </p:nvSpPr>
        <p:spPr>
          <a:xfrm>
            <a:off x="5980176" y="1803600"/>
            <a:ext cx="2450700" cy="1536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3500"/>
              <a:buNone/>
              <a:defRPr sz="3500">
                <a:solidFill>
                  <a:schemeClr val="accent4"/>
                </a:solidFill>
              </a:defRPr>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2086" name="Google Shape;2086;p293"/>
          <p:cNvSpPr txBox="1"/>
          <p:nvPr>
            <p:ph idx="1" type="subTitle"/>
          </p:nvPr>
        </p:nvSpPr>
        <p:spPr>
          <a:xfrm>
            <a:off x="1481328" y="640829"/>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087" name="Google Shape;2087;p293"/>
          <p:cNvSpPr txBox="1"/>
          <p:nvPr>
            <p:ph idx="2" type="subTitle"/>
          </p:nvPr>
        </p:nvSpPr>
        <p:spPr>
          <a:xfrm>
            <a:off x="1481328" y="1003541"/>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088" name="Google Shape;2088;p293"/>
          <p:cNvSpPr txBox="1"/>
          <p:nvPr>
            <p:ph idx="3" type="subTitle"/>
          </p:nvPr>
        </p:nvSpPr>
        <p:spPr>
          <a:xfrm>
            <a:off x="1481328" y="2067293"/>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089" name="Google Shape;2089;p293"/>
          <p:cNvSpPr txBox="1"/>
          <p:nvPr>
            <p:ph idx="4" type="subTitle"/>
          </p:nvPr>
        </p:nvSpPr>
        <p:spPr>
          <a:xfrm>
            <a:off x="1481328" y="2430016"/>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090" name="Google Shape;2090;p293"/>
          <p:cNvSpPr txBox="1"/>
          <p:nvPr>
            <p:ph idx="5" type="subTitle"/>
          </p:nvPr>
        </p:nvSpPr>
        <p:spPr>
          <a:xfrm>
            <a:off x="1481328" y="3493757"/>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091" name="Google Shape;2091;p293"/>
          <p:cNvSpPr txBox="1"/>
          <p:nvPr>
            <p:ph idx="6" type="subTitle"/>
          </p:nvPr>
        </p:nvSpPr>
        <p:spPr>
          <a:xfrm>
            <a:off x="1481328" y="3856491"/>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092" name="Google Shape;2092;p293"/>
          <p:cNvSpPr txBox="1"/>
          <p:nvPr>
            <p:ph idx="7" type="subTitle"/>
          </p:nvPr>
        </p:nvSpPr>
        <p:spPr>
          <a:xfrm>
            <a:off x="4072104" y="640829"/>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093" name="Google Shape;2093;p293"/>
          <p:cNvSpPr txBox="1"/>
          <p:nvPr>
            <p:ph idx="8" type="subTitle"/>
          </p:nvPr>
        </p:nvSpPr>
        <p:spPr>
          <a:xfrm>
            <a:off x="4069080" y="1005878"/>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094" name="Google Shape;2094;p293"/>
          <p:cNvSpPr txBox="1"/>
          <p:nvPr>
            <p:ph idx="9" type="subTitle"/>
          </p:nvPr>
        </p:nvSpPr>
        <p:spPr>
          <a:xfrm>
            <a:off x="4072104" y="2067293"/>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095" name="Google Shape;2095;p293"/>
          <p:cNvSpPr txBox="1"/>
          <p:nvPr>
            <p:ph idx="13" type="subTitle"/>
          </p:nvPr>
        </p:nvSpPr>
        <p:spPr>
          <a:xfrm>
            <a:off x="4069080" y="2432353"/>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096" name="Google Shape;2096;p293"/>
          <p:cNvSpPr txBox="1"/>
          <p:nvPr>
            <p:ph idx="14" type="subTitle"/>
          </p:nvPr>
        </p:nvSpPr>
        <p:spPr>
          <a:xfrm>
            <a:off x="4072104" y="3493757"/>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097" name="Google Shape;2097;p293"/>
          <p:cNvSpPr txBox="1"/>
          <p:nvPr>
            <p:ph idx="15" type="subTitle"/>
          </p:nvPr>
        </p:nvSpPr>
        <p:spPr>
          <a:xfrm>
            <a:off x="4069080" y="3858828"/>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pic>
        <p:nvPicPr>
          <p:cNvPr id="2098" name="Google Shape;2098;p293"/>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_1">
    <p:spTree>
      <p:nvGrpSpPr>
        <p:cNvPr id="2099" name="Shape 2099"/>
        <p:cNvGrpSpPr/>
        <p:nvPr/>
      </p:nvGrpSpPr>
      <p:grpSpPr>
        <a:xfrm>
          <a:off x="0" y="0"/>
          <a:ext cx="0" cy="0"/>
          <a:chOff x="0" y="0"/>
          <a:chExt cx="0" cy="0"/>
        </a:xfrm>
      </p:grpSpPr>
      <p:sp>
        <p:nvSpPr>
          <p:cNvPr id="2100" name="Google Shape;2100;p294"/>
          <p:cNvSpPr txBox="1"/>
          <p:nvPr>
            <p:ph idx="1" type="subTitle"/>
          </p:nvPr>
        </p:nvSpPr>
        <p:spPr>
          <a:xfrm>
            <a:off x="1132375" y="2012925"/>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101" name="Google Shape;2101;p294"/>
          <p:cNvSpPr txBox="1"/>
          <p:nvPr>
            <p:ph idx="2" type="subTitle"/>
          </p:nvPr>
        </p:nvSpPr>
        <p:spPr>
          <a:xfrm>
            <a:off x="1132675"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102" name="Google Shape;2102;p294"/>
          <p:cNvSpPr txBox="1"/>
          <p:nvPr>
            <p:ph idx="3" type="subTitle"/>
          </p:nvPr>
        </p:nvSpPr>
        <p:spPr>
          <a:xfrm>
            <a:off x="2427762" y="3771343"/>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103" name="Google Shape;2103;p294"/>
          <p:cNvSpPr txBox="1"/>
          <p:nvPr>
            <p:ph idx="4" type="subTitle"/>
          </p:nvPr>
        </p:nvSpPr>
        <p:spPr>
          <a:xfrm>
            <a:off x="2427750" y="4135225"/>
            <a:ext cx="2071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104" name="Google Shape;2104;p294"/>
          <p:cNvSpPr txBox="1"/>
          <p:nvPr>
            <p:ph idx="5" type="subTitle"/>
          </p:nvPr>
        </p:nvSpPr>
        <p:spPr>
          <a:xfrm>
            <a:off x="6310925" y="2012925"/>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105" name="Google Shape;2105;p294"/>
          <p:cNvSpPr txBox="1"/>
          <p:nvPr>
            <p:ph idx="6" type="subTitle"/>
          </p:nvPr>
        </p:nvSpPr>
        <p:spPr>
          <a:xfrm>
            <a:off x="6311225"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106" name="Google Shape;2106;p294"/>
          <p:cNvSpPr txBox="1"/>
          <p:nvPr>
            <p:ph idx="7" type="subTitle"/>
          </p:nvPr>
        </p:nvSpPr>
        <p:spPr>
          <a:xfrm>
            <a:off x="3723150" y="2012925"/>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107" name="Google Shape;2107;p294"/>
          <p:cNvSpPr txBox="1"/>
          <p:nvPr>
            <p:ph idx="8" type="subTitle"/>
          </p:nvPr>
        </p:nvSpPr>
        <p:spPr>
          <a:xfrm>
            <a:off x="3723600"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108" name="Google Shape;2108;p294"/>
          <p:cNvSpPr txBox="1"/>
          <p:nvPr>
            <p:ph idx="9" type="subTitle"/>
          </p:nvPr>
        </p:nvSpPr>
        <p:spPr>
          <a:xfrm>
            <a:off x="5018538" y="3771343"/>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109" name="Google Shape;2109;p294"/>
          <p:cNvSpPr txBox="1"/>
          <p:nvPr>
            <p:ph idx="13" type="subTitle"/>
          </p:nvPr>
        </p:nvSpPr>
        <p:spPr>
          <a:xfrm>
            <a:off x="5015527" y="4135225"/>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110" name="Google Shape;2110;p294"/>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111" name="Google Shape;2111;p294"/>
          <p:cNvPicPr preferRelativeResize="0"/>
          <p:nvPr/>
        </p:nvPicPr>
        <p:blipFill rotWithShape="1">
          <a:blip r:embed="rId2">
            <a:alphaModFix/>
          </a:blip>
          <a:srcRect b="0" l="0" r="46794" t="17844"/>
          <a:stretch/>
        </p:blipFill>
        <p:spPr>
          <a:xfrm>
            <a:off x="7994125" y="0"/>
            <a:ext cx="1149874" cy="1753000"/>
          </a:xfrm>
          <a:prstGeom prst="rect">
            <a:avLst/>
          </a:prstGeom>
          <a:noFill/>
          <a:ln>
            <a:noFill/>
          </a:ln>
        </p:spPr>
      </p:pic>
      <p:pic>
        <p:nvPicPr>
          <p:cNvPr id="2112" name="Google Shape;2112;p294"/>
          <p:cNvPicPr preferRelativeResize="0"/>
          <p:nvPr/>
        </p:nvPicPr>
        <p:blipFill rotWithShape="1">
          <a:blip r:embed="rId3">
            <a:alphaModFix/>
          </a:blip>
          <a:srcRect b="22684" l="35975" r="0" t="0"/>
          <a:stretch/>
        </p:blipFill>
        <p:spPr>
          <a:xfrm>
            <a:off x="0" y="3185325"/>
            <a:ext cx="1621650" cy="1958175"/>
          </a:xfrm>
          <a:prstGeom prst="rect">
            <a:avLst/>
          </a:prstGeom>
          <a:noFill/>
          <a:ln>
            <a:noFill/>
          </a:ln>
        </p:spPr>
      </p:pic>
      <p:pic>
        <p:nvPicPr>
          <p:cNvPr id="2113" name="Google Shape;2113;p294"/>
          <p:cNvPicPr preferRelativeResize="0"/>
          <p:nvPr/>
        </p:nvPicPr>
        <p:blipFill rotWithShape="1">
          <a:blip r:embed="rId4">
            <a:alphaModFix/>
          </a:blip>
          <a:srcRect b="26519" l="0" r="28073" t="0"/>
          <a:stretch/>
        </p:blipFill>
        <p:spPr>
          <a:xfrm>
            <a:off x="7299000" y="3285350"/>
            <a:ext cx="1845000" cy="1925023"/>
          </a:xfrm>
          <a:prstGeom prst="rect">
            <a:avLst/>
          </a:prstGeom>
          <a:noFill/>
          <a:ln>
            <a:noFill/>
          </a:ln>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2114" name="Shape 2114"/>
        <p:cNvGrpSpPr/>
        <p:nvPr/>
      </p:nvGrpSpPr>
      <p:grpSpPr>
        <a:xfrm>
          <a:off x="0" y="0"/>
          <a:ext cx="0" cy="0"/>
          <a:chOff x="0" y="0"/>
          <a:chExt cx="0" cy="0"/>
        </a:xfrm>
      </p:grpSpPr>
      <p:sp>
        <p:nvSpPr>
          <p:cNvPr id="2115" name="Google Shape;2115;p295"/>
          <p:cNvSpPr txBox="1"/>
          <p:nvPr>
            <p:ph type="title"/>
          </p:nvPr>
        </p:nvSpPr>
        <p:spPr>
          <a:xfrm>
            <a:off x="4572000" y="539496"/>
            <a:ext cx="3858900" cy="841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500"/>
            </a:lvl1pPr>
            <a:lvl2pPr lvl="1" rtl="0" algn="ctr">
              <a:spcBef>
                <a:spcPts val="0"/>
              </a:spcBef>
              <a:spcAft>
                <a:spcPts val="0"/>
              </a:spcAft>
              <a:buNone/>
              <a:defRPr>
                <a:latin typeface="Open Sans"/>
                <a:ea typeface="Open Sans"/>
                <a:cs typeface="Open Sans"/>
                <a:sym typeface="Open Sans"/>
              </a:defRPr>
            </a:lvl2pPr>
            <a:lvl3pPr lvl="2" rtl="0" algn="ctr">
              <a:spcBef>
                <a:spcPts val="0"/>
              </a:spcBef>
              <a:spcAft>
                <a:spcPts val="0"/>
              </a:spcAft>
              <a:buNone/>
              <a:defRPr>
                <a:latin typeface="Open Sans"/>
                <a:ea typeface="Open Sans"/>
                <a:cs typeface="Open Sans"/>
                <a:sym typeface="Open Sans"/>
              </a:defRPr>
            </a:lvl3pPr>
            <a:lvl4pPr lvl="3" rtl="0" algn="ctr">
              <a:spcBef>
                <a:spcPts val="0"/>
              </a:spcBef>
              <a:spcAft>
                <a:spcPts val="0"/>
              </a:spcAft>
              <a:buNone/>
              <a:defRPr>
                <a:latin typeface="Open Sans"/>
                <a:ea typeface="Open Sans"/>
                <a:cs typeface="Open Sans"/>
                <a:sym typeface="Open Sans"/>
              </a:defRPr>
            </a:lvl4pPr>
            <a:lvl5pPr lvl="4" rtl="0" algn="ctr">
              <a:spcBef>
                <a:spcPts val="0"/>
              </a:spcBef>
              <a:spcAft>
                <a:spcPts val="0"/>
              </a:spcAft>
              <a:buNone/>
              <a:defRPr>
                <a:latin typeface="Open Sans"/>
                <a:ea typeface="Open Sans"/>
                <a:cs typeface="Open Sans"/>
                <a:sym typeface="Open Sans"/>
              </a:defRPr>
            </a:lvl5pPr>
            <a:lvl6pPr lvl="5" rtl="0" algn="ctr">
              <a:spcBef>
                <a:spcPts val="0"/>
              </a:spcBef>
              <a:spcAft>
                <a:spcPts val="0"/>
              </a:spcAft>
              <a:buNone/>
              <a:defRPr>
                <a:latin typeface="Open Sans"/>
                <a:ea typeface="Open Sans"/>
                <a:cs typeface="Open Sans"/>
                <a:sym typeface="Open Sans"/>
              </a:defRPr>
            </a:lvl6pPr>
            <a:lvl7pPr lvl="6" rtl="0" algn="ctr">
              <a:spcBef>
                <a:spcPts val="0"/>
              </a:spcBef>
              <a:spcAft>
                <a:spcPts val="0"/>
              </a:spcAft>
              <a:buNone/>
              <a:defRPr>
                <a:latin typeface="Open Sans"/>
                <a:ea typeface="Open Sans"/>
                <a:cs typeface="Open Sans"/>
                <a:sym typeface="Open Sans"/>
              </a:defRPr>
            </a:lvl7pPr>
            <a:lvl8pPr lvl="7" rtl="0" algn="ctr">
              <a:spcBef>
                <a:spcPts val="0"/>
              </a:spcBef>
              <a:spcAft>
                <a:spcPts val="0"/>
              </a:spcAft>
              <a:buNone/>
              <a:defRPr>
                <a:latin typeface="Open Sans"/>
                <a:ea typeface="Open Sans"/>
                <a:cs typeface="Open Sans"/>
                <a:sym typeface="Open Sans"/>
              </a:defRPr>
            </a:lvl8pPr>
            <a:lvl9pPr lvl="8" rtl="0" algn="ctr">
              <a:spcBef>
                <a:spcPts val="0"/>
              </a:spcBef>
              <a:spcAft>
                <a:spcPts val="0"/>
              </a:spcAft>
              <a:buNone/>
              <a:defRPr>
                <a:latin typeface="Open Sans"/>
                <a:ea typeface="Open Sans"/>
                <a:cs typeface="Open Sans"/>
                <a:sym typeface="Open Sans"/>
              </a:defRPr>
            </a:lvl9pPr>
          </a:lstStyle>
          <a:p/>
        </p:txBody>
      </p:sp>
      <p:pic>
        <p:nvPicPr>
          <p:cNvPr id="2116" name="Google Shape;2116;p295"/>
          <p:cNvPicPr preferRelativeResize="0"/>
          <p:nvPr/>
        </p:nvPicPr>
        <p:blipFill rotWithShape="1">
          <a:blip r:embed="rId2">
            <a:alphaModFix/>
          </a:blip>
          <a:srcRect b="99" l="0" r="0" t="109"/>
          <a:stretch/>
        </p:blipFill>
        <p:spPr>
          <a:xfrm>
            <a:off x="0" y="-35412"/>
            <a:ext cx="3314701" cy="2143124"/>
          </a:xfrm>
          <a:prstGeom prst="rect">
            <a:avLst/>
          </a:prstGeom>
          <a:noFill/>
          <a:ln>
            <a:noFill/>
          </a:ln>
        </p:spPr>
      </p:pic>
      <p:pic>
        <p:nvPicPr>
          <p:cNvPr id="2117" name="Google Shape;2117;p295"/>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2118" name="Google Shape;2118;p295"/>
          <p:cNvPicPr preferRelativeResize="0"/>
          <p:nvPr/>
        </p:nvPicPr>
        <p:blipFill rotWithShape="1">
          <a:blip r:embed="rId4">
            <a:alphaModFix/>
          </a:blip>
          <a:srcRect b="11505" l="0" r="0" t="-4972"/>
          <a:stretch/>
        </p:blipFill>
        <p:spPr>
          <a:xfrm rot="10800000">
            <a:off x="7701639" y="0"/>
            <a:ext cx="1458274" cy="9721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5_1">
    <p:spTree>
      <p:nvGrpSpPr>
        <p:cNvPr id="191" name="Shape 191"/>
        <p:cNvGrpSpPr/>
        <p:nvPr/>
      </p:nvGrpSpPr>
      <p:grpSpPr>
        <a:xfrm>
          <a:off x="0" y="0"/>
          <a:ext cx="0" cy="0"/>
          <a:chOff x="0" y="0"/>
          <a:chExt cx="0" cy="0"/>
        </a:xfrm>
      </p:grpSpPr>
      <p:sp>
        <p:nvSpPr>
          <p:cNvPr id="192" name="Google Shape;192;p31"/>
          <p:cNvSpPr txBox="1"/>
          <p:nvPr>
            <p:ph type="title"/>
          </p:nvPr>
        </p:nvSpPr>
        <p:spPr>
          <a:xfrm>
            <a:off x="713225" y="3305750"/>
            <a:ext cx="24888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8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193" name="Google Shape;193;p31"/>
          <p:cNvSpPr txBox="1"/>
          <p:nvPr>
            <p:ph idx="1" type="subTitle"/>
          </p:nvPr>
        </p:nvSpPr>
        <p:spPr>
          <a:xfrm>
            <a:off x="713225" y="2147500"/>
            <a:ext cx="59610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pic>
        <p:nvPicPr>
          <p:cNvPr id="194" name="Google Shape;194;p31"/>
          <p:cNvPicPr preferRelativeResize="0"/>
          <p:nvPr/>
        </p:nvPicPr>
        <p:blipFill rotWithShape="1">
          <a:blip r:embed="rId2">
            <a:alphaModFix amt="86000"/>
          </a:blip>
          <a:srcRect b="0" l="0" r="0" t="41221"/>
          <a:stretch/>
        </p:blipFill>
        <p:spPr>
          <a:xfrm flipH="1" rot="10800000">
            <a:off x="3668650" y="3849274"/>
            <a:ext cx="2491451" cy="1321876"/>
          </a:xfrm>
          <a:prstGeom prst="rect">
            <a:avLst/>
          </a:prstGeom>
          <a:noFill/>
          <a:ln>
            <a:noFill/>
          </a:ln>
        </p:spPr>
      </p:pic>
      <p:pic>
        <p:nvPicPr>
          <p:cNvPr id="195" name="Google Shape;195;p31"/>
          <p:cNvPicPr preferRelativeResize="0"/>
          <p:nvPr/>
        </p:nvPicPr>
        <p:blipFill rotWithShape="1">
          <a:blip r:embed="rId3">
            <a:alphaModFix amt="86000"/>
          </a:blip>
          <a:srcRect b="55711" l="0" r="0" t="0"/>
          <a:stretch/>
        </p:blipFill>
        <p:spPr>
          <a:xfrm flipH="1" rot="10800000">
            <a:off x="1088534" y="1"/>
            <a:ext cx="3382091" cy="1497874"/>
          </a:xfrm>
          <a:prstGeom prst="rect">
            <a:avLst/>
          </a:prstGeom>
          <a:noFill/>
          <a:ln>
            <a:noFill/>
          </a:ln>
        </p:spPr>
      </p:pic>
      <p:pic>
        <p:nvPicPr>
          <p:cNvPr id="196" name="Google Shape;196;p31"/>
          <p:cNvPicPr preferRelativeResize="0"/>
          <p:nvPr/>
        </p:nvPicPr>
        <p:blipFill rotWithShape="1">
          <a:blip r:embed="rId2">
            <a:alphaModFix amt="86000"/>
          </a:blip>
          <a:srcRect b="59170" l="16240" r="0" t="0"/>
          <a:stretch/>
        </p:blipFill>
        <p:spPr>
          <a:xfrm flipH="1" rot="10800000">
            <a:off x="4600" y="0"/>
            <a:ext cx="2954929" cy="1300199"/>
          </a:xfrm>
          <a:prstGeom prst="rect">
            <a:avLst/>
          </a:prstGeom>
          <a:noFill/>
          <a:ln>
            <a:noFill/>
          </a:ln>
        </p:spPr>
      </p:pic>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
    <p:spTree>
      <p:nvGrpSpPr>
        <p:cNvPr id="2119" name="Shape 2119"/>
        <p:cNvGrpSpPr/>
        <p:nvPr/>
      </p:nvGrpSpPr>
      <p:grpSpPr>
        <a:xfrm>
          <a:off x="0" y="0"/>
          <a:ext cx="0" cy="0"/>
          <a:chOff x="0" y="0"/>
          <a:chExt cx="0" cy="0"/>
        </a:xfrm>
      </p:grpSpPr>
      <p:sp>
        <p:nvSpPr>
          <p:cNvPr id="2120" name="Google Shape;2120;p296"/>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121" name="Google Shape;2121;p296"/>
          <p:cNvPicPr preferRelativeResize="0"/>
          <p:nvPr/>
        </p:nvPicPr>
        <p:blipFill rotWithShape="1">
          <a:blip r:embed="rId2">
            <a:alphaModFix/>
          </a:blip>
          <a:srcRect b="0" l="0" r="51930" t="0"/>
          <a:stretch/>
        </p:blipFill>
        <p:spPr>
          <a:xfrm>
            <a:off x="8165875" y="397150"/>
            <a:ext cx="978124" cy="2034776"/>
          </a:xfrm>
          <a:prstGeom prst="rect">
            <a:avLst/>
          </a:prstGeom>
          <a:noFill/>
          <a:ln>
            <a:noFill/>
          </a:ln>
        </p:spPr>
      </p:pic>
      <p:pic>
        <p:nvPicPr>
          <p:cNvPr id="2122" name="Google Shape;2122;p296"/>
          <p:cNvPicPr preferRelativeResize="0"/>
          <p:nvPr/>
        </p:nvPicPr>
        <p:blipFill rotWithShape="1">
          <a:blip r:embed="rId3">
            <a:alphaModFix/>
          </a:blip>
          <a:srcRect b="0" l="35711" r="0" t="0"/>
          <a:stretch/>
        </p:blipFill>
        <p:spPr>
          <a:xfrm>
            <a:off x="0" y="1657175"/>
            <a:ext cx="1393399" cy="2176050"/>
          </a:xfrm>
          <a:prstGeom prst="rect">
            <a:avLst/>
          </a:prstGeom>
          <a:noFill/>
          <a:ln>
            <a:noFill/>
          </a:ln>
        </p:spPr>
      </p:pic>
      <p:pic>
        <p:nvPicPr>
          <p:cNvPr id="2123" name="Google Shape;2123;p296"/>
          <p:cNvPicPr preferRelativeResize="0"/>
          <p:nvPr/>
        </p:nvPicPr>
        <p:blipFill rotWithShape="1">
          <a:blip r:embed="rId4">
            <a:alphaModFix/>
          </a:blip>
          <a:srcRect b="31986" l="0" r="31707" t="0"/>
          <a:stretch/>
        </p:blipFill>
        <p:spPr>
          <a:xfrm>
            <a:off x="7517925" y="3501950"/>
            <a:ext cx="1613850" cy="1641549"/>
          </a:xfrm>
          <a:prstGeom prst="rect">
            <a:avLst/>
          </a:prstGeom>
          <a:noFill/>
          <a:ln>
            <a:noFill/>
          </a:ln>
        </p:spPr>
      </p:pic>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1">
    <p:spTree>
      <p:nvGrpSpPr>
        <p:cNvPr id="2124" name="Shape 2124"/>
        <p:cNvGrpSpPr/>
        <p:nvPr/>
      </p:nvGrpSpPr>
      <p:grpSpPr>
        <a:xfrm>
          <a:off x="0" y="0"/>
          <a:ext cx="0" cy="0"/>
          <a:chOff x="0" y="0"/>
          <a:chExt cx="0" cy="0"/>
        </a:xfrm>
      </p:grpSpPr>
      <p:sp>
        <p:nvSpPr>
          <p:cNvPr id="2125" name="Google Shape;2125;p297"/>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126" name="Google Shape;2126;p297"/>
          <p:cNvPicPr preferRelativeResize="0"/>
          <p:nvPr/>
        </p:nvPicPr>
        <p:blipFill rotWithShape="1">
          <a:blip r:embed="rId2">
            <a:alphaModFix/>
          </a:blip>
          <a:srcRect b="40740" l="0" r="0" t="0"/>
          <a:stretch/>
        </p:blipFill>
        <p:spPr>
          <a:xfrm>
            <a:off x="929475" y="4329249"/>
            <a:ext cx="1526025" cy="822900"/>
          </a:xfrm>
          <a:prstGeom prst="rect">
            <a:avLst/>
          </a:prstGeom>
          <a:noFill/>
          <a:ln>
            <a:noFill/>
          </a:ln>
        </p:spPr>
      </p:pic>
      <p:pic>
        <p:nvPicPr>
          <p:cNvPr id="2127" name="Google Shape;2127;p297"/>
          <p:cNvPicPr preferRelativeResize="0"/>
          <p:nvPr/>
        </p:nvPicPr>
        <p:blipFill rotWithShape="1">
          <a:blip r:embed="rId3">
            <a:alphaModFix/>
          </a:blip>
          <a:srcRect b="0" l="31459" r="0" t="33801"/>
          <a:stretch/>
        </p:blipFill>
        <p:spPr>
          <a:xfrm>
            <a:off x="0" y="0"/>
            <a:ext cx="1351249" cy="1317241"/>
          </a:xfrm>
          <a:prstGeom prst="rect">
            <a:avLst/>
          </a:prstGeom>
          <a:noFill/>
          <a:ln>
            <a:noFill/>
          </a:ln>
        </p:spPr>
      </p:pic>
      <p:pic>
        <p:nvPicPr>
          <p:cNvPr id="2128" name="Google Shape;2128;p297"/>
          <p:cNvPicPr preferRelativeResize="0"/>
          <p:nvPr/>
        </p:nvPicPr>
        <p:blipFill>
          <a:blip r:embed="rId4">
            <a:alphaModFix/>
          </a:blip>
          <a:stretch>
            <a:fillRect/>
          </a:stretch>
        </p:blipFill>
        <p:spPr>
          <a:xfrm>
            <a:off x="7254000" y="437350"/>
            <a:ext cx="1119049" cy="1094426"/>
          </a:xfrm>
          <a:prstGeom prst="rect">
            <a:avLst/>
          </a:prstGeom>
          <a:noFill/>
          <a:ln>
            <a:noFill/>
          </a:ln>
        </p:spPr>
      </p:pic>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1_1">
    <p:spTree>
      <p:nvGrpSpPr>
        <p:cNvPr id="2129" name="Shape 2129"/>
        <p:cNvGrpSpPr/>
        <p:nvPr/>
      </p:nvGrpSpPr>
      <p:grpSpPr>
        <a:xfrm>
          <a:off x="0" y="0"/>
          <a:ext cx="0" cy="0"/>
          <a:chOff x="0" y="0"/>
          <a:chExt cx="0" cy="0"/>
        </a:xfrm>
      </p:grpSpPr>
      <p:pic>
        <p:nvPicPr>
          <p:cNvPr id="2130" name="Google Shape;2130;p298"/>
          <p:cNvPicPr preferRelativeResize="0"/>
          <p:nvPr/>
        </p:nvPicPr>
        <p:blipFill rotWithShape="1">
          <a:blip r:embed="rId2">
            <a:alphaModFix/>
          </a:blip>
          <a:srcRect b="-2424" l="0" r="0" t="22148"/>
          <a:stretch/>
        </p:blipFill>
        <p:spPr>
          <a:xfrm rot="10800000">
            <a:off x="713224" y="3907948"/>
            <a:ext cx="3314701" cy="1724075"/>
          </a:xfrm>
          <a:prstGeom prst="rect">
            <a:avLst/>
          </a:prstGeom>
          <a:noFill/>
          <a:ln>
            <a:noFill/>
          </a:ln>
        </p:spPr>
      </p:pic>
      <p:sp>
        <p:nvSpPr>
          <p:cNvPr id="2131" name="Google Shape;2131;p298"/>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132" name="Google Shape;2132;p298"/>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pic>
        <p:nvPicPr>
          <p:cNvPr id="2133" name="Google Shape;2133;p298"/>
          <p:cNvPicPr preferRelativeResize="0"/>
          <p:nvPr/>
        </p:nvPicPr>
        <p:blipFill rotWithShape="1">
          <a:blip r:embed="rId4">
            <a:alphaModFix/>
          </a:blip>
          <a:srcRect b="0" l="219" r="209" t="0"/>
          <a:stretch/>
        </p:blipFill>
        <p:spPr>
          <a:xfrm rot="10800000">
            <a:off x="8129025" y="4297675"/>
            <a:ext cx="603504" cy="603504"/>
          </a:xfrm>
          <a:prstGeom prst="rect">
            <a:avLst/>
          </a:prstGeom>
          <a:noFill/>
          <a:ln>
            <a:noFill/>
          </a:ln>
        </p:spPr>
      </p:pic>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_1_1_1">
    <p:spTree>
      <p:nvGrpSpPr>
        <p:cNvPr id="2134" name="Shape 2134"/>
        <p:cNvGrpSpPr/>
        <p:nvPr/>
      </p:nvGrpSpPr>
      <p:grpSpPr>
        <a:xfrm>
          <a:off x="0" y="0"/>
          <a:ext cx="0" cy="0"/>
          <a:chOff x="0" y="0"/>
          <a:chExt cx="0" cy="0"/>
        </a:xfrm>
      </p:grpSpPr>
      <p:sp>
        <p:nvSpPr>
          <p:cNvPr id="2135" name="Google Shape;2135;p299"/>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136" name="Google Shape;2136;p299"/>
          <p:cNvPicPr preferRelativeResize="0"/>
          <p:nvPr/>
        </p:nvPicPr>
        <p:blipFill rotWithShape="1">
          <a:blip r:embed="rId2">
            <a:alphaModFix/>
          </a:blip>
          <a:srcRect b="48903" l="54489" r="0" t="0"/>
          <a:stretch/>
        </p:blipFill>
        <p:spPr>
          <a:xfrm>
            <a:off x="0" y="3973075"/>
            <a:ext cx="1137251" cy="1170424"/>
          </a:xfrm>
          <a:prstGeom prst="rect">
            <a:avLst/>
          </a:prstGeom>
          <a:noFill/>
          <a:ln>
            <a:noFill/>
          </a:ln>
        </p:spPr>
      </p:pic>
      <p:pic>
        <p:nvPicPr>
          <p:cNvPr id="2137" name="Google Shape;2137;p299"/>
          <p:cNvPicPr preferRelativeResize="0"/>
          <p:nvPr/>
        </p:nvPicPr>
        <p:blipFill rotWithShape="1">
          <a:blip r:embed="rId3">
            <a:alphaModFix/>
          </a:blip>
          <a:srcRect b="0" l="58051" r="0" t="14067"/>
          <a:stretch/>
        </p:blipFill>
        <p:spPr>
          <a:xfrm>
            <a:off x="0" y="0"/>
            <a:ext cx="1055876" cy="1968299"/>
          </a:xfrm>
          <a:prstGeom prst="rect">
            <a:avLst/>
          </a:prstGeom>
          <a:noFill/>
          <a:ln>
            <a:noFill/>
          </a:ln>
        </p:spPr>
      </p:pic>
      <p:pic>
        <p:nvPicPr>
          <p:cNvPr id="2138" name="Google Shape;2138;p299"/>
          <p:cNvPicPr preferRelativeResize="0"/>
          <p:nvPr/>
        </p:nvPicPr>
        <p:blipFill rotWithShape="1">
          <a:blip r:embed="rId4">
            <a:alphaModFix/>
          </a:blip>
          <a:srcRect b="0" l="0" r="21098" t="17850"/>
          <a:stretch/>
        </p:blipFill>
        <p:spPr>
          <a:xfrm>
            <a:off x="7386025" y="0"/>
            <a:ext cx="1790550" cy="1881675"/>
          </a:xfrm>
          <a:prstGeom prst="rect">
            <a:avLst/>
          </a:prstGeom>
          <a:noFill/>
          <a:ln>
            <a:noFill/>
          </a:ln>
        </p:spPr>
      </p:pic>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5_1_1_1_1">
    <p:spTree>
      <p:nvGrpSpPr>
        <p:cNvPr id="2139" name="Shape 2139"/>
        <p:cNvGrpSpPr/>
        <p:nvPr/>
      </p:nvGrpSpPr>
      <p:grpSpPr>
        <a:xfrm>
          <a:off x="0" y="0"/>
          <a:ext cx="0" cy="0"/>
          <a:chOff x="0" y="0"/>
          <a:chExt cx="0" cy="0"/>
        </a:xfrm>
      </p:grpSpPr>
      <p:sp>
        <p:nvSpPr>
          <p:cNvPr id="2140" name="Google Shape;2140;p300"/>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141" name="Google Shape;2141;p300"/>
          <p:cNvPicPr preferRelativeResize="0"/>
          <p:nvPr/>
        </p:nvPicPr>
        <p:blipFill rotWithShape="1">
          <a:blip r:embed="rId2">
            <a:alphaModFix/>
          </a:blip>
          <a:srcRect b="0" l="0" r="64691" t="0"/>
          <a:stretch/>
        </p:blipFill>
        <p:spPr>
          <a:xfrm>
            <a:off x="8283475" y="712000"/>
            <a:ext cx="891825" cy="2298523"/>
          </a:xfrm>
          <a:prstGeom prst="rect">
            <a:avLst/>
          </a:prstGeom>
          <a:noFill/>
          <a:ln>
            <a:noFill/>
          </a:ln>
        </p:spPr>
      </p:pic>
      <p:pic>
        <p:nvPicPr>
          <p:cNvPr id="2142" name="Google Shape;2142;p300"/>
          <p:cNvPicPr preferRelativeResize="0"/>
          <p:nvPr/>
        </p:nvPicPr>
        <p:blipFill rotWithShape="1">
          <a:blip r:embed="rId3">
            <a:alphaModFix/>
          </a:blip>
          <a:srcRect b="0" l="36620" r="0" t="42604"/>
          <a:stretch/>
        </p:blipFill>
        <p:spPr>
          <a:xfrm>
            <a:off x="0" y="0"/>
            <a:ext cx="1895700" cy="1549673"/>
          </a:xfrm>
          <a:prstGeom prst="rect">
            <a:avLst/>
          </a:prstGeom>
          <a:noFill/>
          <a:ln>
            <a:noFill/>
          </a:ln>
        </p:spPr>
      </p:pic>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5_1_1_1_1_1">
    <p:spTree>
      <p:nvGrpSpPr>
        <p:cNvPr id="2143" name="Shape 2143"/>
        <p:cNvGrpSpPr/>
        <p:nvPr/>
      </p:nvGrpSpPr>
      <p:grpSpPr>
        <a:xfrm>
          <a:off x="0" y="0"/>
          <a:ext cx="0" cy="0"/>
          <a:chOff x="0" y="0"/>
          <a:chExt cx="0" cy="0"/>
        </a:xfrm>
      </p:grpSpPr>
      <p:sp>
        <p:nvSpPr>
          <p:cNvPr id="2144" name="Google Shape;2144;p301"/>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145" name="Google Shape;2145;p301"/>
          <p:cNvPicPr preferRelativeResize="0"/>
          <p:nvPr/>
        </p:nvPicPr>
        <p:blipFill rotWithShape="1">
          <a:blip r:embed="rId2">
            <a:alphaModFix/>
          </a:blip>
          <a:srcRect b="0" l="0" r="0" t="54790"/>
          <a:stretch/>
        </p:blipFill>
        <p:spPr>
          <a:xfrm>
            <a:off x="6689775" y="-3163"/>
            <a:ext cx="2378524" cy="1085326"/>
          </a:xfrm>
          <a:prstGeom prst="rect">
            <a:avLst/>
          </a:prstGeom>
          <a:noFill/>
          <a:ln>
            <a:noFill/>
          </a:ln>
        </p:spPr>
      </p:pic>
      <p:pic>
        <p:nvPicPr>
          <p:cNvPr id="2146" name="Google Shape;2146;p301"/>
          <p:cNvPicPr preferRelativeResize="0"/>
          <p:nvPr/>
        </p:nvPicPr>
        <p:blipFill rotWithShape="1">
          <a:blip r:embed="rId3">
            <a:alphaModFix/>
          </a:blip>
          <a:srcRect b="0" l="28129" r="0" t="25144"/>
          <a:stretch/>
        </p:blipFill>
        <p:spPr>
          <a:xfrm>
            <a:off x="0" y="0"/>
            <a:ext cx="1714350" cy="1624824"/>
          </a:xfrm>
          <a:prstGeom prst="rect">
            <a:avLst/>
          </a:prstGeom>
          <a:noFill/>
          <a:ln>
            <a:noFill/>
          </a:ln>
        </p:spPr>
      </p:pic>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5_1_1_1_1_1_1">
    <p:spTree>
      <p:nvGrpSpPr>
        <p:cNvPr id="2147" name="Shape 2147"/>
        <p:cNvGrpSpPr/>
        <p:nvPr/>
      </p:nvGrpSpPr>
      <p:grpSpPr>
        <a:xfrm>
          <a:off x="0" y="0"/>
          <a:ext cx="0" cy="0"/>
          <a:chOff x="0" y="0"/>
          <a:chExt cx="0" cy="0"/>
        </a:xfrm>
      </p:grpSpPr>
      <p:sp>
        <p:nvSpPr>
          <p:cNvPr id="2148" name="Google Shape;2148;p302"/>
          <p:cNvSpPr txBox="1"/>
          <p:nvPr>
            <p:ph type="title"/>
          </p:nvPr>
        </p:nvSpPr>
        <p:spPr>
          <a:xfrm>
            <a:off x="713225" y="539500"/>
            <a:ext cx="29334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149" name="Google Shape;2149;p302"/>
          <p:cNvPicPr preferRelativeResize="0"/>
          <p:nvPr/>
        </p:nvPicPr>
        <p:blipFill rotWithShape="1">
          <a:blip r:embed="rId2">
            <a:alphaModFix/>
          </a:blip>
          <a:srcRect b="0" l="41434" r="0" t="0"/>
          <a:stretch/>
        </p:blipFill>
        <p:spPr>
          <a:xfrm>
            <a:off x="-3" y="1700050"/>
            <a:ext cx="1114624" cy="1879126"/>
          </a:xfrm>
          <a:prstGeom prst="rect">
            <a:avLst/>
          </a:prstGeom>
          <a:noFill/>
          <a:ln>
            <a:noFill/>
          </a:ln>
        </p:spPr>
      </p:pic>
      <p:pic>
        <p:nvPicPr>
          <p:cNvPr id="2150" name="Google Shape;2150;p302"/>
          <p:cNvPicPr preferRelativeResize="0"/>
          <p:nvPr/>
        </p:nvPicPr>
        <p:blipFill rotWithShape="1">
          <a:blip r:embed="rId3">
            <a:alphaModFix/>
          </a:blip>
          <a:srcRect b="34636" l="0" r="0" t="0"/>
          <a:stretch/>
        </p:blipFill>
        <p:spPr>
          <a:xfrm>
            <a:off x="6122475" y="3947825"/>
            <a:ext cx="1871651" cy="1228275"/>
          </a:xfrm>
          <a:prstGeom prst="rect">
            <a:avLst/>
          </a:prstGeom>
          <a:noFill/>
          <a:ln>
            <a:noFill/>
          </a:ln>
        </p:spPr>
      </p:pic>
      <p:pic>
        <p:nvPicPr>
          <p:cNvPr id="2151" name="Google Shape;2151;p302"/>
          <p:cNvPicPr preferRelativeResize="0"/>
          <p:nvPr/>
        </p:nvPicPr>
        <p:blipFill rotWithShape="1">
          <a:blip r:embed="rId4">
            <a:alphaModFix/>
          </a:blip>
          <a:srcRect b="8792" l="0" r="8958" t="0"/>
          <a:stretch/>
        </p:blipFill>
        <p:spPr>
          <a:xfrm>
            <a:off x="7517900" y="3582825"/>
            <a:ext cx="1626101" cy="1593276"/>
          </a:xfrm>
          <a:prstGeom prst="rect">
            <a:avLst/>
          </a:prstGeom>
          <a:noFill/>
          <a:ln>
            <a:noFill/>
          </a:ln>
        </p:spPr>
      </p:pic>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5_1_1_1_1_1_1_1">
    <p:spTree>
      <p:nvGrpSpPr>
        <p:cNvPr id="2152" name="Shape 2152"/>
        <p:cNvGrpSpPr/>
        <p:nvPr/>
      </p:nvGrpSpPr>
      <p:grpSpPr>
        <a:xfrm>
          <a:off x="0" y="0"/>
          <a:ext cx="0" cy="0"/>
          <a:chOff x="0" y="0"/>
          <a:chExt cx="0" cy="0"/>
        </a:xfrm>
      </p:grpSpPr>
      <p:sp>
        <p:nvSpPr>
          <p:cNvPr id="2153" name="Google Shape;2153;p303"/>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154" name="Google Shape;2154;p303"/>
          <p:cNvPicPr preferRelativeResize="0"/>
          <p:nvPr/>
        </p:nvPicPr>
        <p:blipFill rotWithShape="1">
          <a:blip r:embed="rId2">
            <a:alphaModFix/>
          </a:blip>
          <a:srcRect b="0" l="35537" r="0" t="43349"/>
          <a:stretch/>
        </p:blipFill>
        <p:spPr>
          <a:xfrm>
            <a:off x="0" y="0"/>
            <a:ext cx="1403149" cy="1106499"/>
          </a:xfrm>
          <a:prstGeom prst="rect">
            <a:avLst/>
          </a:prstGeom>
          <a:noFill/>
          <a:ln>
            <a:noFill/>
          </a:ln>
        </p:spPr>
      </p:pic>
      <p:pic>
        <p:nvPicPr>
          <p:cNvPr id="2155" name="Google Shape;2155;p303"/>
          <p:cNvPicPr preferRelativeResize="0"/>
          <p:nvPr/>
        </p:nvPicPr>
        <p:blipFill rotWithShape="1">
          <a:blip r:embed="rId3">
            <a:alphaModFix/>
          </a:blip>
          <a:srcRect b="0" l="0" r="65841" t="0"/>
          <a:stretch/>
        </p:blipFill>
        <p:spPr>
          <a:xfrm>
            <a:off x="8430726" y="1825025"/>
            <a:ext cx="733200" cy="1953226"/>
          </a:xfrm>
          <a:prstGeom prst="rect">
            <a:avLst/>
          </a:prstGeom>
          <a:noFill/>
          <a:ln>
            <a:noFill/>
          </a:ln>
        </p:spPr>
      </p:pic>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5_1_1_1_1_1_1_1_1">
    <p:spTree>
      <p:nvGrpSpPr>
        <p:cNvPr id="2156" name="Shape 2156"/>
        <p:cNvGrpSpPr/>
        <p:nvPr/>
      </p:nvGrpSpPr>
      <p:grpSpPr>
        <a:xfrm>
          <a:off x="0" y="0"/>
          <a:ext cx="0" cy="0"/>
          <a:chOff x="0" y="0"/>
          <a:chExt cx="0" cy="0"/>
        </a:xfrm>
      </p:grpSpPr>
      <p:sp>
        <p:nvSpPr>
          <p:cNvPr id="2157" name="Google Shape;2157;p304"/>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158" name="Google Shape;2158;p304"/>
          <p:cNvPicPr preferRelativeResize="0"/>
          <p:nvPr/>
        </p:nvPicPr>
        <p:blipFill rotWithShape="1">
          <a:blip r:embed="rId2">
            <a:alphaModFix/>
          </a:blip>
          <a:srcRect b="0" l="0" r="40606" t="21500"/>
          <a:stretch/>
        </p:blipFill>
        <p:spPr>
          <a:xfrm>
            <a:off x="7498500" y="0"/>
            <a:ext cx="1645500" cy="1993551"/>
          </a:xfrm>
          <a:prstGeom prst="rect">
            <a:avLst/>
          </a:prstGeom>
          <a:noFill/>
          <a:ln>
            <a:noFill/>
          </a:ln>
        </p:spPr>
      </p:pic>
      <p:pic>
        <p:nvPicPr>
          <p:cNvPr id="2159" name="Google Shape;2159;p304"/>
          <p:cNvPicPr preferRelativeResize="0"/>
          <p:nvPr/>
        </p:nvPicPr>
        <p:blipFill rotWithShape="1">
          <a:blip r:embed="rId3">
            <a:alphaModFix/>
          </a:blip>
          <a:srcRect b="0" l="0" r="53205" t="0"/>
          <a:stretch/>
        </p:blipFill>
        <p:spPr>
          <a:xfrm>
            <a:off x="8313026" y="3139836"/>
            <a:ext cx="852300" cy="1657438"/>
          </a:xfrm>
          <a:prstGeom prst="rect">
            <a:avLst/>
          </a:prstGeom>
          <a:noFill/>
          <a:ln>
            <a:noFill/>
          </a:ln>
        </p:spPr>
      </p:pic>
      <p:pic>
        <p:nvPicPr>
          <p:cNvPr id="2160" name="Google Shape;2160;p304"/>
          <p:cNvPicPr preferRelativeResize="0"/>
          <p:nvPr/>
        </p:nvPicPr>
        <p:blipFill rotWithShape="1">
          <a:blip r:embed="rId4">
            <a:alphaModFix/>
          </a:blip>
          <a:srcRect b="0" l="32619" r="0" t="20458"/>
          <a:stretch/>
        </p:blipFill>
        <p:spPr>
          <a:xfrm>
            <a:off x="0" y="0"/>
            <a:ext cx="1477174" cy="1573974"/>
          </a:xfrm>
          <a:prstGeom prst="rect">
            <a:avLst/>
          </a:prstGeom>
          <a:noFill/>
          <a:ln>
            <a:noFill/>
          </a:ln>
        </p:spPr>
      </p:pic>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5_1_1_1_1_1_1_1_1_1">
    <p:spTree>
      <p:nvGrpSpPr>
        <p:cNvPr id="2161" name="Shape 2161"/>
        <p:cNvGrpSpPr/>
        <p:nvPr/>
      </p:nvGrpSpPr>
      <p:grpSpPr>
        <a:xfrm>
          <a:off x="0" y="0"/>
          <a:ext cx="0" cy="0"/>
          <a:chOff x="0" y="0"/>
          <a:chExt cx="0" cy="0"/>
        </a:xfrm>
      </p:grpSpPr>
      <p:sp>
        <p:nvSpPr>
          <p:cNvPr id="2162" name="Google Shape;2162;p305"/>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163" name="Google Shape;2163;p305"/>
          <p:cNvPicPr preferRelativeResize="0"/>
          <p:nvPr/>
        </p:nvPicPr>
        <p:blipFill rotWithShape="1">
          <a:blip r:embed="rId2">
            <a:alphaModFix/>
          </a:blip>
          <a:srcRect b="59324" l="0" r="0" t="0"/>
          <a:stretch/>
        </p:blipFill>
        <p:spPr>
          <a:xfrm>
            <a:off x="1414575" y="4303625"/>
            <a:ext cx="2287425" cy="839876"/>
          </a:xfrm>
          <a:prstGeom prst="rect">
            <a:avLst/>
          </a:prstGeom>
          <a:noFill/>
          <a:ln>
            <a:noFill/>
          </a:ln>
        </p:spPr>
      </p:pic>
      <p:pic>
        <p:nvPicPr>
          <p:cNvPr id="2164" name="Google Shape;2164;p305"/>
          <p:cNvPicPr preferRelativeResize="0"/>
          <p:nvPr/>
        </p:nvPicPr>
        <p:blipFill rotWithShape="1">
          <a:blip r:embed="rId3">
            <a:alphaModFix/>
          </a:blip>
          <a:srcRect b="0" l="0" r="51352" t="31024"/>
          <a:stretch/>
        </p:blipFill>
        <p:spPr>
          <a:xfrm>
            <a:off x="8024625" y="0"/>
            <a:ext cx="1119375" cy="1424149"/>
          </a:xfrm>
          <a:prstGeom prst="rect">
            <a:avLst/>
          </a:prstGeom>
          <a:noFill/>
          <a:ln>
            <a:noFill/>
          </a:ln>
        </p:spPr>
      </p:pic>
      <p:pic>
        <p:nvPicPr>
          <p:cNvPr id="2165" name="Google Shape;2165;p305"/>
          <p:cNvPicPr preferRelativeResize="0"/>
          <p:nvPr/>
        </p:nvPicPr>
        <p:blipFill rotWithShape="1">
          <a:blip r:embed="rId4">
            <a:alphaModFix/>
          </a:blip>
          <a:srcRect b="0" l="30618" r="0" t="0"/>
          <a:stretch/>
        </p:blipFill>
        <p:spPr>
          <a:xfrm>
            <a:off x="-2" y="325775"/>
            <a:ext cx="1464825" cy="206477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18">
    <p:spTree>
      <p:nvGrpSpPr>
        <p:cNvPr id="197" name="Shape 197"/>
        <p:cNvGrpSpPr/>
        <p:nvPr/>
      </p:nvGrpSpPr>
      <p:grpSpPr>
        <a:xfrm>
          <a:off x="0" y="0"/>
          <a:ext cx="0" cy="0"/>
          <a:chOff x="0" y="0"/>
          <a:chExt cx="0" cy="0"/>
        </a:xfrm>
      </p:grpSpPr>
      <p:sp>
        <p:nvSpPr>
          <p:cNvPr id="198" name="Google Shape;198;p32"/>
          <p:cNvSpPr txBox="1"/>
          <p:nvPr>
            <p:ph type="title"/>
          </p:nvPr>
        </p:nvSpPr>
        <p:spPr>
          <a:xfrm>
            <a:off x="4107650" y="3266550"/>
            <a:ext cx="4394100" cy="128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199" name="Google Shape;199;p32"/>
          <p:cNvPicPr preferRelativeResize="0"/>
          <p:nvPr/>
        </p:nvPicPr>
        <p:blipFill>
          <a:blip r:embed="rId2">
            <a:alphaModFix/>
          </a:blip>
          <a:stretch>
            <a:fillRect/>
          </a:stretch>
        </p:blipFill>
        <p:spPr>
          <a:xfrm>
            <a:off x="2834450" y="1000477"/>
            <a:ext cx="1018151" cy="995748"/>
          </a:xfrm>
          <a:prstGeom prst="rect">
            <a:avLst/>
          </a:prstGeom>
          <a:noFill/>
          <a:ln>
            <a:noFill/>
          </a:ln>
        </p:spPr>
      </p:pic>
      <p:pic>
        <p:nvPicPr>
          <p:cNvPr id="200" name="Google Shape;200;p32"/>
          <p:cNvPicPr preferRelativeResize="0"/>
          <p:nvPr/>
        </p:nvPicPr>
        <p:blipFill>
          <a:blip r:embed="rId3">
            <a:alphaModFix/>
          </a:blip>
          <a:stretch>
            <a:fillRect/>
          </a:stretch>
        </p:blipFill>
        <p:spPr>
          <a:xfrm>
            <a:off x="4740400" y="399475"/>
            <a:ext cx="2635957" cy="2398715"/>
          </a:xfrm>
          <a:prstGeom prst="rect">
            <a:avLst/>
          </a:prstGeom>
          <a:noFill/>
          <a:ln>
            <a:noFill/>
          </a:ln>
        </p:spPr>
      </p:pic>
      <p:pic>
        <p:nvPicPr>
          <p:cNvPr id="201" name="Google Shape;201;p32"/>
          <p:cNvPicPr preferRelativeResize="0"/>
          <p:nvPr/>
        </p:nvPicPr>
        <p:blipFill rotWithShape="1">
          <a:blip r:embed="rId4">
            <a:alphaModFix/>
          </a:blip>
          <a:srcRect b="0" l="43333" r="0" t="0"/>
          <a:stretch/>
        </p:blipFill>
        <p:spPr>
          <a:xfrm>
            <a:off x="0" y="73050"/>
            <a:ext cx="1157524" cy="1843826"/>
          </a:xfrm>
          <a:prstGeom prst="rect">
            <a:avLst/>
          </a:prstGeom>
          <a:noFill/>
          <a:ln>
            <a:noFill/>
          </a:ln>
        </p:spPr>
      </p:pic>
      <p:pic>
        <p:nvPicPr>
          <p:cNvPr id="202" name="Google Shape;202;p32"/>
          <p:cNvPicPr preferRelativeResize="0"/>
          <p:nvPr/>
        </p:nvPicPr>
        <p:blipFill>
          <a:blip r:embed="rId5">
            <a:alphaModFix/>
          </a:blip>
          <a:stretch>
            <a:fillRect/>
          </a:stretch>
        </p:blipFill>
        <p:spPr>
          <a:xfrm>
            <a:off x="6023956" y="836390"/>
            <a:ext cx="2554868" cy="2292561"/>
          </a:xfrm>
          <a:prstGeom prst="rect">
            <a:avLst/>
          </a:prstGeom>
          <a:noFill/>
          <a:ln>
            <a:noFill/>
          </a:ln>
        </p:spPr>
      </p:pic>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5_1_1_1_1_1_1_1_1_1_1">
    <p:spTree>
      <p:nvGrpSpPr>
        <p:cNvPr id="2166" name="Shape 2166"/>
        <p:cNvGrpSpPr/>
        <p:nvPr/>
      </p:nvGrpSpPr>
      <p:grpSpPr>
        <a:xfrm>
          <a:off x="0" y="0"/>
          <a:ext cx="0" cy="0"/>
          <a:chOff x="0" y="0"/>
          <a:chExt cx="0" cy="0"/>
        </a:xfrm>
      </p:grpSpPr>
      <p:sp>
        <p:nvSpPr>
          <p:cNvPr id="2167" name="Google Shape;2167;p306"/>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168" name="Google Shape;2168;p306"/>
          <p:cNvPicPr preferRelativeResize="0"/>
          <p:nvPr/>
        </p:nvPicPr>
        <p:blipFill rotWithShape="1">
          <a:blip r:embed="rId2">
            <a:alphaModFix/>
          </a:blip>
          <a:srcRect b="59545" l="0" r="57892" t="0"/>
          <a:stretch/>
        </p:blipFill>
        <p:spPr>
          <a:xfrm>
            <a:off x="7943150" y="4121150"/>
            <a:ext cx="1200851" cy="1041399"/>
          </a:xfrm>
          <a:prstGeom prst="rect">
            <a:avLst/>
          </a:prstGeom>
          <a:noFill/>
          <a:ln>
            <a:noFill/>
          </a:ln>
        </p:spPr>
      </p:pic>
      <p:pic>
        <p:nvPicPr>
          <p:cNvPr id="2169" name="Google Shape;2169;p306"/>
          <p:cNvPicPr preferRelativeResize="0"/>
          <p:nvPr/>
        </p:nvPicPr>
        <p:blipFill rotWithShape="1">
          <a:blip r:embed="rId3">
            <a:alphaModFix/>
          </a:blip>
          <a:srcRect b="0" l="0" r="40369" t="45992"/>
          <a:stretch/>
        </p:blipFill>
        <p:spPr>
          <a:xfrm>
            <a:off x="7192400" y="-16050"/>
            <a:ext cx="1951601" cy="1586150"/>
          </a:xfrm>
          <a:prstGeom prst="rect">
            <a:avLst/>
          </a:prstGeom>
          <a:noFill/>
          <a:ln>
            <a:noFill/>
          </a:ln>
        </p:spPr>
      </p:pic>
      <p:pic>
        <p:nvPicPr>
          <p:cNvPr id="2170" name="Google Shape;2170;p306"/>
          <p:cNvPicPr preferRelativeResize="0"/>
          <p:nvPr/>
        </p:nvPicPr>
        <p:blipFill rotWithShape="1">
          <a:blip r:embed="rId4">
            <a:alphaModFix/>
          </a:blip>
          <a:srcRect b="0" l="21346" r="0" t="60799"/>
          <a:stretch/>
        </p:blipFill>
        <p:spPr>
          <a:xfrm>
            <a:off x="0" y="-8151"/>
            <a:ext cx="2045899" cy="1041400"/>
          </a:xfrm>
          <a:prstGeom prst="rect">
            <a:avLst/>
          </a:prstGeom>
          <a:noFill/>
          <a:ln>
            <a:noFill/>
          </a:ln>
        </p:spPr>
      </p:pic>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2171" name="Shape 2171"/>
        <p:cNvGrpSpPr/>
        <p:nvPr/>
      </p:nvGrpSpPr>
      <p:grpSpPr>
        <a:xfrm>
          <a:off x="0" y="0"/>
          <a:ext cx="0" cy="0"/>
          <a:chOff x="0" y="0"/>
          <a:chExt cx="0" cy="0"/>
        </a:xfrm>
      </p:grpSpPr>
      <p:sp>
        <p:nvSpPr>
          <p:cNvPr id="2172" name="Google Shape;2172;p307"/>
          <p:cNvSpPr txBox="1"/>
          <p:nvPr>
            <p:ph type="title"/>
          </p:nvPr>
        </p:nvSpPr>
        <p:spPr>
          <a:xfrm>
            <a:off x="713225" y="1502387"/>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2173" name="Google Shape;2173;p307"/>
          <p:cNvSpPr txBox="1"/>
          <p:nvPr>
            <p:ph idx="1" type="subTitle"/>
          </p:nvPr>
        </p:nvSpPr>
        <p:spPr>
          <a:xfrm>
            <a:off x="713232" y="2208613"/>
            <a:ext cx="20664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2174" name="Google Shape;2174;p307"/>
          <p:cNvPicPr preferRelativeResize="0"/>
          <p:nvPr/>
        </p:nvPicPr>
        <p:blipFill rotWithShape="1">
          <a:blip r:embed="rId2">
            <a:alphaModFix/>
          </a:blip>
          <a:srcRect b="0" l="20584" r="0" t="72352"/>
          <a:stretch/>
        </p:blipFill>
        <p:spPr>
          <a:xfrm>
            <a:off x="0" y="0"/>
            <a:ext cx="3738476" cy="1184349"/>
          </a:xfrm>
          <a:prstGeom prst="rect">
            <a:avLst/>
          </a:prstGeom>
          <a:noFill/>
          <a:ln>
            <a:noFill/>
          </a:ln>
        </p:spPr>
      </p:pic>
      <p:pic>
        <p:nvPicPr>
          <p:cNvPr id="2175" name="Google Shape;2175;p307"/>
          <p:cNvPicPr preferRelativeResize="0"/>
          <p:nvPr/>
        </p:nvPicPr>
        <p:blipFill rotWithShape="1">
          <a:blip r:embed="rId3">
            <a:alphaModFix/>
          </a:blip>
          <a:srcRect b="0" l="0" r="58890" t="51996"/>
          <a:stretch/>
        </p:blipFill>
        <p:spPr>
          <a:xfrm>
            <a:off x="7418800" y="0"/>
            <a:ext cx="1725199" cy="1807675"/>
          </a:xfrm>
          <a:prstGeom prst="rect">
            <a:avLst/>
          </a:prstGeom>
          <a:noFill/>
          <a:ln>
            <a:noFill/>
          </a:ln>
        </p:spPr>
      </p:pic>
      <p:pic>
        <p:nvPicPr>
          <p:cNvPr id="2176" name="Google Shape;2176;p307"/>
          <p:cNvPicPr preferRelativeResize="0"/>
          <p:nvPr/>
        </p:nvPicPr>
        <p:blipFill rotWithShape="1">
          <a:blip r:embed="rId4">
            <a:alphaModFix/>
          </a:blip>
          <a:srcRect b="48291" l="0" r="0" t="0"/>
          <a:stretch/>
        </p:blipFill>
        <p:spPr>
          <a:xfrm>
            <a:off x="393125" y="3425178"/>
            <a:ext cx="3345349" cy="1745975"/>
          </a:xfrm>
          <a:prstGeom prst="rect">
            <a:avLst/>
          </a:prstGeom>
          <a:noFill/>
          <a:ln>
            <a:noFill/>
          </a:ln>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2177" name="Shape 2177"/>
        <p:cNvGrpSpPr/>
        <p:nvPr/>
      </p:nvGrpSpPr>
      <p:grpSpPr>
        <a:xfrm>
          <a:off x="0" y="0"/>
          <a:ext cx="0" cy="0"/>
          <a:chOff x="0" y="0"/>
          <a:chExt cx="0" cy="0"/>
        </a:xfrm>
      </p:grpSpPr>
      <p:sp>
        <p:nvSpPr>
          <p:cNvPr id="2178" name="Google Shape;2178;p308"/>
          <p:cNvSpPr txBox="1"/>
          <p:nvPr>
            <p:ph type="title"/>
          </p:nvPr>
        </p:nvSpPr>
        <p:spPr>
          <a:xfrm>
            <a:off x="865625" y="3317465"/>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2179" name="Google Shape;2179;p308"/>
          <p:cNvSpPr txBox="1"/>
          <p:nvPr>
            <p:ph idx="1" type="subTitle"/>
          </p:nvPr>
        </p:nvSpPr>
        <p:spPr>
          <a:xfrm>
            <a:off x="865625" y="4113553"/>
            <a:ext cx="60573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2180" name="Google Shape;2180;p308"/>
          <p:cNvPicPr preferRelativeResize="0"/>
          <p:nvPr/>
        </p:nvPicPr>
        <p:blipFill rotWithShape="1">
          <a:blip r:embed="rId2">
            <a:alphaModFix/>
          </a:blip>
          <a:srcRect b="28703" l="0" r="32687" t="0"/>
          <a:stretch/>
        </p:blipFill>
        <p:spPr>
          <a:xfrm>
            <a:off x="7494350" y="3541900"/>
            <a:ext cx="1649651" cy="1601600"/>
          </a:xfrm>
          <a:prstGeom prst="rect">
            <a:avLst/>
          </a:prstGeom>
          <a:noFill/>
          <a:ln>
            <a:noFill/>
          </a:ln>
        </p:spPr>
      </p:pic>
      <p:pic>
        <p:nvPicPr>
          <p:cNvPr id="2181" name="Google Shape;2181;p308"/>
          <p:cNvPicPr preferRelativeResize="0"/>
          <p:nvPr/>
        </p:nvPicPr>
        <p:blipFill rotWithShape="1">
          <a:blip r:embed="rId3">
            <a:alphaModFix/>
          </a:blip>
          <a:srcRect b="0" l="23803" r="0" t="24924"/>
          <a:stretch/>
        </p:blipFill>
        <p:spPr>
          <a:xfrm>
            <a:off x="0" y="0"/>
            <a:ext cx="2496825" cy="2238624"/>
          </a:xfrm>
          <a:prstGeom prst="rect">
            <a:avLst/>
          </a:prstGeom>
          <a:noFill/>
          <a:ln>
            <a:noFill/>
          </a:ln>
        </p:spPr>
      </p:pic>
      <p:pic>
        <p:nvPicPr>
          <p:cNvPr id="2182" name="Google Shape;2182;p308"/>
          <p:cNvPicPr preferRelativeResize="0"/>
          <p:nvPr/>
        </p:nvPicPr>
        <p:blipFill>
          <a:blip r:embed="rId4">
            <a:alphaModFix/>
          </a:blip>
          <a:stretch>
            <a:fillRect/>
          </a:stretch>
        </p:blipFill>
        <p:spPr>
          <a:xfrm>
            <a:off x="739701" y="332950"/>
            <a:ext cx="2702550" cy="2727751"/>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_1">
    <p:spTree>
      <p:nvGrpSpPr>
        <p:cNvPr id="2183" name="Shape 2183"/>
        <p:cNvGrpSpPr/>
        <p:nvPr/>
      </p:nvGrpSpPr>
      <p:grpSpPr>
        <a:xfrm>
          <a:off x="0" y="0"/>
          <a:ext cx="0" cy="0"/>
          <a:chOff x="0" y="0"/>
          <a:chExt cx="0" cy="0"/>
        </a:xfrm>
      </p:grpSpPr>
      <p:sp>
        <p:nvSpPr>
          <p:cNvPr id="2184" name="Google Shape;2184;p309"/>
          <p:cNvSpPr txBox="1"/>
          <p:nvPr>
            <p:ph type="title"/>
          </p:nvPr>
        </p:nvSpPr>
        <p:spPr>
          <a:xfrm>
            <a:off x="865625" y="3317465"/>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2185" name="Google Shape;2185;p309"/>
          <p:cNvSpPr txBox="1"/>
          <p:nvPr>
            <p:ph idx="1" type="subTitle"/>
          </p:nvPr>
        </p:nvSpPr>
        <p:spPr>
          <a:xfrm>
            <a:off x="865625" y="4113553"/>
            <a:ext cx="60573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2186" name="Google Shape;2186;p309"/>
          <p:cNvPicPr preferRelativeResize="0"/>
          <p:nvPr/>
        </p:nvPicPr>
        <p:blipFill rotWithShape="1">
          <a:blip r:embed="rId2">
            <a:alphaModFix/>
          </a:blip>
          <a:srcRect b="0" l="3353" r="0" t="21642"/>
          <a:stretch/>
        </p:blipFill>
        <p:spPr>
          <a:xfrm>
            <a:off x="0" y="0"/>
            <a:ext cx="2835506" cy="2107463"/>
          </a:xfrm>
          <a:prstGeom prst="rect">
            <a:avLst/>
          </a:prstGeom>
          <a:noFill/>
          <a:ln>
            <a:noFill/>
          </a:ln>
        </p:spPr>
      </p:pic>
      <p:pic>
        <p:nvPicPr>
          <p:cNvPr id="2187" name="Google Shape;2187;p309"/>
          <p:cNvPicPr preferRelativeResize="0"/>
          <p:nvPr/>
        </p:nvPicPr>
        <p:blipFill>
          <a:blip r:embed="rId3">
            <a:alphaModFix/>
          </a:blip>
          <a:stretch>
            <a:fillRect/>
          </a:stretch>
        </p:blipFill>
        <p:spPr>
          <a:xfrm>
            <a:off x="1735574" y="272103"/>
            <a:ext cx="2979503" cy="2689498"/>
          </a:xfrm>
          <a:prstGeom prst="rect">
            <a:avLst/>
          </a:prstGeom>
          <a:noFill/>
          <a:ln>
            <a:noFill/>
          </a:ln>
        </p:spPr>
      </p:pic>
      <p:pic>
        <p:nvPicPr>
          <p:cNvPr id="2188" name="Google Shape;2188;p309"/>
          <p:cNvPicPr preferRelativeResize="0"/>
          <p:nvPr/>
        </p:nvPicPr>
        <p:blipFill rotWithShape="1">
          <a:blip r:embed="rId4">
            <a:alphaModFix/>
          </a:blip>
          <a:srcRect b="0" l="0" r="67422" t="0"/>
          <a:stretch/>
        </p:blipFill>
        <p:spPr>
          <a:xfrm>
            <a:off x="8096875" y="2375225"/>
            <a:ext cx="1047124" cy="2924977"/>
          </a:xfrm>
          <a:prstGeom prst="rect">
            <a:avLst/>
          </a:prstGeom>
          <a:noFill/>
          <a:ln>
            <a:noFill/>
          </a:ln>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1_1_1_1">
    <p:spTree>
      <p:nvGrpSpPr>
        <p:cNvPr id="2189" name="Shape 2189"/>
        <p:cNvGrpSpPr/>
        <p:nvPr/>
      </p:nvGrpSpPr>
      <p:grpSpPr>
        <a:xfrm>
          <a:off x="0" y="0"/>
          <a:ext cx="0" cy="0"/>
          <a:chOff x="0" y="0"/>
          <a:chExt cx="0" cy="0"/>
        </a:xfrm>
      </p:grpSpPr>
      <p:pic>
        <p:nvPicPr>
          <p:cNvPr id="2190" name="Google Shape;2190;p310"/>
          <p:cNvPicPr preferRelativeResize="0"/>
          <p:nvPr/>
        </p:nvPicPr>
        <p:blipFill rotWithShape="1">
          <a:blip r:embed="rId2">
            <a:alphaModFix/>
          </a:blip>
          <a:srcRect b="-2424" l="0" r="0" t="22148"/>
          <a:stretch/>
        </p:blipFill>
        <p:spPr>
          <a:xfrm rot="10800000">
            <a:off x="713224" y="3907948"/>
            <a:ext cx="3314701" cy="1724075"/>
          </a:xfrm>
          <a:prstGeom prst="rect">
            <a:avLst/>
          </a:prstGeom>
          <a:noFill/>
          <a:ln>
            <a:noFill/>
          </a:ln>
        </p:spPr>
      </p:pic>
      <p:pic>
        <p:nvPicPr>
          <p:cNvPr id="2191" name="Google Shape;2191;p310"/>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pic>
        <p:nvPicPr>
          <p:cNvPr id="2192" name="Google Shape;2192;p310"/>
          <p:cNvPicPr preferRelativeResize="0"/>
          <p:nvPr/>
        </p:nvPicPr>
        <p:blipFill rotWithShape="1">
          <a:blip r:embed="rId4">
            <a:alphaModFix/>
          </a:blip>
          <a:srcRect b="0" l="219" r="209" t="0"/>
          <a:stretch/>
        </p:blipFill>
        <p:spPr>
          <a:xfrm rot="10800000">
            <a:off x="8129025" y="4297675"/>
            <a:ext cx="603504" cy="603504"/>
          </a:xfrm>
          <a:prstGeom prst="rect">
            <a:avLst/>
          </a:prstGeom>
          <a:noFill/>
          <a:ln>
            <a:noFill/>
          </a:ln>
        </p:spPr>
      </p:pic>
      <p:sp>
        <p:nvSpPr>
          <p:cNvPr id="2193" name="Google Shape;2193;p310"/>
          <p:cNvSpPr txBox="1"/>
          <p:nvPr>
            <p:ph type="title"/>
          </p:nvPr>
        </p:nvSpPr>
        <p:spPr>
          <a:xfrm>
            <a:off x="713225" y="1502387"/>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2194" name="Google Shape;2194;p310"/>
          <p:cNvSpPr txBox="1"/>
          <p:nvPr>
            <p:ph idx="1" type="subTitle"/>
          </p:nvPr>
        </p:nvSpPr>
        <p:spPr>
          <a:xfrm>
            <a:off x="713225" y="2344150"/>
            <a:ext cx="2450700" cy="115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7_1_1_1_1_1">
    <p:spTree>
      <p:nvGrpSpPr>
        <p:cNvPr id="2195" name="Shape 2195"/>
        <p:cNvGrpSpPr/>
        <p:nvPr/>
      </p:nvGrpSpPr>
      <p:grpSpPr>
        <a:xfrm>
          <a:off x="0" y="0"/>
          <a:ext cx="0" cy="0"/>
          <a:chOff x="0" y="0"/>
          <a:chExt cx="0" cy="0"/>
        </a:xfrm>
      </p:grpSpPr>
      <p:sp>
        <p:nvSpPr>
          <p:cNvPr id="2196" name="Google Shape;2196;p311"/>
          <p:cNvSpPr txBox="1"/>
          <p:nvPr>
            <p:ph type="title"/>
          </p:nvPr>
        </p:nvSpPr>
        <p:spPr>
          <a:xfrm>
            <a:off x="717425" y="3047499"/>
            <a:ext cx="7463700" cy="77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4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2197" name="Google Shape;2197;p311"/>
          <p:cNvSpPr txBox="1"/>
          <p:nvPr>
            <p:ph idx="1" type="subTitle"/>
          </p:nvPr>
        </p:nvSpPr>
        <p:spPr>
          <a:xfrm>
            <a:off x="717427" y="3964550"/>
            <a:ext cx="60345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2198" name="Google Shape;2198;p311"/>
          <p:cNvPicPr preferRelativeResize="0"/>
          <p:nvPr/>
        </p:nvPicPr>
        <p:blipFill rotWithShape="1">
          <a:blip r:embed="rId2">
            <a:alphaModFix/>
          </a:blip>
          <a:srcRect b="0" l="33704" r="0" t="0"/>
          <a:stretch/>
        </p:blipFill>
        <p:spPr>
          <a:xfrm rot="5400000">
            <a:off x="6940674" y="-320050"/>
            <a:ext cx="1797476" cy="2433026"/>
          </a:xfrm>
          <a:prstGeom prst="rect">
            <a:avLst/>
          </a:prstGeom>
          <a:noFill/>
          <a:ln>
            <a:noFill/>
          </a:ln>
        </p:spPr>
      </p:pic>
      <p:pic>
        <p:nvPicPr>
          <p:cNvPr id="2199" name="Google Shape;2199;p311"/>
          <p:cNvPicPr preferRelativeResize="0"/>
          <p:nvPr/>
        </p:nvPicPr>
        <p:blipFill rotWithShape="1">
          <a:blip r:embed="rId3">
            <a:alphaModFix/>
          </a:blip>
          <a:srcRect b="0" l="41016" r="0" t="0"/>
          <a:stretch/>
        </p:blipFill>
        <p:spPr>
          <a:xfrm>
            <a:off x="-1" y="640050"/>
            <a:ext cx="1573151" cy="2407449"/>
          </a:xfrm>
          <a:prstGeom prst="rect">
            <a:avLst/>
          </a:prstGeom>
          <a:noFill/>
          <a:ln>
            <a:noFill/>
          </a:ln>
        </p:spPr>
      </p:pic>
      <p:pic>
        <p:nvPicPr>
          <p:cNvPr id="2200" name="Google Shape;2200;p311"/>
          <p:cNvPicPr preferRelativeResize="0"/>
          <p:nvPr/>
        </p:nvPicPr>
        <p:blipFill rotWithShape="1">
          <a:blip r:embed="rId4">
            <a:alphaModFix/>
          </a:blip>
          <a:srcRect b="43483" l="0" r="37055" t="0"/>
          <a:stretch/>
        </p:blipFill>
        <p:spPr>
          <a:xfrm>
            <a:off x="7536300" y="3713902"/>
            <a:ext cx="1607700" cy="1443424"/>
          </a:xfrm>
          <a:prstGeom prst="rect">
            <a:avLst/>
          </a:prstGeom>
          <a:noFill/>
          <a:ln>
            <a:noFill/>
          </a:ln>
        </p:spPr>
      </p:pic>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_1_1_1_1_1">
    <p:spTree>
      <p:nvGrpSpPr>
        <p:cNvPr id="2201" name="Shape 2201"/>
        <p:cNvGrpSpPr/>
        <p:nvPr/>
      </p:nvGrpSpPr>
      <p:grpSpPr>
        <a:xfrm>
          <a:off x="0" y="0"/>
          <a:ext cx="0" cy="0"/>
          <a:chOff x="0" y="0"/>
          <a:chExt cx="0" cy="0"/>
        </a:xfrm>
      </p:grpSpPr>
      <p:sp>
        <p:nvSpPr>
          <p:cNvPr id="2202" name="Google Shape;2202;p312"/>
          <p:cNvSpPr txBox="1"/>
          <p:nvPr>
            <p:ph type="title"/>
          </p:nvPr>
        </p:nvSpPr>
        <p:spPr>
          <a:xfrm>
            <a:off x="713225" y="1824975"/>
            <a:ext cx="3144000" cy="77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4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2203" name="Google Shape;2203;p312"/>
          <p:cNvSpPr txBox="1"/>
          <p:nvPr>
            <p:ph idx="1" type="subTitle"/>
          </p:nvPr>
        </p:nvSpPr>
        <p:spPr>
          <a:xfrm>
            <a:off x="713221" y="2742025"/>
            <a:ext cx="31440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2204" name="Google Shape;2204;p312"/>
          <p:cNvPicPr preferRelativeResize="0"/>
          <p:nvPr/>
        </p:nvPicPr>
        <p:blipFill rotWithShape="1">
          <a:blip r:embed="rId2">
            <a:alphaModFix/>
          </a:blip>
          <a:srcRect b="0" l="0" r="0" t="36350"/>
          <a:stretch/>
        </p:blipFill>
        <p:spPr>
          <a:xfrm>
            <a:off x="3594625" y="2325"/>
            <a:ext cx="2678925" cy="1683501"/>
          </a:xfrm>
          <a:prstGeom prst="rect">
            <a:avLst/>
          </a:prstGeom>
          <a:noFill/>
          <a:ln>
            <a:noFill/>
          </a:ln>
        </p:spPr>
      </p:pic>
      <p:pic>
        <p:nvPicPr>
          <p:cNvPr id="2205" name="Google Shape;2205;p312"/>
          <p:cNvPicPr preferRelativeResize="0"/>
          <p:nvPr/>
        </p:nvPicPr>
        <p:blipFill rotWithShape="1">
          <a:blip r:embed="rId3">
            <a:alphaModFix/>
          </a:blip>
          <a:srcRect b="51319" l="0" r="0" t="0"/>
          <a:stretch/>
        </p:blipFill>
        <p:spPr>
          <a:xfrm>
            <a:off x="1448050" y="3858225"/>
            <a:ext cx="2906599" cy="1287601"/>
          </a:xfrm>
          <a:prstGeom prst="rect">
            <a:avLst/>
          </a:prstGeom>
          <a:noFill/>
          <a:ln>
            <a:noFill/>
          </a:ln>
        </p:spPr>
      </p:pic>
      <p:pic>
        <p:nvPicPr>
          <p:cNvPr id="2206" name="Google Shape;2206;p312"/>
          <p:cNvPicPr preferRelativeResize="0"/>
          <p:nvPr/>
        </p:nvPicPr>
        <p:blipFill rotWithShape="1">
          <a:blip r:embed="rId4">
            <a:alphaModFix/>
          </a:blip>
          <a:srcRect b="0" l="28499" r="0" t="33713"/>
          <a:stretch/>
        </p:blipFill>
        <p:spPr>
          <a:xfrm>
            <a:off x="0" y="0"/>
            <a:ext cx="1808801" cy="1504774"/>
          </a:xfrm>
          <a:prstGeom prst="rect">
            <a:avLst/>
          </a:prstGeom>
          <a:noFill/>
          <a:ln>
            <a:noFill/>
          </a:ln>
        </p:spPr>
      </p:pic>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spTree>
      <p:nvGrpSpPr>
        <p:cNvPr id="2207" name="Shape 2207"/>
        <p:cNvGrpSpPr/>
        <p:nvPr/>
      </p:nvGrpSpPr>
      <p:grpSpPr>
        <a:xfrm>
          <a:off x="0" y="0"/>
          <a:ext cx="0" cy="0"/>
          <a:chOff x="0" y="0"/>
          <a:chExt cx="0" cy="0"/>
        </a:xfrm>
      </p:grpSpPr>
      <p:pic>
        <p:nvPicPr>
          <p:cNvPr id="2208" name="Google Shape;2208;p313"/>
          <p:cNvPicPr preferRelativeResize="0"/>
          <p:nvPr/>
        </p:nvPicPr>
        <p:blipFill rotWithShape="1">
          <a:blip r:embed="rId2">
            <a:alphaModFix/>
          </a:blip>
          <a:srcRect b="0" l="19" r="19" t="0"/>
          <a:stretch/>
        </p:blipFill>
        <p:spPr>
          <a:xfrm>
            <a:off x="101069" y="4414100"/>
            <a:ext cx="566927" cy="564704"/>
          </a:xfrm>
          <a:prstGeom prst="rect">
            <a:avLst/>
          </a:prstGeom>
          <a:noFill/>
          <a:ln>
            <a:noFill/>
          </a:ln>
        </p:spPr>
      </p:pic>
      <p:sp>
        <p:nvSpPr>
          <p:cNvPr id="2209" name="Google Shape;2209;p313"/>
          <p:cNvSpPr txBox="1"/>
          <p:nvPr>
            <p:ph type="title"/>
          </p:nvPr>
        </p:nvSpPr>
        <p:spPr>
          <a:xfrm>
            <a:off x="713225" y="341027"/>
            <a:ext cx="3621000" cy="1040400"/>
          </a:xfrm>
          <a:prstGeom prst="rect">
            <a:avLst/>
          </a:prstGeom>
        </p:spPr>
        <p:txBody>
          <a:bodyPr anchorCtr="0" anchor="t" bIns="91425" lIns="91425" spcFirstLastPara="1" rIns="91425" wrap="square" tIns="91425">
            <a:noAutofit/>
          </a:bodyPr>
          <a:lstStyle>
            <a:lvl1pPr lvl="0" rtl="0">
              <a:spcBef>
                <a:spcPts val="0"/>
              </a:spcBef>
              <a:spcAft>
                <a:spcPts val="0"/>
              </a:spcAft>
              <a:buSzPts val="6400"/>
              <a:buNone/>
              <a:defRPr sz="67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2210" name="Google Shape;2210;p313"/>
          <p:cNvSpPr txBox="1"/>
          <p:nvPr>
            <p:ph idx="1" type="subTitle"/>
          </p:nvPr>
        </p:nvSpPr>
        <p:spPr>
          <a:xfrm>
            <a:off x="703250" y="1427640"/>
            <a:ext cx="3619500" cy="123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11" name="Google Shape;2211;p313"/>
          <p:cNvSpPr txBox="1"/>
          <p:nvPr/>
        </p:nvSpPr>
        <p:spPr>
          <a:xfrm>
            <a:off x="703250" y="3578200"/>
            <a:ext cx="3619500" cy="708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2"/>
                </a:solidFill>
                <a:latin typeface="Open Sans"/>
                <a:ea typeface="Open Sans"/>
                <a:cs typeface="Open Sans"/>
                <a:sym typeface="Open Sans"/>
              </a:rPr>
              <a:t>CREDITS</a:t>
            </a:r>
            <a:r>
              <a:rPr lang="en" sz="1200">
                <a:solidFill>
                  <a:schemeClr val="dk2"/>
                </a:solidFill>
                <a:latin typeface="Open Sans"/>
                <a:ea typeface="Open Sans"/>
                <a:cs typeface="Open Sans"/>
                <a:sym typeface="Open Sans"/>
              </a:rPr>
              <a:t>: This presentation template was created by </a:t>
            </a:r>
            <a:r>
              <a:rPr b="1" lang="en" sz="1200">
                <a:solidFill>
                  <a:schemeClr val="dk2"/>
                </a:solidFill>
                <a:uFill>
                  <a:noFill/>
                </a:uFill>
                <a:latin typeface="Open Sans"/>
                <a:ea typeface="Open Sans"/>
                <a:cs typeface="Open Sans"/>
                <a:sym typeface="Open Sans"/>
                <a:hlinkClick r:id="rId3">
                  <a:extLst>
                    <a:ext uri="{A12FA001-AC4F-418D-AE19-62706E023703}">
                      <ahyp:hlinkClr val="tx"/>
                    </a:ext>
                  </a:extLst>
                </a:hlinkClick>
              </a:rPr>
              <a:t>Slidesgo</a:t>
            </a:r>
            <a:r>
              <a:rPr lang="en" sz="1200">
                <a:solidFill>
                  <a:schemeClr val="dk2"/>
                </a:solidFill>
                <a:latin typeface="Open Sans"/>
                <a:ea typeface="Open Sans"/>
                <a:cs typeface="Open Sans"/>
                <a:sym typeface="Open Sans"/>
              </a:rPr>
              <a:t>, including icons by </a:t>
            </a:r>
            <a:r>
              <a:rPr b="1" lang="en" sz="1200">
                <a:solidFill>
                  <a:schemeClr val="dk2"/>
                </a:solidFill>
                <a:uFill>
                  <a:noFill/>
                </a:uFill>
                <a:latin typeface="Open Sans"/>
                <a:ea typeface="Open Sans"/>
                <a:cs typeface="Open Sans"/>
                <a:sym typeface="Open Sans"/>
                <a:hlinkClick r:id="rId4">
                  <a:extLst>
                    <a:ext uri="{A12FA001-AC4F-418D-AE19-62706E023703}">
                      <ahyp:hlinkClr val="tx"/>
                    </a:ext>
                  </a:extLst>
                </a:hlinkClick>
              </a:rPr>
              <a:t>Flaticon</a:t>
            </a:r>
            <a:r>
              <a:rPr lang="en" sz="1200">
                <a:solidFill>
                  <a:schemeClr val="dk2"/>
                </a:solidFill>
                <a:latin typeface="Open Sans"/>
                <a:ea typeface="Open Sans"/>
                <a:cs typeface="Open Sans"/>
                <a:sym typeface="Open Sans"/>
              </a:rPr>
              <a:t>, and infographics &amp; images by </a:t>
            </a:r>
            <a:r>
              <a:rPr b="1" lang="en" sz="1200">
                <a:solidFill>
                  <a:schemeClr val="dk2"/>
                </a:solidFill>
                <a:uFill>
                  <a:noFill/>
                </a:uFill>
                <a:latin typeface="Open Sans"/>
                <a:ea typeface="Open Sans"/>
                <a:cs typeface="Open Sans"/>
                <a:sym typeface="Open Sans"/>
                <a:hlinkClick r:id="rId5">
                  <a:extLst>
                    <a:ext uri="{A12FA001-AC4F-418D-AE19-62706E023703}">
                      <ahyp:hlinkClr val="tx"/>
                    </a:ext>
                  </a:extLst>
                </a:hlinkClick>
              </a:rPr>
              <a:t>Freepik</a:t>
            </a:r>
            <a:endParaRPr b="1" sz="12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0" lvl="0" marL="0" rtl="0" algn="l">
              <a:spcBef>
                <a:spcPts val="300"/>
              </a:spcBef>
              <a:spcAft>
                <a:spcPts val="0"/>
              </a:spcAft>
              <a:buNone/>
            </a:pPr>
            <a:r>
              <a:t/>
            </a:r>
            <a:endParaRPr sz="1000">
              <a:solidFill>
                <a:schemeClr val="dk2"/>
              </a:solidFill>
              <a:latin typeface="Krub"/>
              <a:ea typeface="Krub"/>
              <a:cs typeface="Krub"/>
              <a:sym typeface="Krub"/>
            </a:endParaRPr>
          </a:p>
        </p:txBody>
      </p:sp>
      <p:sp>
        <p:nvSpPr>
          <p:cNvPr id="2212" name="Google Shape;2212;p313"/>
          <p:cNvSpPr txBox="1"/>
          <p:nvPr>
            <p:ph idx="2" type="subTitle"/>
          </p:nvPr>
        </p:nvSpPr>
        <p:spPr>
          <a:xfrm>
            <a:off x="703250" y="4339494"/>
            <a:ext cx="3058200" cy="255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8">
    <p:spTree>
      <p:nvGrpSpPr>
        <p:cNvPr id="2213" name="Shape 2213"/>
        <p:cNvGrpSpPr/>
        <p:nvPr/>
      </p:nvGrpSpPr>
      <p:grpSpPr>
        <a:xfrm>
          <a:off x="0" y="0"/>
          <a:ext cx="0" cy="0"/>
          <a:chOff x="0" y="0"/>
          <a:chExt cx="0" cy="0"/>
        </a:xfrm>
      </p:grpSpPr>
      <p:pic>
        <p:nvPicPr>
          <p:cNvPr id="2214" name="Google Shape;2214;p314"/>
          <p:cNvPicPr preferRelativeResize="0"/>
          <p:nvPr/>
        </p:nvPicPr>
        <p:blipFill rotWithShape="1">
          <a:blip r:embed="rId2">
            <a:alphaModFix/>
          </a:blip>
          <a:srcRect b="0" l="219" r="209" t="0"/>
          <a:stretch/>
        </p:blipFill>
        <p:spPr>
          <a:xfrm rot="10800000">
            <a:off x="7935450" y="2583150"/>
            <a:ext cx="603504" cy="603504"/>
          </a:xfrm>
          <a:prstGeom prst="rect">
            <a:avLst/>
          </a:prstGeom>
          <a:noFill/>
          <a:ln>
            <a:noFill/>
          </a:ln>
        </p:spPr>
      </p:pic>
      <p:pic>
        <p:nvPicPr>
          <p:cNvPr id="2215" name="Google Shape;2215;p314"/>
          <p:cNvPicPr preferRelativeResize="0"/>
          <p:nvPr/>
        </p:nvPicPr>
        <p:blipFill rotWithShape="1">
          <a:blip r:embed="rId3">
            <a:alphaModFix/>
          </a:blip>
          <a:srcRect b="0" l="28299" r="0" t="0"/>
          <a:stretch/>
        </p:blipFill>
        <p:spPr>
          <a:xfrm>
            <a:off x="0" y="142300"/>
            <a:ext cx="1697074" cy="2314801"/>
          </a:xfrm>
          <a:prstGeom prst="rect">
            <a:avLst/>
          </a:prstGeom>
          <a:noFill/>
          <a:ln>
            <a:noFill/>
          </a:ln>
        </p:spPr>
      </p:pic>
      <p:pic>
        <p:nvPicPr>
          <p:cNvPr id="2216" name="Google Shape;2216;p314"/>
          <p:cNvPicPr preferRelativeResize="0"/>
          <p:nvPr/>
        </p:nvPicPr>
        <p:blipFill>
          <a:blip r:embed="rId4">
            <a:alphaModFix/>
          </a:blip>
          <a:stretch>
            <a:fillRect/>
          </a:stretch>
        </p:blipFill>
        <p:spPr>
          <a:xfrm rot="-3830462">
            <a:off x="6634094" y="280465"/>
            <a:ext cx="2342760" cy="2242788"/>
          </a:xfrm>
          <a:prstGeom prst="rect">
            <a:avLst/>
          </a:prstGeom>
          <a:noFill/>
          <a:ln>
            <a:noFill/>
          </a:ln>
        </p:spPr>
      </p:pic>
      <p:pic>
        <p:nvPicPr>
          <p:cNvPr id="2217" name="Google Shape;2217;p314"/>
          <p:cNvPicPr preferRelativeResize="0"/>
          <p:nvPr/>
        </p:nvPicPr>
        <p:blipFill rotWithShape="1">
          <a:blip r:embed="rId5">
            <a:alphaModFix/>
          </a:blip>
          <a:srcRect b="0" l="0" r="0" t="20810"/>
          <a:stretch/>
        </p:blipFill>
        <p:spPr>
          <a:xfrm rot="-5400006">
            <a:off x="-217463" y="1685890"/>
            <a:ext cx="2274424" cy="1839495"/>
          </a:xfrm>
          <a:prstGeom prst="rect">
            <a:avLst/>
          </a:prstGeom>
          <a:noFill/>
          <a:ln>
            <a:noFill/>
          </a:ln>
        </p:spPr>
      </p:pic>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
    <p:spTree>
      <p:nvGrpSpPr>
        <p:cNvPr id="2218" name="Shape 2218"/>
        <p:cNvGrpSpPr/>
        <p:nvPr/>
      </p:nvGrpSpPr>
      <p:grpSpPr>
        <a:xfrm>
          <a:off x="0" y="0"/>
          <a:ext cx="0" cy="0"/>
          <a:chOff x="0" y="0"/>
          <a:chExt cx="0" cy="0"/>
        </a:xfrm>
      </p:grpSpPr>
      <p:pic>
        <p:nvPicPr>
          <p:cNvPr id="2219" name="Google Shape;2219;p315"/>
          <p:cNvPicPr preferRelativeResize="0"/>
          <p:nvPr/>
        </p:nvPicPr>
        <p:blipFill>
          <a:blip r:embed="rId2">
            <a:alphaModFix/>
          </a:blip>
          <a:stretch>
            <a:fillRect/>
          </a:stretch>
        </p:blipFill>
        <p:spPr>
          <a:xfrm>
            <a:off x="173175" y="124473"/>
            <a:ext cx="2146650" cy="2119452"/>
          </a:xfrm>
          <a:prstGeom prst="rect">
            <a:avLst/>
          </a:prstGeom>
          <a:noFill/>
          <a:ln>
            <a:noFill/>
          </a:ln>
        </p:spPr>
      </p:pic>
      <p:pic>
        <p:nvPicPr>
          <p:cNvPr id="2220" name="Google Shape;2220;p315"/>
          <p:cNvPicPr preferRelativeResize="0"/>
          <p:nvPr/>
        </p:nvPicPr>
        <p:blipFill>
          <a:blip r:embed="rId3">
            <a:alphaModFix/>
          </a:blip>
          <a:stretch>
            <a:fillRect/>
          </a:stretch>
        </p:blipFill>
        <p:spPr>
          <a:xfrm rot="1393348">
            <a:off x="6960103" y="3000413"/>
            <a:ext cx="1930597" cy="1938311"/>
          </a:xfrm>
          <a:prstGeom prst="rect">
            <a:avLst/>
          </a:prstGeom>
          <a:noFill/>
          <a:ln>
            <a:noFill/>
          </a:ln>
        </p:spPr>
      </p:pic>
      <p:pic>
        <p:nvPicPr>
          <p:cNvPr id="2221" name="Google Shape;2221;p315"/>
          <p:cNvPicPr preferRelativeResize="0"/>
          <p:nvPr/>
        </p:nvPicPr>
        <p:blipFill>
          <a:blip r:embed="rId4">
            <a:alphaModFix/>
          </a:blip>
          <a:stretch>
            <a:fillRect/>
          </a:stretch>
        </p:blipFill>
        <p:spPr>
          <a:xfrm>
            <a:off x="785650" y="977250"/>
            <a:ext cx="2463799" cy="22108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19">
    <p:spTree>
      <p:nvGrpSpPr>
        <p:cNvPr id="203" name="Shape 203"/>
        <p:cNvGrpSpPr/>
        <p:nvPr/>
      </p:nvGrpSpPr>
      <p:grpSpPr>
        <a:xfrm>
          <a:off x="0" y="0"/>
          <a:ext cx="0" cy="0"/>
          <a:chOff x="0" y="0"/>
          <a:chExt cx="0" cy="0"/>
        </a:xfrm>
      </p:grpSpPr>
      <p:sp>
        <p:nvSpPr>
          <p:cNvPr id="204" name="Google Shape;204;p33"/>
          <p:cNvSpPr txBox="1"/>
          <p:nvPr>
            <p:ph type="title"/>
          </p:nvPr>
        </p:nvSpPr>
        <p:spPr>
          <a:xfrm>
            <a:off x="3424675" y="2411446"/>
            <a:ext cx="5001900" cy="2195400"/>
          </a:xfrm>
          <a:prstGeom prst="rect">
            <a:avLst/>
          </a:prstGeom>
        </p:spPr>
        <p:txBody>
          <a:bodyPr anchorCtr="0" anchor="ctr" bIns="91425" lIns="91425" spcFirstLastPara="1" rIns="91425" wrap="square" tIns="91425">
            <a:noAutofit/>
          </a:bodyPr>
          <a:lstStyle>
            <a:lvl1pPr lvl="0" rtl="0" algn="r">
              <a:lnSpc>
                <a:spcPct val="90000"/>
              </a:lnSpc>
              <a:spcBef>
                <a:spcPts val="0"/>
              </a:spcBef>
              <a:spcAft>
                <a:spcPts val="0"/>
              </a:spcAft>
              <a:buClr>
                <a:schemeClr val="lt1"/>
              </a:buClr>
              <a:buSzPts val="3500"/>
              <a:buNone/>
              <a:defRPr sz="8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205" name="Google Shape;205;p33"/>
          <p:cNvPicPr preferRelativeResize="0"/>
          <p:nvPr/>
        </p:nvPicPr>
        <p:blipFill rotWithShape="1">
          <a:blip r:embed="rId2">
            <a:alphaModFix/>
          </a:blip>
          <a:srcRect b="0" l="2257" r="0" t="0"/>
          <a:stretch/>
        </p:blipFill>
        <p:spPr>
          <a:xfrm>
            <a:off x="557075" y="482050"/>
            <a:ext cx="3270176" cy="2759026"/>
          </a:xfrm>
          <a:prstGeom prst="rect">
            <a:avLst/>
          </a:prstGeom>
          <a:noFill/>
          <a:ln>
            <a:noFill/>
          </a:ln>
        </p:spPr>
      </p:pic>
      <p:pic>
        <p:nvPicPr>
          <p:cNvPr id="206" name="Google Shape;206;p33"/>
          <p:cNvPicPr preferRelativeResize="0"/>
          <p:nvPr/>
        </p:nvPicPr>
        <p:blipFill rotWithShape="1">
          <a:blip r:embed="rId3">
            <a:alphaModFix/>
          </a:blip>
          <a:srcRect b="37965" l="0" r="0" t="0"/>
          <a:stretch/>
        </p:blipFill>
        <p:spPr>
          <a:xfrm>
            <a:off x="1853000" y="3832427"/>
            <a:ext cx="2355251" cy="1311075"/>
          </a:xfrm>
          <a:prstGeom prst="rect">
            <a:avLst/>
          </a:prstGeom>
          <a:noFill/>
          <a:ln>
            <a:noFill/>
          </a:ln>
        </p:spPr>
      </p:pic>
      <p:pic>
        <p:nvPicPr>
          <p:cNvPr id="207" name="Google Shape;207;p33"/>
          <p:cNvPicPr preferRelativeResize="0"/>
          <p:nvPr/>
        </p:nvPicPr>
        <p:blipFill rotWithShape="1">
          <a:blip r:embed="rId4">
            <a:alphaModFix/>
          </a:blip>
          <a:srcRect b="0" l="0" r="0" t="17857"/>
          <a:stretch/>
        </p:blipFill>
        <p:spPr>
          <a:xfrm>
            <a:off x="5425400" y="-24700"/>
            <a:ext cx="2198224" cy="1812949"/>
          </a:xfrm>
          <a:prstGeom prst="rect">
            <a:avLst/>
          </a:prstGeom>
          <a:noFill/>
          <a:ln>
            <a:noFill/>
          </a:ln>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
    <p:spTree>
      <p:nvGrpSpPr>
        <p:cNvPr id="2222" name="Shape 2222"/>
        <p:cNvGrpSpPr/>
        <p:nvPr/>
      </p:nvGrpSpPr>
      <p:grpSpPr>
        <a:xfrm>
          <a:off x="0" y="0"/>
          <a:ext cx="0" cy="0"/>
          <a:chOff x="0" y="0"/>
          <a:chExt cx="0" cy="0"/>
        </a:xfrm>
      </p:grpSpPr>
      <p:pic>
        <p:nvPicPr>
          <p:cNvPr id="2223" name="Google Shape;2223;p316"/>
          <p:cNvPicPr preferRelativeResize="0"/>
          <p:nvPr/>
        </p:nvPicPr>
        <p:blipFill>
          <a:blip r:embed="rId2">
            <a:alphaModFix/>
          </a:blip>
          <a:stretch>
            <a:fillRect/>
          </a:stretch>
        </p:blipFill>
        <p:spPr>
          <a:xfrm rot="-4623248">
            <a:off x="152401" y="3045874"/>
            <a:ext cx="1914601" cy="1945227"/>
          </a:xfrm>
          <a:prstGeom prst="rect">
            <a:avLst/>
          </a:prstGeom>
          <a:noFill/>
          <a:ln>
            <a:noFill/>
          </a:ln>
        </p:spPr>
      </p:pic>
      <p:pic>
        <p:nvPicPr>
          <p:cNvPr id="2224" name="Google Shape;2224;p316"/>
          <p:cNvPicPr preferRelativeResize="0"/>
          <p:nvPr/>
        </p:nvPicPr>
        <p:blipFill>
          <a:blip r:embed="rId3">
            <a:alphaModFix/>
          </a:blip>
          <a:stretch>
            <a:fillRect/>
          </a:stretch>
        </p:blipFill>
        <p:spPr>
          <a:xfrm>
            <a:off x="6450301" y="1753250"/>
            <a:ext cx="2393374" cy="2276900"/>
          </a:xfrm>
          <a:prstGeom prst="rect">
            <a:avLst/>
          </a:prstGeom>
          <a:noFill/>
          <a:ln>
            <a:noFill/>
          </a:ln>
        </p:spPr>
      </p:pic>
      <p:pic>
        <p:nvPicPr>
          <p:cNvPr id="2225" name="Google Shape;2225;p316"/>
          <p:cNvPicPr preferRelativeResize="0"/>
          <p:nvPr/>
        </p:nvPicPr>
        <p:blipFill rotWithShape="1">
          <a:blip r:embed="rId4">
            <a:alphaModFix/>
          </a:blip>
          <a:srcRect b="0" l="0" r="0" t="29537"/>
          <a:stretch/>
        </p:blipFill>
        <p:spPr>
          <a:xfrm>
            <a:off x="79625" y="0"/>
            <a:ext cx="2637499" cy="1642851"/>
          </a:xfrm>
          <a:prstGeom prst="rect">
            <a:avLst/>
          </a:prstGeom>
          <a:noFill/>
          <a:ln>
            <a:noFill/>
          </a:ln>
        </p:spPr>
      </p:pic>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0_1">
    <p:spTree>
      <p:nvGrpSpPr>
        <p:cNvPr id="2226" name="Shape 2226"/>
        <p:cNvGrpSpPr/>
        <p:nvPr/>
      </p:nvGrpSpPr>
      <p:grpSpPr>
        <a:xfrm>
          <a:off x="0" y="0"/>
          <a:ext cx="0" cy="0"/>
          <a:chOff x="0" y="0"/>
          <a:chExt cx="0" cy="0"/>
        </a:xfrm>
      </p:grpSpPr>
      <p:pic>
        <p:nvPicPr>
          <p:cNvPr id="2227" name="Google Shape;2227;p317"/>
          <p:cNvPicPr preferRelativeResize="0"/>
          <p:nvPr/>
        </p:nvPicPr>
        <p:blipFill>
          <a:blip r:embed="rId2">
            <a:alphaModFix/>
          </a:blip>
          <a:stretch>
            <a:fillRect/>
          </a:stretch>
        </p:blipFill>
        <p:spPr>
          <a:xfrm>
            <a:off x="323050" y="3412600"/>
            <a:ext cx="1668600" cy="1730898"/>
          </a:xfrm>
          <a:prstGeom prst="rect">
            <a:avLst/>
          </a:prstGeom>
          <a:noFill/>
          <a:ln>
            <a:noFill/>
          </a:ln>
        </p:spPr>
      </p:pic>
      <p:pic>
        <p:nvPicPr>
          <p:cNvPr id="2228" name="Google Shape;2228;p317"/>
          <p:cNvPicPr preferRelativeResize="0"/>
          <p:nvPr/>
        </p:nvPicPr>
        <p:blipFill rotWithShape="1">
          <a:blip r:embed="rId3">
            <a:alphaModFix/>
          </a:blip>
          <a:srcRect b="0" l="0" r="24986" t="0"/>
          <a:stretch/>
        </p:blipFill>
        <p:spPr>
          <a:xfrm>
            <a:off x="7459575" y="2530575"/>
            <a:ext cx="1714500" cy="2344974"/>
          </a:xfrm>
          <a:prstGeom prst="rect">
            <a:avLst/>
          </a:prstGeom>
          <a:noFill/>
          <a:ln>
            <a:noFill/>
          </a:ln>
        </p:spPr>
      </p:pic>
      <p:pic>
        <p:nvPicPr>
          <p:cNvPr id="2229" name="Google Shape;2229;p317"/>
          <p:cNvPicPr preferRelativeResize="0"/>
          <p:nvPr/>
        </p:nvPicPr>
        <p:blipFill>
          <a:blip r:embed="rId4">
            <a:alphaModFix/>
          </a:blip>
          <a:stretch>
            <a:fillRect/>
          </a:stretch>
        </p:blipFill>
        <p:spPr>
          <a:xfrm>
            <a:off x="105350" y="149200"/>
            <a:ext cx="2758024" cy="2274450"/>
          </a:xfrm>
          <a:prstGeom prst="rect">
            <a:avLst/>
          </a:prstGeom>
          <a:noFill/>
          <a:ln>
            <a:noFill/>
          </a:ln>
        </p:spPr>
      </p:pic>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233" name="Shape 2233"/>
        <p:cNvGrpSpPr/>
        <p:nvPr/>
      </p:nvGrpSpPr>
      <p:grpSpPr>
        <a:xfrm>
          <a:off x="0" y="0"/>
          <a:ext cx="0" cy="0"/>
          <a:chOff x="0" y="0"/>
          <a:chExt cx="0" cy="0"/>
        </a:xfrm>
      </p:grpSpPr>
      <p:grpSp>
        <p:nvGrpSpPr>
          <p:cNvPr id="2234" name="Google Shape;2234;p319"/>
          <p:cNvGrpSpPr/>
          <p:nvPr/>
        </p:nvGrpSpPr>
        <p:grpSpPr>
          <a:xfrm>
            <a:off x="2543350" y="670600"/>
            <a:ext cx="6627150" cy="4501753"/>
            <a:chOff x="2543350" y="670600"/>
            <a:chExt cx="6627150" cy="4501753"/>
          </a:xfrm>
        </p:grpSpPr>
        <p:pic>
          <p:nvPicPr>
            <p:cNvPr id="2235" name="Google Shape;2235;p319"/>
            <p:cNvPicPr preferRelativeResize="0"/>
            <p:nvPr/>
          </p:nvPicPr>
          <p:blipFill rotWithShape="1">
            <a:blip r:embed="rId2">
              <a:alphaModFix amt="57000"/>
            </a:blip>
            <a:srcRect b="4794" l="26778" r="38000" t="66358"/>
            <a:stretch/>
          </p:blipFill>
          <p:spPr>
            <a:xfrm rot="10800000">
              <a:off x="2543350" y="4053262"/>
              <a:ext cx="1190800" cy="1092325"/>
            </a:xfrm>
            <a:prstGeom prst="rect">
              <a:avLst/>
            </a:prstGeom>
            <a:noFill/>
            <a:ln>
              <a:noFill/>
            </a:ln>
          </p:spPr>
        </p:pic>
        <p:pic>
          <p:nvPicPr>
            <p:cNvPr id="2236" name="Google Shape;2236;p319"/>
            <p:cNvPicPr preferRelativeResize="0"/>
            <p:nvPr/>
          </p:nvPicPr>
          <p:blipFill rotWithShape="1">
            <a:blip r:embed="rId3">
              <a:alphaModFix amt="85000"/>
            </a:blip>
            <a:srcRect b="0" l="0" r="82869" t="31247"/>
            <a:stretch/>
          </p:blipFill>
          <p:spPr>
            <a:xfrm>
              <a:off x="7803125" y="670600"/>
              <a:ext cx="1367375" cy="3123850"/>
            </a:xfrm>
            <a:prstGeom prst="rect">
              <a:avLst/>
            </a:prstGeom>
            <a:noFill/>
            <a:ln>
              <a:noFill/>
            </a:ln>
          </p:spPr>
        </p:pic>
        <p:pic>
          <p:nvPicPr>
            <p:cNvPr id="2237" name="Google Shape;2237;p319"/>
            <p:cNvPicPr preferRelativeResize="0"/>
            <p:nvPr/>
          </p:nvPicPr>
          <p:blipFill rotWithShape="1">
            <a:blip r:embed="rId2">
              <a:alphaModFix amt="75000"/>
            </a:blip>
            <a:srcRect b="30446" l="25451" r="0" t="25484"/>
            <a:stretch/>
          </p:blipFill>
          <p:spPr>
            <a:xfrm rot="10800000">
              <a:off x="5868100" y="2967225"/>
              <a:ext cx="3302400" cy="2186075"/>
            </a:xfrm>
            <a:prstGeom prst="rect">
              <a:avLst/>
            </a:prstGeom>
            <a:noFill/>
            <a:ln>
              <a:noFill/>
            </a:ln>
          </p:spPr>
        </p:pic>
        <p:pic>
          <p:nvPicPr>
            <p:cNvPr id="2238" name="Google Shape;2238;p319"/>
            <p:cNvPicPr preferRelativeResize="0"/>
            <p:nvPr/>
          </p:nvPicPr>
          <p:blipFill rotWithShape="1">
            <a:blip r:embed="rId2">
              <a:alphaModFix amt="57000"/>
            </a:blip>
            <a:srcRect b="4794" l="26778" r="38000" t="72903"/>
            <a:stretch/>
          </p:blipFill>
          <p:spPr>
            <a:xfrm flipH="1" rot="10800000">
              <a:off x="4453500" y="4327853"/>
              <a:ext cx="1190800" cy="844500"/>
            </a:xfrm>
            <a:prstGeom prst="rect">
              <a:avLst/>
            </a:prstGeom>
            <a:noFill/>
            <a:ln>
              <a:noFill/>
            </a:ln>
          </p:spPr>
        </p:pic>
        <p:pic>
          <p:nvPicPr>
            <p:cNvPr id="2239" name="Google Shape;2239;p319"/>
            <p:cNvPicPr preferRelativeResize="0"/>
            <p:nvPr/>
          </p:nvPicPr>
          <p:blipFill>
            <a:blip r:embed="rId4">
              <a:alphaModFix amt="80000"/>
            </a:blip>
            <a:stretch>
              <a:fillRect/>
            </a:stretch>
          </p:blipFill>
          <p:spPr>
            <a:xfrm flipH="1">
              <a:off x="7973563" y="3919889"/>
              <a:ext cx="457200" cy="457200"/>
            </a:xfrm>
            <a:prstGeom prst="rect">
              <a:avLst/>
            </a:prstGeom>
            <a:noFill/>
            <a:ln>
              <a:noFill/>
            </a:ln>
          </p:spPr>
        </p:pic>
      </p:grpSp>
      <p:sp>
        <p:nvSpPr>
          <p:cNvPr id="2240" name="Google Shape;2240;p319"/>
          <p:cNvSpPr txBox="1"/>
          <p:nvPr>
            <p:ph type="ctrTitle"/>
          </p:nvPr>
        </p:nvSpPr>
        <p:spPr>
          <a:xfrm>
            <a:off x="3730752" y="539496"/>
            <a:ext cx="4700100" cy="1143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lvl1pPr lvl="0" rtl="0" algn="r">
              <a:spcBef>
                <a:spcPts val="0"/>
              </a:spcBef>
              <a:spcAft>
                <a:spcPts val="0"/>
              </a:spcAft>
              <a:buClr>
                <a:schemeClr val="lt1"/>
              </a:buClr>
              <a:buSzPts val="7000"/>
              <a:buNone/>
              <a:defRPr sz="70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41" name="Google Shape;2241;p319"/>
          <p:cNvSpPr txBox="1"/>
          <p:nvPr>
            <p:ph idx="1" type="subTitle"/>
          </p:nvPr>
        </p:nvSpPr>
        <p:spPr>
          <a:xfrm>
            <a:off x="4415575" y="1700775"/>
            <a:ext cx="4015200" cy="6768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Font typeface="Open Sans Light"/>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242" name="Shape 2242"/>
        <p:cNvGrpSpPr/>
        <p:nvPr/>
      </p:nvGrpSpPr>
      <p:grpSpPr>
        <a:xfrm>
          <a:off x="0" y="0"/>
          <a:ext cx="0" cy="0"/>
          <a:chOff x="0" y="0"/>
          <a:chExt cx="0" cy="0"/>
        </a:xfrm>
      </p:grpSpPr>
      <p:grpSp>
        <p:nvGrpSpPr>
          <p:cNvPr id="2243" name="Google Shape;2243;p320"/>
          <p:cNvGrpSpPr/>
          <p:nvPr/>
        </p:nvGrpSpPr>
        <p:grpSpPr>
          <a:xfrm flipH="1">
            <a:off x="0" y="661450"/>
            <a:ext cx="2889425" cy="4482050"/>
            <a:chOff x="6315075" y="708675"/>
            <a:chExt cx="2889425" cy="4482050"/>
          </a:xfrm>
        </p:grpSpPr>
        <p:pic>
          <p:nvPicPr>
            <p:cNvPr id="2244" name="Google Shape;2244;p320"/>
            <p:cNvPicPr preferRelativeResize="0"/>
            <p:nvPr/>
          </p:nvPicPr>
          <p:blipFill rotWithShape="1">
            <a:blip r:embed="rId2">
              <a:alphaModFix amt="75000"/>
            </a:blip>
            <a:srcRect b="0" l="26101" r="0" t="11598"/>
            <a:stretch/>
          </p:blipFill>
          <p:spPr>
            <a:xfrm rot="10800000">
              <a:off x="6665576" y="1790301"/>
              <a:ext cx="2538924" cy="3400424"/>
            </a:xfrm>
            <a:prstGeom prst="rect">
              <a:avLst/>
            </a:prstGeom>
            <a:noFill/>
            <a:ln>
              <a:noFill/>
            </a:ln>
          </p:spPr>
        </p:pic>
        <p:pic>
          <p:nvPicPr>
            <p:cNvPr id="2245" name="Google Shape;2245;p320"/>
            <p:cNvPicPr preferRelativeResize="0"/>
            <p:nvPr/>
          </p:nvPicPr>
          <p:blipFill rotWithShape="1">
            <a:blip r:embed="rId3">
              <a:alphaModFix amt="85000"/>
            </a:blip>
            <a:srcRect b="0" l="0" r="58893" t="5455"/>
            <a:stretch/>
          </p:blipFill>
          <p:spPr>
            <a:xfrm>
              <a:off x="7773000" y="708675"/>
              <a:ext cx="1397499" cy="3130700"/>
            </a:xfrm>
            <a:prstGeom prst="rect">
              <a:avLst/>
            </a:prstGeom>
            <a:noFill/>
            <a:ln>
              <a:noFill/>
            </a:ln>
          </p:spPr>
        </p:pic>
        <p:pic>
          <p:nvPicPr>
            <p:cNvPr id="2246" name="Google Shape;2246;p320"/>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2247" name="Google Shape;2247;p320"/>
          <p:cNvSpPr txBox="1"/>
          <p:nvPr>
            <p:ph type="title"/>
          </p:nvPr>
        </p:nvSpPr>
        <p:spPr>
          <a:xfrm>
            <a:off x="640080" y="1673352"/>
            <a:ext cx="3858900" cy="1005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2248" name="Google Shape;2248;p320"/>
          <p:cNvSpPr txBox="1"/>
          <p:nvPr>
            <p:ph hasCustomPrompt="1" idx="2" type="title"/>
          </p:nvPr>
        </p:nvSpPr>
        <p:spPr>
          <a:xfrm>
            <a:off x="640080" y="866900"/>
            <a:ext cx="2370000" cy="115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accent5"/>
              </a:buClr>
              <a:buSzPts val="6000"/>
              <a:buNone/>
              <a:defRPr sz="6000">
                <a:solidFill>
                  <a:schemeClr val="accent5"/>
                </a:solidFill>
              </a:defRPr>
            </a:lvl2pPr>
            <a:lvl3pPr lvl="2" rtl="0" algn="ctr">
              <a:spcBef>
                <a:spcPts val="0"/>
              </a:spcBef>
              <a:spcAft>
                <a:spcPts val="0"/>
              </a:spcAft>
              <a:buClr>
                <a:schemeClr val="accent5"/>
              </a:buClr>
              <a:buSzPts val="6000"/>
              <a:buNone/>
              <a:defRPr sz="6000">
                <a:solidFill>
                  <a:schemeClr val="accent5"/>
                </a:solidFill>
              </a:defRPr>
            </a:lvl3pPr>
            <a:lvl4pPr lvl="3" rtl="0" algn="ctr">
              <a:spcBef>
                <a:spcPts val="0"/>
              </a:spcBef>
              <a:spcAft>
                <a:spcPts val="0"/>
              </a:spcAft>
              <a:buClr>
                <a:schemeClr val="accent5"/>
              </a:buClr>
              <a:buSzPts val="6000"/>
              <a:buNone/>
              <a:defRPr sz="6000">
                <a:solidFill>
                  <a:schemeClr val="accent5"/>
                </a:solidFill>
              </a:defRPr>
            </a:lvl4pPr>
            <a:lvl5pPr lvl="4" rtl="0" algn="ctr">
              <a:spcBef>
                <a:spcPts val="0"/>
              </a:spcBef>
              <a:spcAft>
                <a:spcPts val="0"/>
              </a:spcAft>
              <a:buClr>
                <a:schemeClr val="accent5"/>
              </a:buClr>
              <a:buSzPts val="6000"/>
              <a:buNone/>
              <a:defRPr sz="6000">
                <a:solidFill>
                  <a:schemeClr val="accent5"/>
                </a:solidFill>
              </a:defRPr>
            </a:lvl5pPr>
            <a:lvl6pPr lvl="5" rtl="0" algn="ctr">
              <a:spcBef>
                <a:spcPts val="0"/>
              </a:spcBef>
              <a:spcAft>
                <a:spcPts val="0"/>
              </a:spcAft>
              <a:buClr>
                <a:schemeClr val="accent5"/>
              </a:buClr>
              <a:buSzPts val="6000"/>
              <a:buNone/>
              <a:defRPr sz="6000">
                <a:solidFill>
                  <a:schemeClr val="accent5"/>
                </a:solidFill>
              </a:defRPr>
            </a:lvl6pPr>
            <a:lvl7pPr lvl="6" rtl="0" algn="ctr">
              <a:spcBef>
                <a:spcPts val="0"/>
              </a:spcBef>
              <a:spcAft>
                <a:spcPts val="0"/>
              </a:spcAft>
              <a:buClr>
                <a:schemeClr val="accent5"/>
              </a:buClr>
              <a:buSzPts val="6000"/>
              <a:buNone/>
              <a:defRPr sz="6000">
                <a:solidFill>
                  <a:schemeClr val="accent5"/>
                </a:solidFill>
              </a:defRPr>
            </a:lvl7pPr>
            <a:lvl8pPr lvl="7" rtl="0" algn="ctr">
              <a:spcBef>
                <a:spcPts val="0"/>
              </a:spcBef>
              <a:spcAft>
                <a:spcPts val="0"/>
              </a:spcAft>
              <a:buClr>
                <a:schemeClr val="accent5"/>
              </a:buClr>
              <a:buSzPts val="6000"/>
              <a:buNone/>
              <a:defRPr sz="6000">
                <a:solidFill>
                  <a:schemeClr val="accent5"/>
                </a:solidFill>
              </a:defRPr>
            </a:lvl8pPr>
            <a:lvl9pPr lvl="8" rtl="0" algn="ctr">
              <a:spcBef>
                <a:spcPts val="0"/>
              </a:spcBef>
              <a:spcAft>
                <a:spcPts val="0"/>
              </a:spcAft>
              <a:buClr>
                <a:schemeClr val="accent5"/>
              </a:buClr>
              <a:buSzPts val="6000"/>
              <a:buNone/>
              <a:defRPr sz="6000">
                <a:solidFill>
                  <a:schemeClr val="accent5"/>
                </a:solidFill>
              </a:defRPr>
            </a:lvl9pPr>
          </a:lstStyle>
          <a:p>
            <a:r>
              <a:t>xx%</a:t>
            </a: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49" name="Shape 2249"/>
        <p:cNvGrpSpPr/>
        <p:nvPr/>
      </p:nvGrpSpPr>
      <p:grpSpPr>
        <a:xfrm>
          <a:off x="0" y="0"/>
          <a:ext cx="0" cy="0"/>
          <a:chOff x="0" y="0"/>
          <a:chExt cx="0" cy="0"/>
        </a:xfrm>
      </p:grpSpPr>
      <p:pic>
        <p:nvPicPr>
          <p:cNvPr id="2250" name="Google Shape;2250;p321"/>
          <p:cNvPicPr preferRelativeResize="0"/>
          <p:nvPr/>
        </p:nvPicPr>
        <p:blipFill rotWithShape="1">
          <a:blip r:embed="rId2">
            <a:alphaModFix/>
          </a:blip>
          <a:srcRect b="0" l="219" r="209" t="0"/>
          <a:stretch/>
        </p:blipFill>
        <p:spPr>
          <a:xfrm rot="10800000">
            <a:off x="8277600" y="4423425"/>
            <a:ext cx="603504" cy="603504"/>
          </a:xfrm>
          <a:prstGeom prst="rect">
            <a:avLst/>
          </a:prstGeom>
          <a:noFill/>
          <a:ln>
            <a:noFill/>
          </a:ln>
        </p:spPr>
      </p:pic>
      <p:sp>
        <p:nvSpPr>
          <p:cNvPr id="2251" name="Google Shape;2251;p321"/>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252" name="Google Shape;2252;p321"/>
          <p:cNvSpPr txBox="1"/>
          <p:nvPr>
            <p:ph idx="1" type="body"/>
          </p:nvPr>
        </p:nvSpPr>
        <p:spPr>
          <a:xfrm>
            <a:off x="713100" y="1397800"/>
            <a:ext cx="7717500" cy="3201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sz="1150"/>
            </a:lvl1pPr>
            <a:lvl2pPr indent="-304800" lvl="1" marL="914400" rtl="0">
              <a:spcBef>
                <a:spcPts val="1600"/>
              </a:spcBef>
              <a:spcAft>
                <a:spcPts val="0"/>
              </a:spcAft>
              <a:buClr>
                <a:srgbClr val="434343"/>
              </a:buClr>
              <a:buSzPts val="1200"/>
              <a:buFont typeface="Roboto Condensed Light"/>
              <a:buAutoNum type="alphaLcPeriod"/>
              <a:defRPr/>
            </a:lvl2pPr>
            <a:lvl3pPr indent="-304800" lvl="2" marL="1371600" rtl="0">
              <a:spcBef>
                <a:spcPts val="1600"/>
              </a:spcBef>
              <a:spcAft>
                <a:spcPts val="0"/>
              </a:spcAft>
              <a:buClr>
                <a:srgbClr val="434343"/>
              </a:buClr>
              <a:buSzPts val="1200"/>
              <a:buFont typeface="Roboto Condensed Light"/>
              <a:buAutoNum type="romanLcPeriod"/>
              <a:defRPr/>
            </a:lvl3pPr>
            <a:lvl4pPr indent="-304800" lvl="3" marL="1828800" rtl="0">
              <a:spcBef>
                <a:spcPts val="1600"/>
              </a:spcBef>
              <a:spcAft>
                <a:spcPts val="0"/>
              </a:spcAft>
              <a:buClr>
                <a:srgbClr val="434343"/>
              </a:buClr>
              <a:buSzPts val="1200"/>
              <a:buFont typeface="Roboto Condensed Light"/>
              <a:buAutoNum type="arabicPeriod"/>
              <a:defRPr/>
            </a:lvl4pPr>
            <a:lvl5pPr indent="-304800" lvl="4" marL="2286000" rtl="0">
              <a:spcBef>
                <a:spcPts val="1600"/>
              </a:spcBef>
              <a:spcAft>
                <a:spcPts val="0"/>
              </a:spcAft>
              <a:buClr>
                <a:srgbClr val="434343"/>
              </a:buClr>
              <a:buSzPts val="1200"/>
              <a:buFont typeface="Roboto Condensed Light"/>
              <a:buAutoNum type="alphaLcPeriod"/>
              <a:defRPr/>
            </a:lvl5pPr>
            <a:lvl6pPr indent="-304800" lvl="5" marL="2743200" rtl="0">
              <a:spcBef>
                <a:spcPts val="1600"/>
              </a:spcBef>
              <a:spcAft>
                <a:spcPts val="0"/>
              </a:spcAft>
              <a:buClr>
                <a:srgbClr val="434343"/>
              </a:buClr>
              <a:buSzPts val="1200"/>
              <a:buFont typeface="Roboto Condensed Light"/>
              <a:buAutoNum type="romanLcPeriod"/>
              <a:defRPr/>
            </a:lvl6pPr>
            <a:lvl7pPr indent="-304800" lvl="6" marL="3200400" rtl="0">
              <a:spcBef>
                <a:spcPts val="1600"/>
              </a:spcBef>
              <a:spcAft>
                <a:spcPts val="0"/>
              </a:spcAft>
              <a:buClr>
                <a:srgbClr val="434343"/>
              </a:buClr>
              <a:buSzPts val="1200"/>
              <a:buFont typeface="Roboto Condensed Light"/>
              <a:buAutoNum type="arabicPeriod"/>
              <a:defRPr/>
            </a:lvl7pPr>
            <a:lvl8pPr indent="-304800" lvl="7" marL="3657600" rtl="0">
              <a:spcBef>
                <a:spcPts val="1600"/>
              </a:spcBef>
              <a:spcAft>
                <a:spcPts val="0"/>
              </a:spcAft>
              <a:buClr>
                <a:srgbClr val="434343"/>
              </a:buClr>
              <a:buSzPts val="1200"/>
              <a:buFont typeface="Roboto Condensed Light"/>
              <a:buAutoNum type="alphaLcPeriod"/>
              <a:defRPr/>
            </a:lvl8pPr>
            <a:lvl9pPr indent="-304800" lvl="8" marL="4114800" rtl="0">
              <a:spcBef>
                <a:spcPts val="1600"/>
              </a:spcBef>
              <a:spcAft>
                <a:spcPts val="1600"/>
              </a:spcAft>
              <a:buClr>
                <a:srgbClr val="434343"/>
              </a:buClr>
              <a:buSzPts val="1200"/>
              <a:buFont typeface="Roboto Condensed Light"/>
              <a:buAutoNum type="romanLcPeriod"/>
              <a:defRPr/>
            </a:lvl9pPr>
          </a:lstStyle>
          <a:p/>
        </p:txBody>
      </p:sp>
      <p:pic>
        <p:nvPicPr>
          <p:cNvPr id="2253" name="Google Shape;2253;p321"/>
          <p:cNvPicPr preferRelativeResize="0"/>
          <p:nvPr/>
        </p:nvPicPr>
        <p:blipFill rotWithShape="1">
          <a:blip r:embed="rId3">
            <a:alphaModFix/>
          </a:blip>
          <a:srcRect b="0" l="0" r="38938" t="36431"/>
          <a:stretch/>
        </p:blipFill>
        <p:spPr>
          <a:xfrm flipH="1">
            <a:off x="-96150" y="-91325"/>
            <a:ext cx="1348875" cy="1364951"/>
          </a:xfrm>
          <a:prstGeom prst="rect">
            <a:avLst/>
          </a:prstGeom>
          <a:noFill/>
          <a:ln>
            <a:noFill/>
          </a:ln>
        </p:spPr>
      </p:pic>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54" name="Shape 2254"/>
        <p:cNvGrpSpPr/>
        <p:nvPr/>
      </p:nvGrpSpPr>
      <p:grpSpPr>
        <a:xfrm>
          <a:off x="0" y="0"/>
          <a:ext cx="0" cy="0"/>
          <a:chOff x="0" y="0"/>
          <a:chExt cx="0" cy="0"/>
        </a:xfrm>
      </p:grpSpPr>
      <p:sp>
        <p:nvSpPr>
          <p:cNvPr id="2255" name="Google Shape;2255;p322"/>
          <p:cNvSpPr txBox="1"/>
          <p:nvPr>
            <p:ph idx="1" type="subTitle"/>
          </p:nvPr>
        </p:nvSpPr>
        <p:spPr>
          <a:xfrm>
            <a:off x="6789174" y="3792525"/>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4"/>
                </a:solidFill>
                <a:latin typeface="Oswald"/>
                <a:ea typeface="Oswald"/>
                <a:cs typeface="Oswald"/>
                <a:sym typeface="Oswald"/>
              </a:defRPr>
            </a:lvl1pPr>
            <a:lvl2pPr lvl="1" rtl="0" algn="r">
              <a:spcBef>
                <a:spcPts val="1600"/>
              </a:spcBef>
              <a:spcAft>
                <a:spcPts val="0"/>
              </a:spcAft>
              <a:buNone/>
              <a:defRPr sz="1800">
                <a:solidFill>
                  <a:schemeClr val="accent4"/>
                </a:solidFill>
                <a:latin typeface="Oswald"/>
                <a:ea typeface="Oswald"/>
                <a:cs typeface="Oswald"/>
                <a:sym typeface="Oswald"/>
              </a:defRPr>
            </a:lvl2pPr>
            <a:lvl3pPr lvl="2" rtl="0" algn="r">
              <a:spcBef>
                <a:spcPts val="1600"/>
              </a:spcBef>
              <a:spcAft>
                <a:spcPts val="0"/>
              </a:spcAft>
              <a:buNone/>
              <a:defRPr sz="1800">
                <a:solidFill>
                  <a:schemeClr val="accent4"/>
                </a:solidFill>
                <a:latin typeface="Oswald"/>
                <a:ea typeface="Oswald"/>
                <a:cs typeface="Oswald"/>
                <a:sym typeface="Oswald"/>
              </a:defRPr>
            </a:lvl3pPr>
            <a:lvl4pPr lvl="3" rtl="0" algn="r">
              <a:spcBef>
                <a:spcPts val="1600"/>
              </a:spcBef>
              <a:spcAft>
                <a:spcPts val="0"/>
              </a:spcAft>
              <a:buNone/>
              <a:defRPr sz="1800">
                <a:solidFill>
                  <a:schemeClr val="accent4"/>
                </a:solidFill>
                <a:latin typeface="Oswald"/>
                <a:ea typeface="Oswald"/>
                <a:cs typeface="Oswald"/>
                <a:sym typeface="Oswald"/>
              </a:defRPr>
            </a:lvl4pPr>
            <a:lvl5pPr lvl="4" rtl="0" algn="r">
              <a:spcBef>
                <a:spcPts val="1600"/>
              </a:spcBef>
              <a:spcAft>
                <a:spcPts val="0"/>
              </a:spcAft>
              <a:buNone/>
              <a:defRPr sz="1800">
                <a:solidFill>
                  <a:schemeClr val="accent4"/>
                </a:solidFill>
                <a:latin typeface="Oswald"/>
                <a:ea typeface="Oswald"/>
                <a:cs typeface="Oswald"/>
                <a:sym typeface="Oswald"/>
              </a:defRPr>
            </a:lvl5pPr>
            <a:lvl6pPr lvl="5" rtl="0" algn="r">
              <a:spcBef>
                <a:spcPts val="1600"/>
              </a:spcBef>
              <a:spcAft>
                <a:spcPts val="0"/>
              </a:spcAft>
              <a:buNone/>
              <a:defRPr sz="1800">
                <a:solidFill>
                  <a:schemeClr val="accent4"/>
                </a:solidFill>
                <a:latin typeface="Oswald"/>
                <a:ea typeface="Oswald"/>
                <a:cs typeface="Oswald"/>
                <a:sym typeface="Oswald"/>
              </a:defRPr>
            </a:lvl6pPr>
            <a:lvl7pPr lvl="6" rtl="0" algn="r">
              <a:spcBef>
                <a:spcPts val="1600"/>
              </a:spcBef>
              <a:spcAft>
                <a:spcPts val="0"/>
              </a:spcAft>
              <a:buNone/>
              <a:defRPr sz="1800">
                <a:solidFill>
                  <a:schemeClr val="accent4"/>
                </a:solidFill>
                <a:latin typeface="Oswald"/>
                <a:ea typeface="Oswald"/>
                <a:cs typeface="Oswald"/>
                <a:sym typeface="Oswald"/>
              </a:defRPr>
            </a:lvl7pPr>
            <a:lvl8pPr lvl="7" rtl="0" algn="r">
              <a:spcBef>
                <a:spcPts val="1600"/>
              </a:spcBef>
              <a:spcAft>
                <a:spcPts val="0"/>
              </a:spcAft>
              <a:buNone/>
              <a:defRPr sz="1800">
                <a:solidFill>
                  <a:schemeClr val="accent4"/>
                </a:solidFill>
                <a:latin typeface="Oswald"/>
                <a:ea typeface="Oswald"/>
                <a:cs typeface="Oswald"/>
                <a:sym typeface="Oswald"/>
              </a:defRPr>
            </a:lvl8pPr>
            <a:lvl9pPr lvl="8" rtl="0" algn="r">
              <a:spcBef>
                <a:spcPts val="1600"/>
              </a:spcBef>
              <a:spcAft>
                <a:spcPts val="1600"/>
              </a:spcAft>
              <a:buNone/>
              <a:defRPr sz="1800">
                <a:solidFill>
                  <a:schemeClr val="accent4"/>
                </a:solidFill>
                <a:latin typeface="Oswald"/>
                <a:ea typeface="Oswald"/>
                <a:cs typeface="Oswald"/>
                <a:sym typeface="Oswald"/>
              </a:defRPr>
            </a:lvl9pPr>
          </a:lstStyle>
          <a:p/>
        </p:txBody>
      </p:sp>
      <p:sp>
        <p:nvSpPr>
          <p:cNvPr id="2256" name="Google Shape;2256;p322"/>
          <p:cNvSpPr txBox="1"/>
          <p:nvPr>
            <p:ph idx="2" type="subTitle"/>
          </p:nvPr>
        </p:nvSpPr>
        <p:spPr>
          <a:xfrm>
            <a:off x="5443250" y="2859842"/>
            <a:ext cx="29874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sp>
        <p:nvSpPr>
          <p:cNvPr id="2257" name="Google Shape;2257;p322"/>
          <p:cNvSpPr txBox="1"/>
          <p:nvPr>
            <p:ph idx="3" type="subTitle"/>
          </p:nvPr>
        </p:nvSpPr>
        <p:spPr>
          <a:xfrm>
            <a:off x="6789125" y="177685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4"/>
                </a:solidFill>
                <a:latin typeface="Oswald"/>
                <a:ea typeface="Oswald"/>
                <a:cs typeface="Oswald"/>
                <a:sym typeface="Oswald"/>
              </a:defRPr>
            </a:lvl1pPr>
            <a:lvl2pPr lvl="1" rtl="0" algn="r">
              <a:spcBef>
                <a:spcPts val="1600"/>
              </a:spcBef>
              <a:spcAft>
                <a:spcPts val="0"/>
              </a:spcAft>
              <a:buNone/>
              <a:defRPr sz="1800">
                <a:solidFill>
                  <a:schemeClr val="accent4"/>
                </a:solidFill>
                <a:latin typeface="Oswald"/>
                <a:ea typeface="Oswald"/>
                <a:cs typeface="Oswald"/>
                <a:sym typeface="Oswald"/>
              </a:defRPr>
            </a:lvl2pPr>
            <a:lvl3pPr lvl="2" rtl="0" algn="r">
              <a:spcBef>
                <a:spcPts val="1600"/>
              </a:spcBef>
              <a:spcAft>
                <a:spcPts val="0"/>
              </a:spcAft>
              <a:buNone/>
              <a:defRPr sz="1800">
                <a:solidFill>
                  <a:schemeClr val="accent4"/>
                </a:solidFill>
                <a:latin typeface="Oswald"/>
                <a:ea typeface="Oswald"/>
                <a:cs typeface="Oswald"/>
                <a:sym typeface="Oswald"/>
              </a:defRPr>
            </a:lvl3pPr>
            <a:lvl4pPr lvl="3" rtl="0" algn="r">
              <a:spcBef>
                <a:spcPts val="1600"/>
              </a:spcBef>
              <a:spcAft>
                <a:spcPts val="0"/>
              </a:spcAft>
              <a:buNone/>
              <a:defRPr sz="1800">
                <a:solidFill>
                  <a:schemeClr val="accent4"/>
                </a:solidFill>
                <a:latin typeface="Oswald"/>
                <a:ea typeface="Oswald"/>
                <a:cs typeface="Oswald"/>
                <a:sym typeface="Oswald"/>
              </a:defRPr>
            </a:lvl4pPr>
            <a:lvl5pPr lvl="4" rtl="0" algn="r">
              <a:spcBef>
                <a:spcPts val="1600"/>
              </a:spcBef>
              <a:spcAft>
                <a:spcPts val="0"/>
              </a:spcAft>
              <a:buNone/>
              <a:defRPr sz="1800">
                <a:solidFill>
                  <a:schemeClr val="accent4"/>
                </a:solidFill>
                <a:latin typeface="Oswald"/>
                <a:ea typeface="Oswald"/>
                <a:cs typeface="Oswald"/>
                <a:sym typeface="Oswald"/>
              </a:defRPr>
            </a:lvl5pPr>
            <a:lvl6pPr lvl="5" rtl="0" algn="r">
              <a:spcBef>
                <a:spcPts val="1600"/>
              </a:spcBef>
              <a:spcAft>
                <a:spcPts val="0"/>
              </a:spcAft>
              <a:buNone/>
              <a:defRPr sz="1800">
                <a:solidFill>
                  <a:schemeClr val="accent4"/>
                </a:solidFill>
                <a:latin typeface="Oswald"/>
                <a:ea typeface="Oswald"/>
                <a:cs typeface="Oswald"/>
                <a:sym typeface="Oswald"/>
              </a:defRPr>
            </a:lvl6pPr>
            <a:lvl7pPr lvl="6" rtl="0" algn="r">
              <a:spcBef>
                <a:spcPts val="1600"/>
              </a:spcBef>
              <a:spcAft>
                <a:spcPts val="0"/>
              </a:spcAft>
              <a:buNone/>
              <a:defRPr sz="1800">
                <a:solidFill>
                  <a:schemeClr val="accent4"/>
                </a:solidFill>
                <a:latin typeface="Oswald"/>
                <a:ea typeface="Oswald"/>
                <a:cs typeface="Oswald"/>
                <a:sym typeface="Oswald"/>
              </a:defRPr>
            </a:lvl7pPr>
            <a:lvl8pPr lvl="7" rtl="0" algn="r">
              <a:spcBef>
                <a:spcPts val="1600"/>
              </a:spcBef>
              <a:spcAft>
                <a:spcPts val="0"/>
              </a:spcAft>
              <a:buNone/>
              <a:defRPr sz="1800">
                <a:solidFill>
                  <a:schemeClr val="accent4"/>
                </a:solidFill>
                <a:latin typeface="Oswald"/>
                <a:ea typeface="Oswald"/>
                <a:cs typeface="Oswald"/>
                <a:sym typeface="Oswald"/>
              </a:defRPr>
            </a:lvl8pPr>
            <a:lvl9pPr lvl="8" rtl="0" algn="r">
              <a:spcBef>
                <a:spcPts val="1600"/>
              </a:spcBef>
              <a:spcAft>
                <a:spcPts val="1600"/>
              </a:spcAft>
              <a:buNone/>
              <a:defRPr sz="1800">
                <a:solidFill>
                  <a:schemeClr val="accent4"/>
                </a:solidFill>
                <a:latin typeface="Oswald"/>
                <a:ea typeface="Oswald"/>
                <a:cs typeface="Oswald"/>
                <a:sym typeface="Oswald"/>
              </a:defRPr>
            </a:lvl9pPr>
          </a:lstStyle>
          <a:p/>
        </p:txBody>
      </p:sp>
      <p:sp>
        <p:nvSpPr>
          <p:cNvPr id="2258" name="Google Shape;2258;p322"/>
          <p:cNvSpPr txBox="1"/>
          <p:nvPr>
            <p:ph type="title"/>
          </p:nvPr>
        </p:nvSpPr>
        <p:spPr>
          <a:xfrm>
            <a:off x="713225" y="2569475"/>
            <a:ext cx="3145500" cy="2029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600"/>
              <a:buNone/>
              <a:defRPr sz="4200">
                <a:solidFill>
                  <a:schemeClr val="lt1"/>
                </a:solidFill>
              </a:defRPr>
            </a:lvl1pPr>
            <a:lvl2pPr lvl="1"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2pPr>
            <a:lvl3pPr lvl="2"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3pPr>
            <a:lvl4pPr lvl="3"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4pPr>
            <a:lvl5pPr lvl="4"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5pPr>
            <a:lvl6pPr lvl="5"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6pPr>
            <a:lvl7pPr lvl="6"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7pPr>
            <a:lvl8pPr lvl="7"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8pPr>
            <a:lvl9pPr lvl="8"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9pPr>
          </a:lstStyle>
          <a:p/>
        </p:txBody>
      </p:sp>
      <p:sp>
        <p:nvSpPr>
          <p:cNvPr id="2259" name="Google Shape;2259;p322"/>
          <p:cNvSpPr txBox="1"/>
          <p:nvPr>
            <p:ph idx="4" type="subTitle"/>
          </p:nvPr>
        </p:nvSpPr>
        <p:spPr>
          <a:xfrm>
            <a:off x="5443250" y="848166"/>
            <a:ext cx="29874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pic>
        <p:nvPicPr>
          <p:cNvPr id="2260" name="Google Shape;2260;p322"/>
          <p:cNvPicPr preferRelativeResize="0"/>
          <p:nvPr/>
        </p:nvPicPr>
        <p:blipFill>
          <a:blip r:embed="rId2">
            <a:alphaModFix/>
          </a:blip>
          <a:stretch>
            <a:fillRect/>
          </a:stretch>
        </p:blipFill>
        <p:spPr>
          <a:xfrm rot="10800000">
            <a:off x="8261550" y="4406400"/>
            <a:ext cx="630936" cy="628002"/>
          </a:xfrm>
          <a:prstGeom prst="rect">
            <a:avLst/>
          </a:prstGeom>
          <a:noFill/>
          <a:ln>
            <a:noFill/>
          </a:ln>
        </p:spPr>
      </p:pic>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61" name="Shape 2261"/>
        <p:cNvGrpSpPr/>
        <p:nvPr/>
      </p:nvGrpSpPr>
      <p:grpSpPr>
        <a:xfrm>
          <a:off x="0" y="0"/>
          <a:ext cx="0" cy="0"/>
          <a:chOff x="0" y="0"/>
          <a:chExt cx="0" cy="0"/>
        </a:xfrm>
      </p:grpSpPr>
      <p:pic>
        <p:nvPicPr>
          <p:cNvPr id="2262" name="Google Shape;2262;p323"/>
          <p:cNvPicPr preferRelativeResize="0"/>
          <p:nvPr/>
        </p:nvPicPr>
        <p:blipFill rotWithShape="1">
          <a:blip r:embed="rId2">
            <a:alphaModFix/>
          </a:blip>
          <a:srcRect b="0" l="0" r="38938" t="36431"/>
          <a:stretch/>
        </p:blipFill>
        <p:spPr>
          <a:xfrm flipH="1">
            <a:off x="-96150" y="-91325"/>
            <a:ext cx="1348875" cy="1364951"/>
          </a:xfrm>
          <a:prstGeom prst="rect">
            <a:avLst/>
          </a:prstGeom>
          <a:noFill/>
          <a:ln>
            <a:noFill/>
          </a:ln>
        </p:spPr>
      </p:pic>
      <p:pic>
        <p:nvPicPr>
          <p:cNvPr id="2263" name="Google Shape;2263;p323"/>
          <p:cNvPicPr preferRelativeResize="0"/>
          <p:nvPr/>
        </p:nvPicPr>
        <p:blipFill rotWithShape="1">
          <a:blip r:embed="rId3">
            <a:alphaModFix/>
          </a:blip>
          <a:srcRect b="0" l="219" r="209" t="0"/>
          <a:stretch/>
        </p:blipFill>
        <p:spPr>
          <a:xfrm rot="10800000">
            <a:off x="8277600" y="4423425"/>
            <a:ext cx="603504" cy="603504"/>
          </a:xfrm>
          <a:prstGeom prst="rect">
            <a:avLst/>
          </a:prstGeom>
          <a:noFill/>
          <a:ln>
            <a:noFill/>
          </a:ln>
        </p:spPr>
      </p:pic>
      <p:sp>
        <p:nvSpPr>
          <p:cNvPr id="2264" name="Google Shape;2264;p323"/>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65" name="Shape 2265"/>
        <p:cNvGrpSpPr/>
        <p:nvPr/>
      </p:nvGrpSpPr>
      <p:grpSpPr>
        <a:xfrm>
          <a:off x="0" y="0"/>
          <a:ext cx="0" cy="0"/>
          <a:chOff x="0" y="0"/>
          <a:chExt cx="0" cy="0"/>
        </a:xfrm>
      </p:grpSpPr>
      <p:sp>
        <p:nvSpPr>
          <p:cNvPr id="2266" name="Google Shape;2266;p324"/>
          <p:cNvSpPr txBox="1"/>
          <p:nvPr>
            <p:ph idx="1" type="subTitle"/>
          </p:nvPr>
        </p:nvSpPr>
        <p:spPr>
          <a:xfrm>
            <a:off x="2266500" y="1846350"/>
            <a:ext cx="4611000" cy="20049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a:lvl1pPr>
            <a:lvl2pPr lvl="1" rtl="0">
              <a:spcBef>
                <a:spcPts val="1600"/>
              </a:spcBef>
              <a:spcAft>
                <a:spcPts val="0"/>
              </a:spcAft>
              <a:buSzPts val="1400"/>
              <a:buFont typeface="Anaheim"/>
              <a:buChar char="○"/>
              <a:defRPr/>
            </a:lvl2pPr>
            <a:lvl3pPr lvl="2" rtl="0">
              <a:spcBef>
                <a:spcPts val="1600"/>
              </a:spcBef>
              <a:spcAft>
                <a:spcPts val="0"/>
              </a:spcAft>
              <a:buSzPts val="1400"/>
              <a:buFont typeface="Anaheim"/>
              <a:buChar char="■"/>
              <a:defRPr/>
            </a:lvl3pPr>
            <a:lvl4pPr lvl="3" rtl="0">
              <a:spcBef>
                <a:spcPts val="1600"/>
              </a:spcBef>
              <a:spcAft>
                <a:spcPts val="0"/>
              </a:spcAft>
              <a:buSzPts val="1400"/>
              <a:buFont typeface="Anaheim"/>
              <a:buChar char="●"/>
              <a:defRPr/>
            </a:lvl4pPr>
            <a:lvl5pPr lvl="4" rtl="0">
              <a:spcBef>
                <a:spcPts val="1600"/>
              </a:spcBef>
              <a:spcAft>
                <a:spcPts val="0"/>
              </a:spcAft>
              <a:buSzPts val="1400"/>
              <a:buFont typeface="Anaheim"/>
              <a:buChar char="○"/>
              <a:defRPr/>
            </a:lvl5pPr>
            <a:lvl6pPr lvl="5" rtl="0">
              <a:spcBef>
                <a:spcPts val="1600"/>
              </a:spcBef>
              <a:spcAft>
                <a:spcPts val="0"/>
              </a:spcAft>
              <a:buSzPts val="1400"/>
              <a:buFont typeface="Anaheim"/>
              <a:buChar char="■"/>
              <a:defRPr/>
            </a:lvl6pPr>
            <a:lvl7pPr lvl="6" rtl="0">
              <a:spcBef>
                <a:spcPts val="1600"/>
              </a:spcBef>
              <a:spcAft>
                <a:spcPts val="0"/>
              </a:spcAft>
              <a:buSzPts val="1400"/>
              <a:buFont typeface="Anaheim"/>
              <a:buChar char="●"/>
              <a:defRPr/>
            </a:lvl7pPr>
            <a:lvl8pPr lvl="7" rtl="0">
              <a:spcBef>
                <a:spcPts val="1600"/>
              </a:spcBef>
              <a:spcAft>
                <a:spcPts val="0"/>
              </a:spcAft>
              <a:buSzPts val="1400"/>
              <a:buFont typeface="Anaheim"/>
              <a:buChar char="○"/>
              <a:defRPr/>
            </a:lvl8pPr>
            <a:lvl9pPr lvl="8" rtl="0">
              <a:spcBef>
                <a:spcPts val="1600"/>
              </a:spcBef>
              <a:spcAft>
                <a:spcPts val="1600"/>
              </a:spcAft>
              <a:buSzPts val="1400"/>
              <a:buFont typeface="Anaheim"/>
              <a:buChar char="■"/>
              <a:defRPr/>
            </a:lvl9pPr>
          </a:lstStyle>
          <a:p/>
        </p:txBody>
      </p:sp>
      <p:sp>
        <p:nvSpPr>
          <p:cNvPr id="2267" name="Google Shape;2267;p324"/>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pic>
        <p:nvPicPr>
          <p:cNvPr id="2268" name="Google Shape;2268;p324"/>
          <p:cNvPicPr preferRelativeResize="0"/>
          <p:nvPr/>
        </p:nvPicPr>
        <p:blipFill rotWithShape="1">
          <a:blip r:embed="rId2">
            <a:alphaModFix/>
          </a:blip>
          <a:srcRect b="0" l="32646" r="0" t="0"/>
          <a:stretch/>
        </p:blipFill>
        <p:spPr>
          <a:xfrm>
            <a:off x="0" y="1724800"/>
            <a:ext cx="1756650" cy="2340250"/>
          </a:xfrm>
          <a:prstGeom prst="rect">
            <a:avLst/>
          </a:prstGeom>
          <a:noFill/>
          <a:ln>
            <a:noFill/>
          </a:ln>
        </p:spPr>
      </p:pic>
      <p:pic>
        <p:nvPicPr>
          <p:cNvPr id="2269" name="Google Shape;2269;p324"/>
          <p:cNvPicPr preferRelativeResize="0"/>
          <p:nvPr/>
        </p:nvPicPr>
        <p:blipFill rotWithShape="1">
          <a:blip r:embed="rId3">
            <a:alphaModFix/>
          </a:blip>
          <a:srcRect b="0" l="0" r="19061" t="17532"/>
          <a:stretch/>
        </p:blipFill>
        <p:spPr>
          <a:xfrm>
            <a:off x="7267275" y="0"/>
            <a:ext cx="1876725" cy="1929926"/>
          </a:xfrm>
          <a:prstGeom prst="rect">
            <a:avLst/>
          </a:prstGeom>
          <a:noFill/>
          <a:ln>
            <a:noFill/>
          </a:ln>
        </p:spPr>
      </p:pic>
      <p:pic>
        <p:nvPicPr>
          <p:cNvPr id="2270" name="Google Shape;2270;p324"/>
          <p:cNvPicPr preferRelativeResize="0"/>
          <p:nvPr/>
        </p:nvPicPr>
        <p:blipFill>
          <a:blip r:embed="rId4">
            <a:alphaModFix/>
          </a:blip>
          <a:stretch>
            <a:fillRect/>
          </a:stretch>
        </p:blipFill>
        <p:spPr>
          <a:xfrm>
            <a:off x="7219628" y="3286225"/>
            <a:ext cx="1716499" cy="1678725"/>
          </a:xfrm>
          <a:prstGeom prst="rect">
            <a:avLst/>
          </a:prstGeom>
          <a:noFill/>
          <a:ln>
            <a:noFill/>
          </a:ln>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2271" name="Shape 2271"/>
        <p:cNvGrpSpPr/>
        <p:nvPr/>
      </p:nvGrpSpPr>
      <p:grpSpPr>
        <a:xfrm>
          <a:off x="0" y="0"/>
          <a:ext cx="0" cy="0"/>
          <a:chOff x="0" y="0"/>
          <a:chExt cx="0" cy="0"/>
        </a:xfrm>
      </p:grpSpPr>
      <p:pic>
        <p:nvPicPr>
          <p:cNvPr id="2272" name="Google Shape;2272;p325"/>
          <p:cNvPicPr preferRelativeResize="0"/>
          <p:nvPr/>
        </p:nvPicPr>
        <p:blipFill rotWithShape="1">
          <a:blip r:embed="rId2">
            <a:alphaModFix/>
          </a:blip>
          <a:srcRect b="45114" l="0" r="48232" t="5336"/>
          <a:stretch/>
        </p:blipFill>
        <p:spPr>
          <a:xfrm rot="5400000">
            <a:off x="-57996" y="3344262"/>
            <a:ext cx="1839226" cy="1713701"/>
          </a:xfrm>
          <a:prstGeom prst="rect">
            <a:avLst/>
          </a:prstGeom>
          <a:noFill/>
          <a:ln>
            <a:noFill/>
          </a:ln>
        </p:spPr>
      </p:pic>
      <p:pic>
        <p:nvPicPr>
          <p:cNvPr id="2273" name="Google Shape;2273;p325"/>
          <p:cNvPicPr preferRelativeResize="0"/>
          <p:nvPr/>
        </p:nvPicPr>
        <p:blipFill rotWithShape="1">
          <a:blip r:embed="rId3">
            <a:alphaModFix/>
          </a:blip>
          <a:srcRect b="28083" l="0" r="21203" t="0"/>
          <a:stretch/>
        </p:blipFill>
        <p:spPr>
          <a:xfrm flipH="1" rot="-9081158">
            <a:off x="7285853" y="331954"/>
            <a:ext cx="1792144" cy="1595366"/>
          </a:xfrm>
          <a:prstGeom prst="rect">
            <a:avLst/>
          </a:prstGeom>
          <a:noFill/>
          <a:ln>
            <a:noFill/>
          </a:ln>
        </p:spPr>
      </p:pic>
      <p:sp>
        <p:nvSpPr>
          <p:cNvPr id="2274" name="Google Shape;2274;p325"/>
          <p:cNvSpPr txBox="1"/>
          <p:nvPr>
            <p:ph type="title"/>
          </p:nvPr>
        </p:nvSpPr>
        <p:spPr>
          <a:xfrm>
            <a:off x="1241100" y="1555650"/>
            <a:ext cx="6661800" cy="203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500"/>
              <a:buNone/>
              <a:defRPr sz="70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2275" name="Google Shape;2275;p325"/>
          <p:cNvPicPr preferRelativeResize="0"/>
          <p:nvPr/>
        </p:nvPicPr>
        <p:blipFill rotWithShape="1">
          <a:blip r:embed="rId4">
            <a:alphaModFix/>
          </a:blip>
          <a:srcRect b="0" l="219" r="209" t="0"/>
          <a:stretch/>
        </p:blipFill>
        <p:spPr>
          <a:xfrm rot="9702180">
            <a:off x="2069301" y="4265151"/>
            <a:ext cx="588024" cy="588025"/>
          </a:xfrm>
          <a:prstGeom prst="rect">
            <a:avLst/>
          </a:prstGeom>
          <a:noFill/>
          <a:ln>
            <a:noFill/>
          </a:ln>
        </p:spPr>
      </p:pic>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276" name="Shape 2276"/>
        <p:cNvGrpSpPr/>
        <p:nvPr/>
      </p:nvGrpSpPr>
      <p:grpSpPr>
        <a:xfrm>
          <a:off x="0" y="0"/>
          <a:ext cx="0" cy="0"/>
          <a:chOff x="0" y="0"/>
          <a:chExt cx="0" cy="0"/>
        </a:xfrm>
      </p:grpSpPr>
      <p:grpSp>
        <p:nvGrpSpPr>
          <p:cNvPr id="2277" name="Google Shape;2277;p326"/>
          <p:cNvGrpSpPr/>
          <p:nvPr/>
        </p:nvGrpSpPr>
        <p:grpSpPr>
          <a:xfrm>
            <a:off x="6315075" y="708675"/>
            <a:ext cx="2889425" cy="4482050"/>
            <a:chOff x="6315075" y="708675"/>
            <a:chExt cx="2889425" cy="4482050"/>
          </a:xfrm>
        </p:grpSpPr>
        <p:pic>
          <p:nvPicPr>
            <p:cNvPr id="2278" name="Google Shape;2278;p326"/>
            <p:cNvPicPr preferRelativeResize="0"/>
            <p:nvPr/>
          </p:nvPicPr>
          <p:blipFill rotWithShape="1">
            <a:blip r:embed="rId2">
              <a:alphaModFix amt="75000"/>
            </a:blip>
            <a:srcRect b="0" l="26101" r="0" t="11598"/>
            <a:stretch/>
          </p:blipFill>
          <p:spPr>
            <a:xfrm rot="10800000">
              <a:off x="6665576" y="1790301"/>
              <a:ext cx="2538924" cy="3400424"/>
            </a:xfrm>
            <a:prstGeom prst="rect">
              <a:avLst/>
            </a:prstGeom>
            <a:noFill/>
            <a:ln>
              <a:noFill/>
            </a:ln>
          </p:spPr>
        </p:pic>
        <p:pic>
          <p:nvPicPr>
            <p:cNvPr id="2279" name="Google Shape;2279;p326"/>
            <p:cNvPicPr preferRelativeResize="0"/>
            <p:nvPr/>
          </p:nvPicPr>
          <p:blipFill rotWithShape="1">
            <a:blip r:embed="rId3">
              <a:alphaModFix amt="85000"/>
            </a:blip>
            <a:srcRect b="0" l="0" r="58893" t="5455"/>
            <a:stretch/>
          </p:blipFill>
          <p:spPr>
            <a:xfrm>
              <a:off x="7773000" y="708675"/>
              <a:ext cx="1397499" cy="3130700"/>
            </a:xfrm>
            <a:prstGeom prst="rect">
              <a:avLst/>
            </a:prstGeom>
            <a:noFill/>
            <a:ln>
              <a:noFill/>
            </a:ln>
          </p:spPr>
        </p:pic>
        <p:pic>
          <p:nvPicPr>
            <p:cNvPr id="2280" name="Google Shape;2280;p326"/>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2281" name="Google Shape;2281;p326"/>
          <p:cNvSpPr txBox="1"/>
          <p:nvPr>
            <p:ph type="title"/>
          </p:nvPr>
        </p:nvSpPr>
        <p:spPr>
          <a:xfrm>
            <a:off x="5688476" y="1725095"/>
            <a:ext cx="2742300" cy="79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4600"/>
              <a:buNone/>
              <a:defRPr>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pic>
        <p:nvPicPr>
          <p:cNvPr id="2282" name="Google Shape;2282;p326"/>
          <p:cNvPicPr preferRelativeResize="0"/>
          <p:nvPr/>
        </p:nvPicPr>
        <p:blipFill rotWithShape="1">
          <a:blip r:embed="rId5">
            <a:alphaModFix amt="57000"/>
          </a:blip>
          <a:srcRect b="4794" l="26778" r="38000" t="66358"/>
          <a:stretch/>
        </p:blipFill>
        <p:spPr>
          <a:xfrm flipH="1">
            <a:off x="6999050" y="1479400"/>
            <a:ext cx="804075" cy="737600"/>
          </a:xfrm>
          <a:prstGeom prst="rect">
            <a:avLst/>
          </a:prstGeom>
          <a:noFill/>
          <a:ln>
            <a:noFill/>
          </a:ln>
        </p:spPr>
      </p:pic>
      <p:sp>
        <p:nvSpPr>
          <p:cNvPr id="2283" name="Google Shape;2283;p326"/>
          <p:cNvSpPr txBox="1"/>
          <p:nvPr>
            <p:ph idx="1" type="subTitle"/>
          </p:nvPr>
        </p:nvSpPr>
        <p:spPr>
          <a:xfrm>
            <a:off x="4502575" y="2755400"/>
            <a:ext cx="3925200" cy="12999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1">
    <p:spTree>
      <p:nvGrpSpPr>
        <p:cNvPr id="208" name="Shape 208"/>
        <p:cNvGrpSpPr/>
        <p:nvPr/>
      </p:nvGrpSpPr>
      <p:grpSpPr>
        <a:xfrm>
          <a:off x="0" y="0"/>
          <a:ext cx="0" cy="0"/>
          <a:chOff x="0" y="0"/>
          <a:chExt cx="0" cy="0"/>
        </a:xfrm>
      </p:grpSpPr>
      <p:sp>
        <p:nvSpPr>
          <p:cNvPr id="209" name="Google Shape;209;p34"/>
          <p:cNvSpPr txBox="1"/>
          <p:nvPr>
            <p:ph type="title"/>
          </p:nvPr>
        </p:nvSpPr>
        <p:spPr>
          <a:xfrm>
            <a:off x="2581350" y="1660775"/>
            <a:ext cx="3981300" cy="68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600"/>
              <a:buNone/>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210" name="Google Shape;210;p34"/>
          <p:cNvSpPr txBox="1"/>
          <p:nvPr>
            <p:ph idx="1" type="subTitle"/>
          </p:nvPr>
        </p:nvSpPr>
        <p:spPr>
          <a:xfrm>
            <a:off x="2411850" y="2410025"/>
            <a:ext cx="4320300" cy="1398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a:lvl1pPr>
            <a:lvl2pPr lvl="1" rtl="0" algn="ctr">
              <a:lnSpc>
                <a:spcPct val="100000"/>
              </a:lnSpc>
              <a:spcBef>
                <a:spcPts val="160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pic>
        <p:nvPicPr>
          <p:cNvPr id="211" name="Google Shape;211;p34"/>
          <p:cNvPicPr preferRelativeResize="0"/>
          <p:nvPr/>
        </p:nvPicPr>
        <p:blipFill>
          <a:blip r:embed="rId2">
            <a:alphaModFix/>
          </a:blip>
          <a:stretch>
            <a:fillRect/>
          </a:stretch>
        </p:blipFill>
        <p:spPr>
          <a:xfrm>
            <a:off x="321900" y="306645"/>
            <a:ext cx="2107050" cy="1917405"/>
          </a:xfrm>
          <a:prstGeom prst="rect">
            <a:avLst/>
          </a:prstGeom>
          <a:noFill/>
          <a:ln>
            <a:noFill/>
          </a:ln>
        </p:spPr>
      </p:pic>
      <p:pic>
        <p:nvPicPr>
          <p:cNvPr id="212" name="Google Shape;212;p34"/>
          <p:cNvPicPr preferRelativeResize="0"/>
          <p:nvPr/>
        </p:nvPicPr>
        <p:blipFill rotWithShape="1">
          <a:blip r:embed="rId3">
            <a:alphaModFix/>
          </a:blip>
          <a:srcRect b="0" l="0" r="29103" t="0"/>
          <a:stretch/>
        </p:blipFill>
        <p:spPr>
          <a:xfrm>
            <a:off x="7257850" y="1584575"/>
            <a:ext cx="1886149" cy="2685299"/>
          </a:xfrm>
          <a:prstGeom prst="rect">
            <a:avLst/>
          </a:prstGeom>
          <a:noFill/>
          <a:ln>
            <a:noFill/>
          </a:ln>
        </p:spPr>
      </p:pic>
      <p:sp>
        <p:nvSpPr>
          <p:cNvPr id="213" name="Google Shape;213;p34"/>
          <p:cNvSpPr/>
          <p:nvPr/>
        </p:nvSpPr>
        <p:spPr>
          <a:xfrm>
            <a:off x="-17100" y="3148450"/>
            <a:ext cx="2276550" cy="1995051"/>
          </a:xfrm>
          <a:prstGeom prst="rect">
            <a:avLst/>
          </a:prstGeom>
          <a:noFill/>
          <a:ln>
            <a:noFill/>
          </a:ln>
        </p:spPr>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2284" name="Shape 2284"/>
        <p:cNvGrpSpPr/>
        <p:nvPr/>
      </p:nvGrpSpPr>
      <p:grpSpPr>
        <a:xfrm>
          <a:off x="0" y="0"/>
          <a:ext cx="0" cy="0"/>
          <a:chOff x="0" y="0"/>
          <a:chExt cx="0" cy="0"/>
        </a:xfrm>
      </p:grpSpPr>
      <p:pic>
        <p:nvPicPr>
          <p:cNvPr id="2285" name="Google Shape;2285;p327"/>
          <p:cNvPicPr preferRelativeResize="0"/>
          <p:nvPr/>
        </p:nvPicPr>
        <p:blipFill rotWithShape="1">
          <a:blip r:embed="rId2">
            <a:alphaModFix/>
          </a:blip>
          <a:srcRect b="45119" l="0" r="48232" t="6390"/>
          <a:stretch/>
        </p:blipFill>
        <p:spPr>
          <a:xfrm rot="10800000">
            <a:off x="-235000" y="-44675"/>
            <a:ext cx="1420075" cy="1294925"/>
          </a:xfrm>
          <a:prstGeom prst="rect">
            <a:avLst/>
          </a:prstGeom>
          <a:noFill/>
          <a:ln>
            <a:noFill/>
          </a:ln>
        </p:spPr>
      </p:pic>
      <p:pic>
        <p:nvPicPr>
          <p:cNvPr id="2286" name="Google Shape;2286;p327"/>
          <p:cNvPicPr preferRelativeResize="0"/>
          <p:nvPr/>
        </p:nvPicPr>
        <p:blipFill rotWithShape="1">
          <a:blip r:embed="rId3">
            <a:alphaModFix/>
          </a:blip>
          <a:srcRect b="28083" l="0" r="21203" t="0"/>
          <a:stretch/>
        </p:blipFill>
        <p:spPr>
          <a:xfrm rot="4217121">
            <a:off x="-467479" y="3333364"/>
            <a:ext cx="2399831" cy="2136346"/>
          </a:xfrm>
          <a:prstGeom prst="rect">
            <a:avLst/>
          </a:prstGeom>
          <a:noFill/>
          <a:ln>
            <a:noFill/>
          </a:ln>
        </p:spPr>
      </p:pic>
      <p:sp>
        <p:nvSpPr>
          <p:cNvPr id="2287" name="Google Shape;2287;p327"/>
          <p:cNvSpPr txBox="1"/>
          <p:nvPr>
            <p:ph type="title"/>
          </p:nvPr>
        </p:nvSpPr>
        <p:spPr>
          <a:xfrm>
            <a:off x="713225" y="1928250"/>
            <a:ext cx="4394100" cy="128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500"/>
              <a:buNone/>
              <a:defRPr sz="35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88" name="Shape 2288"/>
        <p:cNvGrpSpPr/>
        <p:nvPr/>
      </p:nvGrpSpPr>
      <p:grpSpPr>
        <a:xfrm>
          <a:off x="0" y="0"/>
          <a:ext cx="0" cy="0"/>
          <a:chOff x="0" y="0"/>
          <a:chExt cx="0" cy="0"/>
        </a:xfrm>
      </p:grpSpPr>
      <p:pic>
        <p:nvPicPr>
          <p:cNvPr id="2289" name="Google Shape;2289;p328"/>
          <p:cNvPicPr preferRelativeResize="0"/>
          <p:nvPr/>
        </p:nvPicPr>
        <p:blipFill rotWithShape="1">
          <a:blip r:embed="rId2">
            <a:alphaModFix amt="88000"/>
          </a:blip>
          <a:srcRect b="0" l="17416" r="0" t="30128"/>
          <a:stretch/>
        </p:blipFill>
        <p:spPr>
          <a:xfrm flipH="1" rot="10800000">
            <a:off x="0" y="3495574"/>
            <a:ext cx="3098849" cy="1696850"/>
          </a:xfrm>
          <a:prstGeom prst="rect">
            <a:avLst/>
          </a:prstGeom>
          <a:noFill/>
          <a:ln>
            <a:noFill/>
          </a:ln>
        </p:spPr>
      </p:pic>
      <p:sp>
        <p:nvSpPr>
          <p:cNvPr id="2290" name="Google Shape;2290;p328"/>
          <p:cNvSpPr txBox="1"/>
          <p:nvPr>
            <p:ph hasCustomPrompt="1" type="title"/>
          </p:nvPr>
        </p:nvSpPr>
        <p:spPr>
          <a:xfrm>
            <a:off x="1855500" y="1244700"/>
            <a:ext cx="54330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500"/>
              <a:buNone/>
              <a:defRPr sz="9500"/>
            </a:lvl1pPr>
            <a:lvl2pPr lvl="1" rtl="0" algn="ctr">
              <a:spcBef>
                <a:spcPts val="0"/>
              </a:spcBef>
              <a:spcAft>
                <a:spcPts val="0"/>
              </a:spcAft>
              <a:buClr>
                <a:schemeClr val="accent1"/>
              </a:buClr>
              <a:buSzPts val="7200"/>
              <a:buNone/>
              <a:defRPr sz="7200">
                <a:solidFill>
                  <a:schemeClr val="accent1"/>
                </a:solidFill>
              </a:defRPr>
            </a:lvl2pPr>
            <a:lvl3pPr lvl="2" rtl="0" algn="ctr">
              <a:spcBef>
                <a:spcPts val="0"/>
              </a:spcBef>
              <a:spcAft>
                <a:spcPts val="0"/>
              </a:spcAft>
              <a:buClr>
                <a:schemeClr val="accent1"/>
              </a:buClr>
              <a:buSzPts val="7200"/>
              <a:buNone/>
              <a:defRPr sz="7200">
                <a:solidFill>
                  <a:schemeClr val="accent1"/>
                </a:solidFill>
              </a:defRPr>
            </a:lvl3pPr>
            <a:lvl4pPr lvl="3" rtl="0" algn="ctr">
              <a:spcBef>
                <a:spcPts val="0"/>
              </a:spcBef>
              <a:spcAft>
                <a:spcPts val="0"/>
              </a:spcAft>
              <a:buClr>
                <a:schemeClr val="accent1"/>
              </a:buClr>
              <a:buSzPts val="7200"/>
              <a:buNone/>
              <a:defRPr sz="7200">
                <a:solidFill>
                  <a:schemeClr val="accent1"/>
                </a:solidFill>
              </a:defRPr>
            </a:lvl4pPr>
            <a:lvl5pPr lvl="4" rtl="0" algn="ctr">
              <a:spcBef>
                <a:spcPts val="0"/>
              </a:spcBef>
              <a:spcAft>
                <a:spcPts val="0"/>
              </a:spcAft>
              <a:buClr>
                <a:schemeClr val="accent1"/>
              </a:buClr>
              <a:buSzPts val="7200"/>
              <a:buNone/>
              <a:defRPr sz="7200">
                <a:solidFill>
                  <a:schemeClr val="accent1"/>
                </a:solidFill>
              </a:defRPr>
            </a:lvl5pPr>
            <a:lvl6pPr lvl="5" rtl="0" algn="ctr">
              <a:spcBef>
                <a:spcPts val="0"/>
              </a:spcBef>
              <a:spcAft>
                <a:spcPts val="0"/>
              </a:spcAft>
              <a:buClr>
                <a:schemeClr val="accent1"/>
              </a:buClr>
              <a:buSzPts val="7200"/>
              <a:buNone/>
              <a:defRPr sz="7200">
                <a:solidFill>
                  <a:schemeClr val="accent1"/>
                </a:solidFill>
              </a:defRPr>
            </a:lvl6pPr>
            <a:lvl7pPr lvl="6" rtl="0" algn="ctr">
              <a:spcBef>
                <a:spcPts val="0"/>
              </a:spcBef>
              <a:spcAft>
                <a:spcPts val="0"/>
              </a:spcAft>
              <a:buClr>
                <a:schemeClr val="accent1"/>
              </a:buClr>
              <a:buSzPts val="7200"/>
              <a:buNone/>
              <a:defRPr sz="7200">
                <a:solidFill>
                  <a:schemeClr val="accent1"/>
                </a:solidFill>
              </a:defRPr>
            </a:lvl7pPr>
            <a:lvl8pPr lvl="7" rtl="0" algn="ctr">
              <a:spcBef>
                <a:spcPts val="0"/>
              </a:spcBef>
              <a:spcAft>
                <a:spcPts val="0"/>
              </a:spcAft>
              <a:buClr>
                <a:schemeClr val="accent1"/>
              </a:buClr>
              <a:buSzPts val="7200"/>
              <a:buNone/>
              <a:defRPr sz="7200">
                <a:solidFill>
                  <a:schemeClr val="accent1"/>
                </a:solidFill>
              </a:defRPr>
            </a:lvl8pPr>
            <a:lvl9pPr lvl="8" rtl="0" algn="ctr">
              <a:spcBef>
                <a:spcPts val="0"/>
              </a:spcBef>
              <a:spcAft>
                <a:spcPts val="0"/>
              </a:spcAft>
              <a:buClr>
                <a:schemeClr val="accent1"/>
              </a:buClr>
              <a:buSzPts val="7200"/>
              <a:buNone/>
              <a:defRPr sz="7200">
                <a:solidFill>
                  <a:schemeClr val="accent1"/>
                </a:solidFill>
              </a:defRPr>
            </a:lvl9pPr>
          </a:lstStyle>
          <a:p>
            <a:r>
              <a:t>xx%</a:t>
            </a:r>
          </a:p>
        </p:txBody>
      </p:sp>
      <p:sp>
        <p:nvSpPr>
          <p:cNvPr id="2291" name="Google Shape;2291;p328"/>
          <p:cNvSpPr txBox="1"/>
          <p:nvPr>
            <p:ph idx="1" type="subTitle"/>
          </p:nvPr>
        </p:nvSpPr>
        <p:spPr>
          <a:xfrm>
            <a:off x="3213200" y="3060225"/>
            <a:ext cx="2717700" cy="87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r">
              <a:spcBef>
                <a:spcPts val="1600"/>
              </a:spcBef>
              <a:spcAft>
                <a:spcPts val="0"/>
              </a:spcAft>
              <a:buClr>
                <a:schemeClr val="accent1"/>
              </a:buClr>
              <a:buSzPts val="1600"/>
              <a:buNone/>
              <a:defRPr sz="1600">
                <a:solidFill>
                  <a:schemeClr val="accent1"/>
                </a:solidFill>
              </a:defRPr>
            </a:lvl2pPr>
            <a:lvl3pPr lvl="2" rtl="0" algn="r">
              <a:spcBef>
                <a:spcPts val="1600"/>
              </a:spcBef>
              <a:spcAft>
                <a:spcPts val="0"/>
              </a:spcAft>
              <a:buClr>
                <a:schemeClr val="accent1"/>
              </a:buClr>
              <a:buSzPts val="1600"/>
              <a:buNone/>
              <a:defRPr sz="1600">
                <a:solidFill>
                  <a:schemeClr val="accent1"/>
                </a:solidFill>
              </a:defRPr>
            </a:lvl3pPr>
            <a:lvl4pPr lvl="3" rtl="0" algn="r">
              <a:spcBef>
                <a:spcPts val="1600"/>
              </a:spcBef>
              <a:spcAft>
                <a:spcPts val="0"/>
              </a:spcAft>
              <a:buClr>
                <a:schemeClr val="accent1"/>
              </a:buClr>
              <a:buSzPts val="1600"/>
              <a:buNone/>
              <a:defRPr sz="1600">
                <a:solidFill>
                  <a:schemeClr val="accent1"/>
                </a:solidFill>
              </a:defRPr>
            </a:lvl4pPr>
            <a:lvl5pPr lvl="4" rtl="0" algn="r">
              <a:spcBef>
                <a:spcPts val="1600"/>
              </a:spcBef>
              <a:spcAft>
                <a:spcPts val="0"/>
              </a:spcAft>
              <a:buClr>
                <a:schemeClr val="accent1"/>
              </a:buClr>
              <a:buSzPts val="1600"/>
              <a:buNone/>
              <a:defRPr sz="1600">
                <a:solidFill>
                  <a:schemeClr val="accent1"/>
                </a:solidFill>
              </a:defRPr>
            </a:lvl5pPr>
            <a:lvl6pPr lvl="5" rtl="0" algn="r">
              <a:spcBef>
                <a:spcPts val="1600"/>
              </a:spcBef>
              <a:spcAft>
                <a:spcPts val="0"/>
              </a:spcAft>
              <a:buClr>
                <a:schemeClr val="accent1"/>
              </a:buClr>
              <a:buSzPts val="1600"/>
              <a:buNone/>
              <a:defRPr sz="1600">
                <a:solidFill>
                  <a:schemeClr val="accent1"/>
                </a:solidFill>
              </a:defRPr>
            </a:lvl6pPr>
            <a:lvl7pPr lvl="6" rtl="0" algn="r">
              <a:spcBef>
                <a:spcPts val="1600"/>
              </a:spcBef>
              <a:spcAft>
                <a:spcPts val="0"/>
              </a:spcAft>
              <a:buClr>
                <a:schemeClr val="accent1"/>
              </a:buClr>
              <a:buSzPts val="1600"/>
              <a:buNone/>
              <a:defRPr sz="1600">
                <a:solidFill>
                  <a:schemeClr val="accent1"/>
                </a:solidFill>
              </a:defRPr>
            </a:lvl7pPr>
            <a:lvl8pPr lvl="7" rtl="0" algn="r">
              <a:spcBef>
                <a:spcPts val="1600"/>
              </a:spcBef>
              <a:spcAft>
                <a:spcPts val="0"/>
              </a:spcAft>
              <a:buClr>
                <a:schemeClr val="accent1"/>
              </a:buClr>
              <a:buSzPts val="1600"/>
              <a:buNone/>
              <a:defRPr sz="1600">
                <a:solidFill>
                  <a:schemeClr val="accent1"/>
                </a:solidFill>
              </a:defRPr>
            </a:lvl8pPr>
            <a:lvl9pPr lvl="8" rtl="0" algn="r">
              <a:spcBef>
                <a:spcPts val="1600"/>
              </a:spcBef>
              <a:spcAft>
                <a:spcPts val="1600"/>
              </a:spcAft>
              <a:buClr>
                <a:schemeClr val="accent1"/>
              </a:buClr>
              <a:buSzPts val="1600"/>
              <a:buNone/>
              <a:defRPr sz="1600">
                <a:solidFill>
                  <a:schemeClr val="accent1"/>
                </a:solidFill>
              </a:defRPr>
            </a:lvl9pPr>
          </a:lstStyle>
          <a:p/>
        </p:txBody>
      </p:sp>
      <p:pic>
        <p:nvPicPr>
          <p:cNvPr id="2292" name="Google Shape;2292;p328"/>
          <p:cNvPicPr preferRelativeResize="0"/>
          <p:nvPr/>
        </p:nvPicPr>
        <p:blipFill rotWithShape="1">
          <a:blip r:embed="rId3">
            <a:alphaModFix/>
          </a:blip>
          <a:srcRect b="0" l="0" r="0" t="16777"/>
          <a:stretch/>
        </p:blipFill>
        <p:spPr>
          <a:xfrm flipH="1">
            <a:off x="6945648" y="-48928"/>
            <a:ext cx="1828801" cy="1702801"/>
          </a:xfrm>
          <a:prstGeom prst="rect">
            <a:avLst/>
          </a:prstGeom>
          <a:noFill/>
          <a:ln>
            <a:noFill/>
          </a:ln>
        </p:spPr>
      </p:pic>
      <p:pic>
        <p:nvPicPr>
          <p:cNvPr id="2293" name="Google Shape;2293;p328"/>
          <p:cNvPicPr preferRelativeResize="0"/>
          <p:nvPr/>
        </p:nvPicPr>
        <p:blipFill rotWithShape="1">
          <a:blip r:embed="rId4">
            <a:alphaModFix amt="85000"/>
          </a:blip>
          <a:srcRect b="0" l="0" r="78523" t="0"/>
          <a:stretch/>
        </p:blipFill>
        <p:spPr>
          <a:xfrm rot="-5400000">
            <a:off x="6570650" y="-861101"/>
            <a:ext cx="510599" cy="2234601"/>
          </a:xfrm>
          <a:prstGeom prst="rect">
            <a:avLst/>
          </a:prstGeom>
          <a:noFill/>
          <a:ln>
            <a:noFill/>
          </a:ln>
        </p:spPr>
      </p:pic>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94" name="Shape 2294"/>
        <p:cNvGrpSpPr/>
        <p:nvPr/>
      </p:nvGrpSpPr>
      <p:grpSpPr>
        <a:xfrm>
          <a:off x="0" y="0"/>
          <a:ext cx="0" cy="0"/>
          <a:chOff x="0" y="0"/>
          <a:chExt cx="0" cy="0"/>
        </a:xfrm>
      </p:grpSpPr>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2295" name="Shape 2295"/>
        <p:cNvGrpSpPr/>
        <p:nvPr/>
      </p:nvGrpSpPr>
      <p:grpSpPr>
        <a:xfrm>
          <a:off x="0" y="0"/>
          <a:ext cx="0" cy="0"/>
          <a:chOff x="0" y="0"/>
          <a:chExt cx="0" cy="0"/>
        </a:xfrm>
      </p:grpSpPr>
      <p:pic>
        <p:nvPicPr>
          <p:cNvPr id="2296" name="Google Shape;2296;p330"/>
          <p:cNvPicPr preferRelativeResize="0"/>
          <p:nvPr/>
        </p:nvPicPr>
        <p:blipFill rotWithShape="1">
          <a:blip r:embed="rId2">
            <a:alphaModFix/>
          </a:blip>
          <a:srcRect b="0" l="219" r="209" t="0"/>
          <a:stretch/>
        </p:blipFill>
        <p:spPr>
          <a:xfrm rot="10800000">
            <a:off x="8225021" y="4351019"/>
            <a:ext cx="731520" cy="731520"/>
          </a:xfrm>
          <a:prstGeom prst="rect">
            <a:avLst/>
          </a:prstGeom>
          <a:noFill/>
          <a:ln>
            <a:noFill/>
          </a:ln>
        </p:spPr>
      </p:pic>
      <p:sp>
        <p:nvSpPr>
          <p:cNvPr id="2297" name="Google Shape;2297;p330"/>
          <p:cNvSpPr txBox="1"/>
          <p:nvPr>
            <p:ph idx="1" type="subTitle"/>
          </p:nvPr>
        </p:nvSpPr>
        <p:spPr>
          <a:xfrm>
            <a:off x="6074675" y="786958"/>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8" name="Google Shape;2298;p330"/>
          <p:cNvSpPr txBox="1"/>
          <p:nvPr>
            <p:ph idx="2" type="subTitle"/>
          </p:nvPr>
        </p:nvSpPr>
        <p:spPr>
          <a:xfrm>
            <a:off x="6074675" y="211455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9" name="Google Shape;2299;p330"/>
          <p:cNvSpPr txBox="1"/>
          <p:nvPr>
            <p:ph idx="3" type="subTitle"/>
          </p:nvPr>
        </p:nvSpPr>
        <p:spPr>
          <a:xfrm>
            <a:off x="6074675" y="3442142"/>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0" name="Google Shape;2300;p330"/>
          <p:cNvSpPr txBox="1"/>
          <p:nvPr>
            <p:ph type="title"/>
          </p:nvPr>
        </p:nvSpPr>
        <p:spPr>
          <a:xfrm>
            <a:off x="713225" y="2571750"/>
            <a:ext cx="3145800" cy="20277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sz="6000">
                <a:solidFill>
                  <a:schemeClr val="lt1"/>
                </a:solidFill>
                <a:latin typeface="Oswald"/>
                <a:ea typeface="Oswald"/>
                <a:cs typeface="Oswald"/>
                <a:sym typeface="Oswald"/>
              </a:defRPr>
            </a:lvl2pPr>
            <a:lvl3pPr lvl="2" rtl="0" algn="r">
              <a:spcBef>
                <a:spcPts val="0"/>
              </a:spcBef>
              <a:spcAft>
                <a:spcPts val="0"/>
              </a:spcAft>
              <a:buNone/>
              <a:defRPr sz="6000">
                <a:solidFill>
                  <a:schemeClr val="lt1"/>
                </a:solidFill>
                <a:latin typeface="Oswald"/>
                <a:ea typeface="Oswald"/>
                <a:cs typeface="Oswald"/>
                <a:sym typeface="Oswald"/>
              </a:defRPr>
            </a:lvl3pPr>
            <a:lvl4pPr lvl="3" rtl="0" algn="r">
              <a:spcBef>
                <a:spcPts val="0"/>
              </a:spcBef>
              <a:spcAft>
                <a:spcPts val="0"/>
              </a:spcAft>
              <a:buNone/>
              <a:defRPr sz="6000">
                <a:solidFill>
                  <a:schemeClr val="lt1"/>
                </a:solidFill>
                <a:latin typeface="Oswald"/>
                <a:ea typeface="Oswald"/>
                <a:cs typeface="Oswald"/>
                <a:sym typeface="Oswald"/>
              </a:defRPr>
            </a:lvl4pPr>
            <a:lvl5pPr lvl="4" rtl="0" algn="r">
              <a:spcBef>
                <a:spcPts val="0"/>
              </a:spcBef>
              <a:spcAft>
                <a:spcPts val="0"/>
              </a:spcAft>
              <a:buNone/>
              <a:defRPr sz="6000">
                <a:solidFill>
                  <a:schemeClr val="lt1"/>
                </a:solidFill>
                <a:latin typeface="Oswald"/>
                <a:ea typeface="Oswald"/>
                <a:cs typeface="Oswald"/>
                <a:sym typeface="Oswald"/>
              </a:defRPr>
            </a:lvl5pPr>
            <a:lvl6pPr lvl="5" rtl="0" algn="r">
              <a:spcBef>
                <a:spcPts val="0"/>
              </a:spcBef>
              <a:spcAft>
                <a:spcPts val="0"/>
              </a:spcAft>
              <a:buNone/>
              <a:defRPr sz="6000">
                <a:solidFill>
                  <a:schemeClr val="lt1"/>
                </a:solidFill>
                <a:latin typeface="Oswald"/>
                <a:ea typeface="Oswald"/>
                <a:cs typeface="Oswald"/>
                <a:sym typeface="Oswald"/>
              </a:defRPr>
            </a:lvl6pPr>
            <a:lvl7pPr lvl="6" rtl="0" algn="r">
              <a:spcBef>
                <a:spcPts val="0"/>
              </a:spcBef>
              <a:spcAft>
                <a:spcPts val="0"/>
              </a:spcAft>
              <a:buNone/>
              <a:defRPr sz="6000">
                <a:solidFill>
                  <a:schemeClr val="lt1"/>
                </a:solidFill>
                <a:latin typeface="Oswald"/>
                <a:ea typeface="Oswald"/>
                <a:cs typeface="Oswald"/>
                <a:sym typeface="Oswald"/>
              </a:defRPr>
            </a:lvl7pPr>
            <a:lvl8pPr lvl="7" rtl="0" algn="r">
              <a:spcBef>
                <a:spcPts val="0"/>
              </a:spcBef>
              <a:spcAft>
                <a:spcPts val="0"/>
              </a:spcAft>
              <a:buNone/>
              <a:defRPr sz="6000">
                <a:solidFill>
                  <a:schemeClr val="lt1"/>
                </a:solidFill>
                <a:latin typeface="Oswald"/>
                <a:ea typeface="Oswald"/>
                <a:cs typeface="Oswald"/>
                <a:sym typeface="Oswald"/>
              </a:defRPr>
            </a:lvl8pPr>
            <a:lvl9pPr lvl="8" rtl="0" algn="r">
              <a:spcBef>
                <a:spcPts val="0"/>
              </a:spcBef>
              <a:spcAft>
                <a:spcPts val="0"/>
              </a:spcAft>
              <a:buNone/>
              <a:defRPr sz="6000">
                <a:solidFill>
                  <a:schemeClr val="lt1"/>
                </a:solidFill>
                <a:latin typeface="Oswald"/>
                <a:ea typeface="Oswald"/>
                <a:cs typeface="Oswald"/>
                <a:sym typeface="Oswald"/>
              </a:defRPr>
            </a:lvl9pPr>
          </a:lstStyle>
          <a:p/>
        </p:txBody>
      </p:sp>
      <p:sp>
        <p:nvSpPr>
          <p:cNvPr id="2301" name="Google Shape;2301;p330"/>
          <p:cNvSpPr txBox="1"/>
          <p:nvPr>
            <p:ph idx="4" type="subTitle"/>
          </p:nvPr>
        </p:nvSpPr>
        <p:spPr>
          <a:xfrm>
            <a:off x="4846320" y="1102408"/>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302" name="Google Shape;2302;p330"/>
          <p:cNvSpPr txBox="1"/>
          <p:nvPr>
            <p:ph idx="5" type="subTitle"/>
          </p:nvPr>
        </p:nvSpPr>
        <p:spPr>
          <a:xfrm>
            <a:off x="4846320" y="2430000"/>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303" name="Google Shape;2303;p330"/>
          <p:cNvSpPr txBox="1"/>
          <p:nvPr>
            <p:ph idx="6" type="subTitle"/>
          </p:nvPr>
        </p:nvSpPr>
        <p:spPr>
          <a:xfrm>
            <a:off x="4846320" y="3757592"/>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2304" name="Google Shape;2304;p330"/>
          <p:cNvPicPr preferRelativeResize="0"/>
          <p:nvPr/>
        </p:nvPicPr>
        <p:blipFill rotWithShape="1">
          <a:blip r:embed="rId3">
            <a:alphaModFix/>
          </a:blip>
          <a:srcRect b="0" l="17462" r="-3313" t="0"/>
          <a:stretch/>
        </p:blipFill>
        <p:spPr>
          <a:xfrm rot="10800000">
            <a:off x="7955276" y="1"/>
            <a:ext cx="1188724" cy="987624"/>
          </a:xfrm>
          <a:prstGeom prst="rect">
            <a:avLst/>
          </a:prstGeom>
          <a:noFill/>
          <a:ln>
            <a:noFill/>
          </a:ln>
        </p:spPr>
      </p:pic>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4">
    <p:spTree>
      <p:nvGrpSpPr>
        <p:cNvPr id="2305" name="Shape 2305"/>
        <p:cNvGrpSpPr/>
        <p:nvPr/>
      </p:nvGrpSpPr>
      <p:grpSpPr>
        <a:xfrm>
          <a:off x="0" y="0"/>
          <a:ext cx="0" cy="0"/>
          <a:chOff x="0" y="0"/>
          <a:chExt cx="0" cy="0"/>
        </a:xfrm>
      </p:grpSpPr>
      <p:sp>
        <p:nvSpPr>
          <p:cNvPr id="2306" name="Google Shape;2306;p331"/>
          <p:cNvSpPr txBox="1"/>
          <p:nvPr>
            <p:ph idx="1" type="subTitle"/>
          </p:nvPr>
        </p:nvSpPr>
        <p:spPr>
          <a:xfrm>
            <a:off x="713220"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7" name="Google Shape;2307;p331"/>
          <p:cNvSpPr txBox="1"/>
          <p:nvPr>
            <p:ph idx="2" type="subTitle"/>
          </p:nvPr>
        </p:nvSpPr>
        <p:spPr>
          <a:xfrm>
            <a:off x="713220"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308" name="Google Shape;2308;p331"/>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
        <p:nvSpPr>
          <p:cNvPr id="2309" name="Google Shape;2309;p331"/>
          <p:cNvSpPr txBox="1"/>
          <p:nvPr>
            <p:ph idx="3" type="subTitle"/>
          </p:nvPr>
        </p:nvSpPr>
        <p:spPr>
          <a:xfrm>
            <a:off x="3394045"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0" name="Google Shape;2310;p331"/>
          <p:cNvSpPr txBox="1"/>
          <p:nvPr>
            <p:ph idx="4" type="subTitle"/>
          </p:nvPr>
        </p:nvSpPr>
        <p:spPr>
          <a:xfrm>
            <a:off x="3394045"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311" name="Google Shape;2311;p331"/>
          <p:cNvSpPr txBox="1"/>
          <p:nvPr>
            <p:ph idx="5" type="subTitle"/>
          </p:nvPr>
        </p:nvSpPr>
        <p:spPr>
          <a:xfrm>
            <a:off x="6074870"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2" name="Google Shape;2312;p331"/>
          <p:cNvSpPr txBox="1"/>
          <p:nvPr>
            <p:ph idx="6" type="subTitle"/>
          </p:nvPr>
        </p:nvSpPr>
        <p:spPr>
          <a:xfrm>
            <a:off x="6074870"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2313" name="Google Shape;2313;p331"/>
          <p:cNvPicPr preferRelativeResize="0"/>
          <p:nvPr/>
        </p:nvPicPr>
        <p:blipFill rotWithShape="1">
          <a:blip r:embed="rId2">
            <a:alphaModFix/>
          </a:blip>
          <a:srcRect b="69331" l="0" r="0" t="0"/>
          <a:stretch/>
        </p:blipFill>
        <p:spPr>
          <a:xfrm>
            <a:off x="3646750" y="4505125"/>
            <a:ext cx="2355900" cy="652201"/>
          </a:xfrm>
          <a:prstGeom prst="rect">
            <a:avLst/>
          </a:prstGeom>
          <a:noFill/>
          <a:ln>
            <a:noFill/>
          </a:ln>
        </p:spPr>
      </p:pic>
      <p:pic>
        <p:nvPicPr>
          <p:cNvPr id="2314" name="Google Shape;2314;p331"/>
          <p:cNvPicPr preferRelativeResize="0"/>
          <p:nvPr/>
        </p:nvPicPr>
        <p:blipFill rotWithShape="1">
          <a:blip r:embed="rId3">
            <a:alphaModFix/>
          </a:blip>
          <a:srcRect b="0" l="0" r="30982" t="0"/>
          <a:stretch/>
        </p:blipFill>
        <p:spPr>
          <a:xfrm>
            <a:off x="7726150" y="539500"/>
            <a:ext cx="1417849" cy="2028326"/>
          </a:xfrm>
          <a:prstGeom prst="rect">
            <a:avLst/>
          </a:prstGeom>
          <a:noFill/>
          <a:ln>
            <a:noFill/>
          </a:ln>
        </p:spPr>
      </p:pic>
      <p:pic>
        <p:nvPicPr>
          <p:cNvPr id="2315" name="Google Shape;2315;p331"/>
          <p:cNvPicPr preferRelativeResize="0"/>
          <p:nvPr/>
        </p:nvPicPr>
        <p:blipFill rotWithShape="1">
          <a:blip r:embed="rId4">
            <a:alphaModFix/>
          </a:blip>
          <a:srcRect b="0" l="20413" r="0" t="43798"/>
          <a:stretch/>
        </p:blipFill>
        <p:spPr>
          <a:xfrm>
            <a:off x="0" y="0"/>
            <a:ext cx="1940325" cy="1383050"/>
          </a:xfrm>
          <a:prstGeom prst="rect">
            <a:avLst/>
          </a:prstGeom>
          <a:noFill/>
          <a:ln>
            <a:noFill/>
          </a:ln>
        </p:spPr>
      </p:pic>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4_1">
    <p:spTree>
      <p:nvGrpSpPr>
        <p:cNvPr id="2316" name="Shape 2316"/>
        <p:cNvGrpSpPr/>
        <p:nvPr/>
      </p:nvGrpSpPr>
      <p:grpSpPr>
        <a:xfrm>
          <a:off x="0" y="0"/>
          <a:ext cx="0" cy="0"/>
          <a:chOff x="0" y="0"/>
          <a:chExt cx="0" cy="0"/>
        </a:xfrm>
      </p:grpSpPr>
      <p:sp>
        <p:nvSpPr>
          <p:cNvPr id="2317" name="Google Shape;2317;p332"/>
          <p:cNvSpPr txBox="1"/>
          <p:nvPr>
            <p:ph idx="1" type="subTitle"/>
          </p:nvPr>
        </p:nvSpPr>
        <p:spPr>
          <a:xfrm>
            <a:off x="1962532" y="1864425"/>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8" name="Google Shape;2318;p332"/>
          <p:cNvSpPr txBox="1"/>
          <p:nvPr>
            <p:ph idx="2" type="subTitle"/>
          </p:nvPr>
        </p:nvSpPr>
        <p:spPr>
          <a:xfrm>
            <a:off x="661639" y="2031855"/>
            <a:ext cx="1024200" cy="283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319" name="Google Shape;2319;p332"/>
          <p:cNvSpPr txBox="1"/>
          <p:nvPr>
            <p:ph idx="3" type="subTitle"/>
          </p:nvPr>
        </p:nvSpPr>
        <p:spPr>
          <a:xfrm>
            <a:off x="1962532" y="3692425"/>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0" name="Google Shape;2320;p332"/>
          <p:cNvSpPr txBox="1"/>
          <p:nvPr>
            <p:ph idx="4" type="subTitle"/>
          </p:nvPr>
        </p:nvSpPr>
        <p:spPr>
          <a:xfrm>
            <a:off x="661639" y="3863275"/>
            <a:ext cx="1024200" cy="283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321" name="Google Shape;2321;p332"/>
          <p:cNvSpPr txBox="1"/>
          <p:nvPr>
            <p:ph idx="5" type="subTitle"/>
          </p:nvPr>
        </p:nvSpPr>
        <p:spPr>
          <a:xfrm>
            <a:off x="4819623" y="2778425"/>
            <a:ext cx="2355900" cy="9144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322" name="Google Shape;2322;p332"/>
          <p:cNvSpPr txBox="1"/>
          <p:nvPr>
            <p:ph idx="6" type="subTitle"/>
          </p:nvPr>
        </p:nvSpPr>
        <p:spPr>
          <a:xfrm>
            <a:off x="7458161" y="2947565"/>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323" name="Google Shape;2323;p332"/>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2324" name="Google Shape;2324;p332"/>
          <p:cNvPicPr preferRelativeResize="0"/>
          <p:nvPr/>
        </p:nvPicPr>
        <p:blipFill rotWithShape="1">
          <a:blip r:embed="rId2">
            <a:alphaModFix/>
          </a:blip>
          <a:srcRect b="52736" l="59402" r="0" t="0"/>
          <a:stretch/>
        </p:blipFill>
        <p:spPr>
          <a:xfrm>
            <a:off x="-1" y="3960050"/>
            <a:ext cx="1108950" cy="1183449"/>
          </a:xfrm>
          <a:prstGeom prst="rect">
            <a:avLst/>
          </a:prstGeom>
          <a:noFill/>
          <a:ln>
            <a:noFill/>
          </a:ln>
        </p:spPr>
      </p:pic>
      <p:pic>
        <p:nvPicPr>
          <p:cNvPr id="2325" name="Google Shape;2325;p332"/>
          <p:cNvPicPr preferRelativeResize="0"/>
          <p:nvPr/>
        </p:nvPicPr>
        <p:blipFill rotWithShape="1">
          <a:blip r:embed="rId3">
            <a:alphaModFix/>
          </a:blip>
          <a:srcRect b="0" l="0" r="0" t="43677"/>
          <a:stretch/>
        </p:blipFill>
        <p:spPr>
          <a:xfrm>
            <a:off x="2330925" y="-5"/>
            <a:ext cx="2731549" cy="1552849"/>
          </a:xfrm>
          <a:prstGeom prst="rect">
            <a:avLst/>
          </a:prstGeom>
          <a:noFill/>
          <a:ln>
            <a:noFill/>
          </a:ln>
        </p:spPr>
      </p:pic>
      <p:pic>
        <p:nvPicPr>
          <p:cNvPr id="2326" name="Google Shape;2326;p332"/>
          <p:cNvPicPr preferRelativeResize="0"/>
          <p:nvPr/>
        </p:nvPicPr>
        <p:blipFill rotWithShape="1">
          <a:blip r:embed="rId4">
            <a:alphaModFix/>
          </a:blip>
          <a:srcRect b="48870" l="0" r="0" t="0"/>
          <a:stretch/>
        </p:blipFill>
        <p:spPr>
          <a:xfrm>
            <a:off x="5931425" y="3877102"/>
            <a:ext cx="2790401" cy="1280224"/>
          </a:xfrm>
          <a:prstGeom prst="rect">
            <a:avLst/>
          </a:prstGeom>
          <a:noFill/>
          <a:ln>
            <a:noFill/>
          </a:ln>
        </p:spPr>
      </p:pic>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_1">
    <p:spTree>
      <p:nvGrpSpPr>
        <p:cNvPr id="2327" name="Shape 2327"/>
        <p:cNvGrpSpPr/>
        <p:nvPr/>
      </p:nvGrpSpPr>
      <p:grpSpPr>
        <a:xfrm>
          <a:off x="0" y="0"/>
          <a:ext cx="0" cy="0"/>
          <a:chOff x="0" y="0"/>
          <a:chExt cx="0" cy="0"/>
        </a:xfrm>
      </p:grpSpPr>
      <p:sp>
        <p:nvSpPr>
          <p:cNvPr id="2328" name="Google Shape;2328;p333"/>
          <p:cNvSpPr txBox="1"/>
          <p:nvPr>
            <p:ph hasCustomPrompt="1" type="title"/>
          </p:nvPr>
        </p:nvSpPr>
        <p:spPr>
          <a:xfrm>
            <a:off x="786375" y="2572936"/>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2329" name="Google Shape;2329;p333"/>
          <p:cNvSpPr txBox="1"/>
          <p:nvPr>
            <p:ph idx="1" type="subTitle"/>
          </p:nvPr>
        </p:nvSpPr>
        <p:spPr>
          <a:xfrm>
            <a:off x="1615440" y="2449202"/>
            <a:ext cx="25329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4"/>
                </a:solidFill>
                <a:latin typeface="Oswald"/>
                <a:ea typeface="Oswald"/>
                <a:cs typeface="Oswald"/>
                <a:sym typeface="Oswald"/>
              </a:defRPr>
            </a:lvl1pPr>
            <a:lvl2pPr lvl="1" rtl="0">
              <a:spcBef>
                <a:spcPts val="1600"/>
              </a:spcBef>
              <a:spcAft>
                <a:spcPts val="0"/>
              </a:spcAft>
              <a:buNone/>
              <a:defRPr sz="1800">
                <a:solidFill>
                  <a:schemeClr val="accent4"/>
                </a:solidFill>
                <a:latin typeface="Oswald"/>
                <a:ea typeface="Oswald"/>
                <a:cs typeface="Oswald"/>
                <a:sym typeface="Oswald"/>
              </a:defRPr>
            </a:lvl2pPr>
            <a:lvl3pPr lvl="2" rtl="0">
              <a:spcBef>
                <a:spcPts val="1600"/>
              </a:spcBef>
              <a:spcAft>
                <a:spcPts val="0"/>
              </a:spcAft>
              <a:buNone/>
              <a:defRPr sz="1800">
                <a:solidFill>
                  <a:schemeClr val="accent4"/>
                </a:solidFill>
                <a:latin typeface="Oswald"/>
                <a:ea typeface="Oswald"/>
                <a:cs typeface="Oswald"/>
                <a:sym typeface="Oswald"/>
              </a:defRPr>
            </a:lvl3pPr>
            <a:lvl4pPr lvl="3" rtl="0">
              <a:spcBef>
                <a:spcPts val="1600"/>
              </a:spcBef>
              <a:spcAft>
                <a:spcPts val="0"/>
              </a:spcAft>
              <a:buNone/>
              <a:defRPr sz="1800">
                <a:solidFill>
                  <a:schemeClr val="accent4"/>
                </a:solidFill>
                <a:latin typeface="Oswald"/>
                <a:ea typeface="Oswald"/>
                <a:cs typeface="Oswald"/>
                <a:sym typeface="Oswald"/>
              </a:defRPr>
            </a:lvl4pPr>
            <a:lvl5pPr lvl="4" rtl="0">
              <a:spcBef>
                <a:spcPts val="1600"/>
              </a:spcBef>
              <a:spcAft>
                <a:spcPts val="0"/>
              </a:spcAft>
              <a:buNone/>
              <a:defRPr sz="1800">
                <a:solidFill>
                  <a:schemeClr val="accent4"/>
                </a:solidFill>
                <a:latin typeface="Oswald"/>
                <a:ea typeface="Oswald"/>
                <a:cs typeface="Oswald"/>
                <a:sym typeface="Oswald"/>
              </a:defRPr>
            </a:lvl5pPr>
            <a:lvl6pPr lvl="5" rtl="0">
              <a:spcBef>
                <a:spcPts val="1600"/>
              </a:spcBef>
              <a:spcAft>
                <a:spcPts val="0"/>
              </a:spcAft>
              <a:buNone/>
              <a:defRPr sz="1800">
                <a:solidFill>
                  <a:schemeClr val="accent4"/>
                </a:solidFill>
                <a:latin typeface="Oswald"/>
                <a:ea typeface="Oswald"/>
                <a:cs typeface="Oswald"/>
                <a:sym typeface="Oswald"/>
              </a:defRPr>
            </a:lvl6pPr>
            <a:lvl7pPr lvl="6" rtl="0">
              <a:spcBef>
                <a:spcPts val="1600"/>
              </a:spcBef>
              <a:spcAft>
                <a:spcPts val="0"/>
              </a:spcAft>
              <a:buNone/>
              <a:defRPr sz="1800">
                <a:solidFill>
                  <a:schemeClr val="accent4"/>
                </a:solidFill>
                <a:latin typeface="Oswald"/>
                <a:ea typeface="Oswald"/>
                <a:cs typeface="Oswald"/>
                <a:sym typeface="Oswald"/>
              </a:defRPr>
            </a:lvl7pPr>
            <a:lvl8pPr lvl="7" rtl="0">
              <a:spcBef>
                <a:spcPts val="1600"/>
              </a:spcBef>
              <a:spcAft>
                <a:spcPts val="0"/>
              </a:spcAft>
              <a:buNone/>
              <a:defRPr sz="1800">
                <a:solidFill>
                  <a:schemeClr val="accent4"/>
                </a:solidFill>
                <a:latin typeface="Oswald"/>
                <a:ea typeface="Oswald"/>
                <a:cs typeface="Oswald"/>
                <a:sym typeface="Oswald"/>
              </a:defRPr>
            </a:lvl8pPr>
            <a:lvl9pPr lvl="8" rtl="0">
              <a:spcBef>
                <a:spcPts val="1600"/>
              </a:spcBef>
              <a:spcAft>
                <a:spcPts val="1600"/>
              </a:spcAft>
              <a:buNone/>
              <a:defRPr sz="1800">
                <a:solidFill>
                  <a:schemeClr val="accent4"/>
                </a:solidFill>
                <a:latin typeface="Oswald"/>
                <a:ea typeface="Oswald"/>
                <a:cs typeface="Oswald"/>
                <a:sym typeface="Oswald"/>
              </a:defRPr>
            </a:lvl9pPr>
          </a:lstStyle>
          <a:p/>
        </p:txBody>
      </p:sp>
      <p:sp>
        <p:nvSpPr>
          <p:cNvPr id="2330" name="Google Shape;2330;p333"/>
          <p:cNvSpPr txBox="1"/>
          <p:nvPr>
            <p:ph idx="2" type="subTitle"/>
          </p:nvPr>
        </p:nvSpPr>
        <p:spPr>
          <a:xfrm>
            <a:off x="1615440" y="2948834"/>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2331" name="Google Shape;2331;p333"/>
          <p:cNvSpPr txBox="1"/>
          <p:nvPr>
            <p:ph hasCustomPrompt="1" idx="3" type="title"/>
          </p:nvPr>
        </p:nvSpPr>
        <p:spPr>
          <a:xfrm>
            <a:off x="786375" y="3683399"/>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2332" name="Google Shape;2332;p333"/>
          <p:cNvSpPr txBox="1"/>
          <p:nvPr>
            <p:ph idx="4" type="subTitle"/>
          </p:nvPr>
        </p:nvSpPr>
        <p:spPr>
          <a:xfrm>
            <a:off x="1615440" y="3559423"/>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333" name="Google Shape;2333;p333"/>
          <p:cNvSpPr txBox="1"/>
          <p:nvPr>
            <p:ph idx="5" type="subTitle"/>
          </p:nvPr>
        </p:nvSpPr>
        <p:spPr>
          <a:xfrm>
            <a:off x="1615440" y="4058172"/>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2334" name="Google Shape;2334;p333"/>
          <p:cNvSpPr txBox="1"/>
          <p:nvPr>
            <p:ph hasCustomPrompt="1" idx="6" type="title"/>
          </p:nvPr>
        </p:nvSpPr>
        <p:spPr>
          <a:xfrm flipH="1">
            <a:off x="4693925" y="2572936"/>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2335" name="Google Shape;2335;p333"/>
          <p:cNvSpPr txBox="1"/>
          <p:nvPr>
            <p:ph idx="7" type="subTitle"/>
          </p:nvPr>
        </p:nvSpPr>
        <p:spPr>
          <a:xfrm flipH="1">
            <a:off x="5522976" y="2449202"/>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336" name="Google Shape;2336;p333"/>
          <p:cNvSpPr txBox="1"/>
          <p:nvPr>
            <p:ph idx="8" type="subTitle"/>
          </p:nvPr>
        </p:nvSpPr>
        <p:spPr>
          <a:xfrm flipH="1">
            <a:off x="5522856" y="2948834"/>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2337" name="Google Shape;2337;p333"/>
          <p:cNvSpPr txBox="1"/>
          <p:nvPr>
            <p:ph hasCustomPrompt="1" idx="9" type="title"/>
          </p:nvPr>
        </p:nvSpPr>
        <p:spPr>
          <a:xfrm flipH="1">
            <a:off x="4693925" y="3683399"/>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2338" name="Google Shape;2338;p333"/>
          <p:cNvSpPr txBox="1"/>
          <p:nvPr>
            <p:ph idx="13" type="subTitle"/>
          </p:nvPr>
        </p:nvSpPr>
        <p:spPr>
          <a:xfrm flipH="1">
            <a:off x="5522976" y="3559423"/>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339" name="Google Shape;2339;p333"/>
          <p:cNvSpPr txBox="1"/>
          <p:nvPr>
            <p:ph idx="14" type="subTitle"/>
          </p:nvPr>
        </p:nvSpPr>
        <p:spPr>
          <a:xfrm flipH="1">
            <a:off x="5522856" y="4058172"/>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pic>
        <p:nvPicPr>
          <p:cNvPr id="2340" name="Google Shape;2340;p333"/>
          <p:cNvPicPr preferRelativeResize="0"/>
          <p:nvPr/>
        </p:nvPicPr>
        <p:blipFill rotWithShape="1">
          <a:blip r:embed="rId2">
            <a:alphaModFix/>
          </a:blip>
          <a:srcRect b="99" l="0" r="0" t="109"/>
          <a:stretch/>
        </p:blipFill>
        <p:spPr>
          <a:xfrm>
            <a:off x="0" y="-35412"/>
            <a:ext cx="3314701" cy="2143124"/>
          </a:xfrm>
          <a:prstGeom prst="rect">
            <a:avLst/>
          </a:prstGeom>
          <a:noFill/>
          <a:ln>
            <a:noFill/>
          </a:ln>
        </p:spPr>
      </p:pic>
      <p:pic>
        <p:nvPicPr>
          <p:cNvPr id="2341" name="Google Shape;2341;p333"/>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2342" name="Google Shape;2342;p333"/>
          <p:cNvPicPr preferRelativeResize="0"/>
          <p:nvPr/>
        </p:nvPicPr>
        <p:blipFill rotWithShape="1">
          <a:blip r:embed="rId4">
            <a:alphaModFix/>
          </a:blip>
          <a:srcRect b="11505" l="0" r="0" t="-4972"/>
          <a:stretch/>
        </p:blipFill>
        <p:spPr>
          <a:xfrm rot="10800000">
            <a:off x="7701639" y="0"/>
            <a:ext cx="1458274" cy="972175"/>
          </a:xfrm>
          <a:prstGeom prst="rect">
            <a:avLst/>
          </a:prstGeom>
          <a:noFill/>
          <a:ln>
            <a:noFill/>
          </a:ln>
        </p:spPr>
      </p:pic>
      <p:sp>
        <p:nvSpPr>
          <p:cNvPr id="2343" name="Google Shape;2343;p333"/>
          <p:cNvSpPr txBox="1"/>
          <p:nvPr>
            <p:ph idx="15" type="title"/>
          </p:nvPr>
        </p:nvSpPr>
        <p:spPr>
          <a:xfrm>
            <a:off x="4572000" y="539500"/>
            <a:ext cx="3858900" cy="841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500">
                <a:solidFill>
                  <a:schemeClr val="accent1"/>
                </a:solidFill>
              </a:defRPr>
            </a:lvl1pPr>
            <a:lvl2pPr lvl="1" rtl="0" algn="ctr">
              <a:spcBef>
                <a:spcPts val="0"/>
              </a:spcBef>
              <a:spcAft>
                <a:spcPts val="0"/>
              </a:spcAft>
              <a:buNone/>
              <a:defRPr>
                <a:solidFill>
                  <a:schemeClr val="accent1"/>
                </a:solidFill>
                <a:latin typeface="Open Sans"/>
                <a:ea typeface="Open Sans"/>
                <a:cs typeface="Open Sans"/>
                <a:sym typeface="Open Sans"/>
              </a:defRPr>
            </a:lvl2pPr>
            <a:lvl3pPr lvl="2" rtl="0" algn="ctr">
              <a:spcBef>
                <a:spcPts val="0"/>
              </a:spcBef>
              <a:spcAft>
                <a:spcPts val="0"/>
              </a:spcAft>
              <a:buNone/>
              <a:defRPr>
                <a:solidFill>
                  <a:schemeClr val="accent1"/>
                </a:solidFill>
                <a:latin typeface="Open Sans"/>
                <a:ea typeface="Open Sans"/>
                <a:cs typeface="Open Sans"/>
                <a:sym typeface="Open Sans"/>
              </a:defRPr>
            </a:lvl3pPr>
            <a:lvl4pPr lvl="3" rtl="0" algn="ctr">
              <a:spcBef>
                <a:spcPts val="0"/>
              </a:spcBef>
              <a:spcAft>
                <a:spcPts val="0"/>
              </a:spcAft>
              <a:buNone/>
              <a:defRPr>
                <a:solidFill>
                  <a:schemeClr val="accent1"/>
                </a:solidFill>
                <a:latin typeface="Open Sans"/>
                <a:ea typeface="Open Sans"/>
                <a:cs typeface="Open Sans"/>
                <a:sym typeface="Open Sans"/>
              </a:defRPr>
            </a:lvl4pPr>
            <a:lvl5pPr lvl="4" rtl="0" algn="ctr">
              <a:spcBef>
                <a:spcPts val="0"/>
              </a:spcBef>
              <a:spcAft>
                <a:spcPts val="0"/>
              </a:spcAft>
              <a:buNone/>
              <a:defRPr>
                <a:solidFill>
                  <a:schemeClr val="accent1"/>
                </a:solidFill>
                <a:latin typeface="Open Sans"/>
                <a:ea typeface="Open Sans"/>
                <a:cs typeface="Open Sans"/>
                <a:sym typeface="Open Sans"/>
              </a:defRPr>
            </a:lvl5pPr>
            <a:lvl6pPr lvl="5" rtl="0" algn="ctr">
              <a:spcBef>
                <a:spcPts val="0"/>
              </a:spcBef>
              <a:spcAft>
                <a:spcPts val="0"/>
              </a:spcAft>
              <a:buNone/>
              <a:defRPr>
                <a:solidFill>
                  <a:schemeClr val="accent1"/>
                </a:solidFill>
                <a:latin typeface="Open Sans"/>
                <a:ea typeface="Open Sans"/>
                <a:cs typeface="Open Sans"/>
                <a:sym typeface="Open Sans"/>
              </a:defRPr>
            </a:lvl6pPr>
            <a:lvl7pPr lvl="6" rtl="0" algn="ctr">
              <a:spcBef>
                <a:spcPts val="0"/>
              </a:spcBef>
              <a:spcAft>
                <a:spcPts val="0"/>
              </a:spcAft>
              <a:buNone/>
              <a:defRPr>
                <a:solidFill>
                  <a:schemeClr val="accent1"/>
                </a:solidFill>
                <a:latin typeface="Open Sans"/>
                <a:ea typeface="Open Sans"/>
                <a:cs typeface="Open Sans"/>
                <a:sym typeface="Open Sans"/>
              </a:defRPr>
            </a:lvl7pPr>
            <a:lvl8pPr lvl="7" rtl="0" algn="ctr">
              <a:spcBef>
                <a:spcPts val="0"/>
              </a:spcBef>
              <a:spcAft>
                <a:spcPts val="0"/>
              </a:spcAft>
              <a:buNone/>
              <a:defRPr>
                <a:solidFill>
                  <a:schemeClr val="accent1"/>
                </a:solidFill>
                <a:latin typeface="Open Sans"/>
                <a:ea typeface="Open Sans"/>
                <a:cs typeface="Open Sans"/>
                <a:sym typeface="Open Sans"/>
              </a:defRPr>
            </a:lvl8pPr>
            <a:lvl9pPr lvl="8" rtl="0" algn="ctr">
              <a:spcBef>
                <a:spcPts val="0"/>
              </a:spcBef>
              <a:spcAft>
                <a:spcPts val="0"/>
              </a:spcAft>
              <a:buNone/>
              <a:defRPr>
                <a:solidFill>
                  <a:schemeClr val="accent1"/>
                </a:solidFill>
                <a:latin typeface="Open Sans"/>
                <a:ea typeface="Open Sans"/>
                <a:cs typeface="Open Sans"/>
                <a:sym typeface="Open Sans"/>
              </a:defRPr>
            </a:lvl9pPr>
          </a:lstStyle>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1">
  <p:cSld name="CUSTOM_1_1">
    <p:bg>
      <p:bgPr>
        <a:solidFill>
          <a:schemeClr val="dk1"/>
        </a:solidFill>
      </p:bgPr>
    </p:bg>
    <p:spTree>
      <p:nvGrpSpPr>
        <p:cNvPr id="2344" name="Shape 2344"/>
        <p:cNvGrpSpPr/>
        <p:nvPr/>
      </p:nvGrpSpPr>
      <p:grpSpPr>
        <a:xfrm>
          <a:off x="0" y="0"/>
          <a:ext cx="0" cy="0"/>
          <a:chOff x="0" y="0"/>
          <a:chExt cx="0" cy="0"/>
        </a:xfrm>
      </p:grpSpPr>
      <p:sp>
        <p:nvSpPr>
          <p:cNvPr id="2345" name="Google Shape;2345;p334"/>
          <p:cNvSpPr txBox="1"/>
          <p:nvPr>
            <p:ph hasCustomPrompt="1" type="title"/>
          </p:nvPr>
        </p:nvSpPr>
        <p:spPr>
          <a:xfrm>
            <a:off x="5769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2346" name="Google Shape;2346;p334"/>
          <p:cNvSpPr txBox="1"/>
          <p:nvPr>
            <p:ph idx="1" type="subTitle"/>
          </p:nvPr>
        </p:nvSpPr>
        <p:spPr>
          <a:xfrm>
            <a:off x="12068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2347" name="Google Shape;2347;p334"/>
          <p:cNvSpPr txBox="1"/>
          <p:nvPr>
            <p:ph idx="2" type="subTitle"/>
          </p:nvPr>
        </p:nvSpPr>
        <p:spPr>
          <a:xfrm>
            <a:off x="12068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348" name="Google Shape;2348;p334"/>
          <p:cNvSpPr txBox="1"/>
          <p:nvPr>
            <p:ph idx="3"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solidFill>
                  <a:schemeClr val="lt1"/>
                </a:solidFill>
              </a:defRPr>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
        <p:nvSpPr>
          <p:cNvPr id="2349" name="Google Shape;2349;p334"/>
          <p:cNvSpPr txBox="1"/>
          <p:nvPr>
            <p:ph hasCustomPrompt="1" idx="4" type="title"/>
          </p:nvPr>
        </p:nvSpPr>
        <p:spPr>
          <a:xfrm>
            <a:off x="32403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2350" name="Google Shape;2350;p334"/>
          <p:cNvSpPr txBox="1"/>
          <p:nvPr>
            <p:ph idx="5" type="subTitle"/>
          </p:nvPr>
        </p:nvSpPr>
        <p:spPr>
          <a:xfrm>
            <a:off x="38702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2351" name="Google Shape;2351;p334"/>
          <p:cNvSpPr txBox="1"/>
          <p:nvPr>
            <p:ph idx="6" type="subTitle"/>
          </p:nvPr>
        </p:nvSpPr>
        <p:spPr>
          <a:xfrm>
            <a:off x="38702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352" name="Google Shape;2352;p334"/>
          <p:cNvSpPr txBox="1"/>
          <p:nvPr>
            <p:ph hasCustomPrompt="1" idx="7" type="title"/>
          </p:nvPr>
        </p:nvSpPr>
        <p:spPr>
          <a:xfrm>
            <a:off x="59037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2353" name="Google Shape;2353;p334"/>
          <p:cNvSpPr txBox="1"/>
          <p:nvPr>
            <p:ph idx="8" type="subTitle"/>
          </p:nvPr>
        </p:nvSpPr>
        <p:spPr>
          <a:xfrm>
            <a:off x="65336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2354" name="Google Shape;2354;p334"/>
          <p:cNvSpPr txBox="1"/>
          <p:nvPr>
            <p:ph idx="9" type="subTitle"/>
          </p:nvPr>
        </p:nvSpPr>
        <p:spPr>
          <a:xfrm>
            <a:off x="65336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355" name="Google Shape;2355;p334"/>
          <p:cNvSpPr txBox="1"/>
          <p:nvPr>
            <p:ph hasCustomPrompt="1" idx="13" type="title"/>
          </p:nvPr>
        </p:nvSpPr>
        <p:spPr>
          <a:xfrm>
            <a:off x="5769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2356" name="Google Shape;2356;p334"/>
          <p:cNvSpPr txBox="1"/>
          <p:nvPr>
            <p:ph idx="14" type="subTitle"/>
          </p:nvPr>
        </p:nvSpPr>
        <p:spPr>
          <a:xfrm>
            <a:off x="12068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2357" name="Google Shape;2357;p334"/>
          <p:cNvSpPr txBox="1"/>
          <p:nvPr>
            <p:ph idx="15" type="subTitle"/>
          </p:nvPr>
        </p:nvSpPr>
        <p:spPr>
          <a:xfrm>
            <a:off x="12068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358" name="Google Shape;2358;p334"/>
          <p:cNvSpPr txBox="1"/>
          <p:nvPr>
            <p:ph hasCustomPrompt="1" idx="16" type="title"/>
          </p:nvPr>
        </p:nvSpPr>
        <p:spPr>
          <a:xfrm>
            <a:off x="32403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2359" name="Google Shape;2359;p334"/>
          <p:cNvSpPr txBox="1"/>
          <p:nvPr>
            <p:ph idx="17" type="subTitle"/>
          </p:nvPr>
        </p:nvSpPr>
        <p:spPr>
          <a:xfrm>
            <a:off x="38702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2360" name="Google Shape;2360;p334"/>
          <p:cNvSpPr txBox="1"/>
          <p:nvPr>
            <p:ph idx="18" type="subTitle"/>
          </p:nvPr>
        </p:nvSpPr>
        <p:spPr>
          <a:xfrm>
            <a:off x="38702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361" name="Google Shape;2361;p334"/>
          <p:cNvSpPr txBox="1"/>
          <p:nvPr>
            <p:ph hasCustomPrompt="1" idx="19" type="title"/>
          </p:nvPr>
        </p:nvSpPr>
        <p:spPr>
          <a:xfrm>
            <a:off x="59037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2362" name="Google Shape;2362;p334"/>
          <p:cNvSpPr txBox="1"/>
          <p:nvPr>
            <p:ph idx="20" type="subTitle"/>
          </p:nvPr>
        </p:nvSpPr>
        <p:spPr>
          <a:xfrm>
            <a:off x="65336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2363" name="Google Shape;2363;p334"/>
          <p:cNvSpPr txBox="1"/>
          <p:nvPr>
            <p:ph idx="21" type="subTitle"/>
          </p:nvPr>
        </p:nvSpPr>
        <p:spPr>
          <a:xfrm>
            <a:off x="65336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pic>
        <p:nvPicPr>
          <p:cNvPr id="2364" name="Google Shape;2364;p334"/>
          <p:cNvPicPr preferRelativeResize="0"/>
          <p:nvPr/>
        </p:nvPicPr>
        <p:blipFill rotWithShape="1">
          <a:blip r:embed="rId2">
            <a:alphaModFix/>
          </a:blip>
          <a:srcRect b="0" l="0" r="0" t="55512"/>
          <a:stretch/>
        </p:blipFill>
        <p:spPr>
          <a:xfrm>
            <a:off x="349950" y="0"/>
            <a:ext cx="2738250" cy="1223075"/>
          </a:xfrm>
          <a:prstGeom prst="rect">
            <a:avLst/>
          </a:prstGeom>
          <a:noFill/>
          <a:ln>
            <a:noFill/>
          </a:ln>
        </p:spPr>
      </p:pic>
      <p:pic>
        <p:nvPicPr>
          <p:cNvPr id="2365" name="Google Shape;2365;p334"/>
          <p:cNvPicPr preferRelativeResize="0"/>
          <p:nvPr/>
        </p:nvPicPr>
        <p:blipFill rotWithShape="1">
          <a:blip r:embed="rId3">
            <a:alphaModFix/>
          </a:blip>
          <a:srcRect b="0" l="0" r="57085" t="28335"/>
          <a:stretch/>
        </p:blipFill>
        <p:spPr>
          <a:xfrm>
            <a:off x="7654550" y="0"/>
            <a:ext cx="1489451" cy="2245074"/>
          </a:xfrm>
          <a:prstGeom prst="rect">
            <a:avLst/>
          </a:prstGeom>
          <a:noFill/>
          <a:ln>
            <a:noFill/>
          </a:ln>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5">
    <p:spTree>
      <p:nvGrpSpPr>
        <p:cNvPr id="2366" name="Shape 2366"/>
        <p:cNvGrpSpPr/>
        <p:nvPr/>
      </p:nvGrpSpPr>
      <p:grpSpPr>
        <a:xfrm>
          <a:off x="0" y="0"/>
          <a:ext cx="0" cy="0"/>
          <a:chOff x="0" y="0"/>
          <a:chExt cx="0" cy="0"/>
        </a:xfrm>
      </p:grpSpPr>
      <p:pic>
        <p:nvPicPr>
          <p:cNvPr id="2367" name="Google Shape;2367;p335"/>
          <p:cNvPicPr preferRelativeResize="0"/>
          <p:nvPr/>
        </p:nvPicPr>
        <p:blipFill rotWithShape="1">
          <a:blip r:embed="rId2">
            <a:alphaModFix/>
          </a:blip>
          <a:srcRect b="-2087" l="0" r="0" t="12896"/>
          <a:stretch/>
        </p:blipFill>
        <p:spPr>
          <a:xfrm flipH="1" rot="10800000">
            <a:off x="495750" y="3042949"/>
            <a:ext cx="3623125" cy="2093876"/>
          </a:xfrm>
          <a:prstGeom prst="rect">
            <a:avLst/>
          </a:prstGeom>
          <a:noFill/>
          <a:ln>
            <a:noFill/>
          </a:ln>
        </p:spPr>
      </p:pic>
      <p:pic>
        <p:nvPicPr>
          <p:cNvPr id="2368" name="Google Shape;2368;p335"/>
          <p:cNvPicPr preferRelativeResize="0"/>
          <p:nvPr/>
        </p:nvPicPr>
        <p:blipFill rotWithShape="1">
          <a:blip r:embed="rId3">
            <a:alphaModFix/>
          </a:blip>
          <a:srcRect b="0" l="219" r="209" t="0"/>
          <a:stretch/>
        </p:blipFill>
        <p:spPr>
          <a:xfrm>
            <a:off x="8110738" y="289263"/>
            <a:ext cx="640080" cy="640080"/>
          </a:xfrm>
          <a:prstGeom prst="rect">
            <a:avLst/>
          </a:prstGeom>
          <a:noFill/>
          <a:ln>
            <a:noFill/>
          </a:ln>
        </p:spPr>
      </p:pic>
      <p:sp>
        <p:nvSpPr>
          <p:cNvPr id="2369" name="Google Shape;2369;p335"/>
          <p:cNvSpPr txBox="1"/>
          <p:nvPr>
            <p:ph type="title"/>
          </p:nvPr>
        </p:nvSpPr>
        <p:spPr>
          <a:xfrm>
            <a:off x="4926773" y="2787073"/>
            <a:ext cx="2488800" cy="567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8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2370" name="Google Shape;2370;p335"/>
          <p:cNvSpPr txBox="1"/>
          <p:nvPr>
            <p:ph idx="1" type="subTitle"/>
          </p:nvPr>
        </p:nvSpPr>
        <p:spPr>
          <a:xfrm>
            <a:off x="1454725" y="1826950"/>
            <a:ext cx="5961000" cy="7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5_1">
    <p:spTree>
      <p:nvGrpSpPr>
        <p:cNvPr id="2371" name="Shape 2371"/>
        <p:cNvGrpSpPr/>
        <p:nvPr/>
      </p:nvGrpSpPr>
      <p:grpSpPr>
        <a:xfrm>
          <a:off x="0" y="0"/>
          <a:ext cx="0" cy="0"/>
          <a:chOff x="0" y="0"/>
          <a:chExt cx="0" cy="0"/>
        </a:xfrm>
      </p:grpSpPr>
      <p:sp>
        <p:nvSpPr>
          <p:cNvPr id="2372" name="Google Shape;2372;p336"/>
          <p:cNvSpPr txBox="1"/>
          <p:nvPr>
            <p:ph type="title"/>
          </p:nvPr>
        </p:nvSpPr>
        <p:spPr>
          <a:xfrm>
            <a:off x="713225" y="3305750"/>
            <a:ext cx="24888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8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2373" name="Google Shape;2373;p336"/>
          <p:cNvSpPr txBox="1"/>
          <p:nvPr>
            <p:ph idx="1" type="subTitle"/>
          </p:nvPr>
        </p:nvSpPr>
        <p:spPr>
          <a:xfrm>
            <a:off x="713225" y="2147500"/>
            <a:ext cx="59610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pic>
        <p:nvPicPr>
          <p:cNvPr id="2374" name="Google Shape;2374;p336"/>
          <p:cNvPicPr preferRelativeResize="0"/>
          <p:nvPr/>
        </p:nvPicPr>
        <p:blipFill rotWithShape="1">
          <a:blip r:embed="rId2">
            <a:alphaModFix amt="86000"/>
          </a:blip>
          <a:srcRect b="0" l="0" r="0" t="41221"/>
          <a:stretch/>
        </p:blipFill>
        <p:spPr>
          <a:xfrm flipH="1" rot="10800000">
            <a:off x="3668650" y="3849274"/>
            <a:ext cx="2491451" cy="1321876"/>
          </a:xfrm>
          <a:prstGeom prst="rect">
            <a:avLst/>
          </a:prstGeom>
          <a:noFill/>
          <a:ln>
            <a:noFill/>
          </a:ln>
        </p:spPr>
      </p:pic>
      <p:pic>
        <p:nvPicPr>
          <p:cNvPr id="2375" name="Google Shape;2375;p336"/>
          <p:cNvPicPr preferRelativeResize="0"/>
          <p:nvPr/>
        </p:nvPicPr>
        <p:blipFill rotWithShape="1">
          <a:blip r:embed="rId3">
            <a:alphaModFix amt="86000"/>
          </a:blip>
          <a:srcRect b="55711" l="0" r="0" t="0"/>
          <a:stretch/>
        </p:blipFill>
        <p:spPr>
          <a:xfrm flipH="1" rot="10800000">
            <a:off x="1088534" y="1"/>
            <a:ext cx="3382091" cy="1497874"/>
          </a:xfrm>
          <a:prstGeom prst="rect">
            <a:avLst/>
          </a:prstGeom>
          <a:noFill/>
          <a:ln>
            <a:noFill/>
          </a:ln>
        </p:spPr>
      </p:pic>
      <p:pic>
        <p:nvPicPr>
          <p:cNvPr id="2376" name="Google Shape;2376;p336"/>
          <p:cNvPicPr preferRelativeResize="0"/>
          <p:nvPr/>
        </p:nvPicPr>
        <p:blipFill rotWithShape="1">
          <a:blip r:embed="rId2">
            <a:alphaModFix amt="86000"/>
          </a:blip>
          <a:srcRect b="59170" l="16240" r="0" t="0"/>
          <a:stretch/>
        </p:blipFill>
        <p:spPr>
          <a:xfrm flipH="1" rot="10800000">
            <a:off x="4600" y="0"/>
            <a:ext cx="2954929" cy="130019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CUSTOM_11_1">
    <p:spTree>
      <p:nvGrpSpPr>
        <p:cNvPr id="214" name="Shape 214"/>
        <p:cNvGrpSpPr/>
        <p:nvPr/>
      </p:nvGrpSpPr>
      <p:grpSpPr>
        <a:xfrm>
          <a:off x="0" y="0"/>
          <a:ext cx="0" cy="0"/>
          <a:chOff x="0" y="0"/>
          <a:chExt cx="0" cy="0"/>
        </a:xfrm>
      </p:grpSpPr>
      <p:sp>
        <p:nvSpPr>
          <p:cNvPr id="215" name="Google Shape;215;p35"/>
          <p:cNvSpPr txBox="1"/>
          <p:nvPr>
            <p:ph type="title"/>
          </p:nvPr>
        </p:nvSpPr>
        <p:spPr>
          <a:xfrm>
            <a:off x="1677450" y="539500"/>
            <a:ext cx="5789100" cy="68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600"/>
              <a:buNone/>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216" name="Google Shape;216;p35"/>
          <p:cNvSpPr txBox="1"/>
          <p:nvPr>
            <p:ph idx="1" type="subTitle"/>
          </p:nvPr>
        </p:nvSpPr>
        <p:spPr>
          <a:xfrm>
            <a:off x="2411850" y="1664000"/>
            <a:ext cx="4320300" cy="540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accent1"/>
              </a:buClr>
              <a:buSzPts val="1400"/>
              <a:buNone/>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217" name="Google Shape;217;p35"/>
          <p:cNvSpPr txBox="1"/>
          <p:nvPr>
            <p:ph idx="2" type="subTitle"/>
          </p:nvPr>
        </p:nvSpPr>
        <p:spPr>
          <a:xfrm>
            <a:off x="2041500" y="2306300"/>
            <a:ext cx="4908600" cy="1924200"/>
          </a:xfrm>
          <a:prstGeom prst="rect">
            <a:avLst/>
          </a:prstGeom>
        </p:spPr>
        <p:txBody>
          <a:bodyPr anchorCtr="0" anchor="t" bIns="91425" lIns="91425" spcFirstLastPara="1" rIns="91425" wrap="square" tIns="91425">
            <a:noAutofit/>
          </a:bodyPr>
          <a:lstStyle>
            <a:lvl1pPr lvl="0" rtl="0">
              <a:lnSpc>
                <a:spcPct val="150000"/>
              </a:lnSpc>
              <a:spcBef>
                <a:spcPts val="0"/>
              </a:spcBef>
              <a:spcAft>
                <a:spcPts val="0"/>
              </a:spcAft>
              <a:buClr>
                <a:schemeClr val="accent1"/>
              </a:buClr>
              <a:buSzPts val="1400"/>
              <a:buChar ch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pic>
        <p:nvPicPr>
          <p:cNvPr id="218" name="Google Shape;218;p35"/>
          <p:cNvPicPr preferRelativeResize="0"/>
          <p:nvPr/>
        </p:nvPicPr>
        <p:blipFill rotWithShape="1">
          <a:blip r:embed="rId2">
            <a:alphaModFix/>
          </a:blip>
          <a:srcRect b="0" l="18227" r="0" t="0"/>
          <a:stretch/>
        </p:blipFill>
        <p:spPr>
          <a:xfrm>
            <a:off x="0" y="1571375"/>
            <a:ext cx="1935326" cy="2136450"/>
          </a:xfrm>
          <a:prstGeom prst="rect">
            <a:avLst/>
          </a:prstGeom>
          <a:noFill/>
          <a:ln>
            <a:noFill/>
          </a:ln>
        </p:spPr>
      </p:pic>
      <p:sp>
        <p:nvSpPr>
          <p:cNvPr id="219" name="Google Shape;219;p35"/>
          <p:cNvSpPr/>
          <p:nvPr/>
        </p:nvSpPr>
        <p:spPr>
          <a:xfrm>
            <a:off x="7403800" y="0"/>
            <a:ext cx="1740199" cy="1729626"/>
          </a:xfrm>
          <a:prstGeom prst="rect">
            <a:avLst/>
          </a:prstGeom>
          <a:noFill/>
          <a:ln>
            <a:noFill/>
          </a:ln>
        </p:spPr>
      </p:sp>
      <p:sp>
        <p:nvSpPr>
          <p:cNvPr id="220" name="Google Shape;220;p35"/>
          <p:cNvSpPr/>
          <p:nvPr/>
        </p:nvSpPr>
        <p:spPr>
          <a:xfrm rot="10799993">
            <a:off x="7318399" y="2851204"/>
            <a:ext cx="1837376" cy="2317119"/>
          </a:xfrm>
          <a:prstGeom prst="rect">
            <a:avLst/>
          </a:prstGeom>
          <a:noFill/>
          <a:ln>
            <a:noFill/>
          </a:ln>
        </p:spPr>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18">
    <p:spTree>
      <p:nvGrpSpPr>
        <p:cNvPr id="2377" name="Shape 2377"/>
        <p:cNvGrpSpPr/>
        <p:nvPr/>
      </p:nvGrpSpPr>
      <p:grpSpPr>
        <a:xfrm>
          <a:off x="0" y="0"/>
          <a:ext cx="0" cy="0"/>
          <a:chOff x="0" y="0"/>
          <a:chExt cx="0" cy="0"/>
        </a:xfrm>
      </p:grpSpPr>
      <p:sp>
        <p:nvSpPr>
          <p:cNvPr id="2378" name="Google Shape;2378;p337"/>
          <p:cNvSpPr txBox="1"/>
          <p:nvPr>
            <p:ph type="title"/>
          </p:nvPr>
        </p:nvSpPr>
        <p:spPr>
          <a:xfrm>
            <a:off x="4107650" y="3266550"/>
            <a:ext cx="4394100" cy="128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2379" name="Google Shape;2379;p337"/>
          <p:cNvPicPr preferRelativeResize="0"/>
          <p:nvPr/>
        </p:nvPicPr>
        <p:blipFill>
          <a:blip r:embed="rId2">
            <a:alphaModFix/>
          </a:blip>
          <a:stretch>
            <a:fillRect/>
          </a:stretch>
        </p:blipFill>
        <p:spPr>
          <a:xfrm>
            <a:off x="2834450" y="1000477"/>
            <a:ext cx="1018151" cy="995748"/>
          </a:xfrm>
          <a:prstGeom prst="rect">
            <a:avLst/>
          </a:prstGeom>
          <a:noFill/>
          <a:ln>
            <a:noFill/>
          </a:ln>
        </p:spPr>
      </p:pic>
      <p:pic>
        <p:nvPicPr>
          <p:cNvPr id="2380" name="Google Shape;2380;p337"/>
          <p:cNvPicPr preferRelativeResize="0"/>
          <p:nvPr/>
        </p:nvPicPr>
        <p:blipFill>
          <a:blip r:embed="rId3">
            <a:alphaModFix/>
          </a:blip>
          <a:stretch>
            <a:fillRect/>
          </a:stretch>
        </p:blipFill>
        <p:spPr>
          <a:xfrm>
            <a:off x="4740400" y="399475"/>
            <a:ext cx="2635957" cy="2398715"/>
          </a:xfrm>
          <a:prstGeom prst="rect">
            <a:avLst/>
          </a:prstGeom>
          <a:noFill/>
          <a:ln>
            <a:noFill/>
          </a:ln>
        </p:spPr>
      </p:pic>
      <p:pic>
        <p:nvPicPr>
          <p:cNvPr id="2381" name="Google Shape;2381;p337"/>
          <p:cNvPicPr preferRelativeResize="0"/>
          <p:nvPr/>
        </p:nvPicPr>
        <p:blipFill rotWithShape="1">
          <a:blip r:embed="rId4">
            <a:alphaModFix/>
          </a:blip>
          <a:srcRect b="0" l="43333" r="0" t="0"/>
          <a:stretch/>
        </p:blipFill>
        <p:spPr>
          <a:xfrm>
            <a:off x="0" y="73050"/>
            <a:ext cx="1157524" cy="1843826"/>
          </a:xfrm>
          <a:prstGeom prst="rect">
            <a:avLst/>
          </a:prstGeom>
          <a:noFill/>
          <a:ln>
            <a:noFill/>
          </a:ln>
        </p:spPr>
      </p:pic>
      <p:pic>
        <p:nvPicPr>
          <p:cNvPr id="2382" name="Google Shape;2382;p337"/>
          <p:cNvPicPr preferRelativeResize="0"/>
          <p:nvPr/>
        </p:nvPicPr>
        <p:blipFill>
          <a:blip r:embed="rId5">
            <a:alphaModFix/>
          </a:blip>
          <a:stretch>
            <a:fillRect/>
          </a:stretch>
        </p:blipFill>
        <p:spPr>
          <a:xfrm>
            <a:off x="6023956" y="836390"/>
            <a:ext cx="2554868" cy="2292561"/>
          </a:xfrm>
          <a:prstGeom prst="rect">
            <a:avLst/>
          </a:prstGeom>
          <a:noFill/>
          <a:ln>
            <a:noFill/>
          </a:ln>
        </p:spPr>
      </p:pic>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19">
    <p:spTree>
      <p:nvGrpSpPr>
        <p:cNvPr id="2383" name="Shape 2383"/>
        <p:cNvGrpSpPr/>
        <p:nvPr/>
      </p:nvGrpSpPr>
      <p:grpSpPr>
        <a:xfrm>
          <a:off x="0" y="0"/>
          <a:ext cx="0" cy="0"/>
          <a:chOff x="0" y="0"/>
          <a:chExt cx="0" cy="0"/>
        </a:xfrm>
      </p:grpSpPr>
      <p:sp>
        <p:nvSpPr>
          <p:cNvPr id="2384" name="Google Shape;2384;p338"/>
          <p:cNvSpPr txBox="1"/>
          <p:nvPr>
            <p:ph type="title"/>
          </p:nvPr>
        </p:nvSpPr>
        <p:spPr>
          <a:xfrm>
            <a:off x="3424675" y="2411446"/>
            <a:ext cx="5001900" cy="2195400"/>
          </a:xfrm>
          <a:prstGeom prst="rect">
            <a:avLst/>
          </a:prstGeom>
        </p:spPr>
        <p:txBody>
          <a:bodyPr anchorCtr="0" anchor="ctr" bIns="91425" lIns="91425" spcFirstLastPara="1" rIns="91425" wrap="square" tIns="91425">
            <a:noAutofit/>
          </a:bodyPr>
          <a:lstStyle>
            <a:lvl1pPr lvl="0" rtl="0" algn="r">
              <a:lnSpc>
                <a:spcPct val="90000"/>
              </a:lnSpc>
              <a:spcBef>
                <a:spcPts val="0"/>
              </a:spcBef>
              <a:spcAft>
                <a:spcPts val="0"/>
              </a:spcAft>
              <a:buClr>
                <a:schemeClr val="lt1"/>
              </a:buClr>
              <a:buSzPts val="3500"/>
              <a:buNone/>
              <a:defRPr sz="8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2385" name="Google Shape;2385;p338"/>
          <p:cNvPicPr preferRelativeResize="0"/>
          <p:nvPr/>
        </p:nvPicPr>
        <p:blipFill rotWithShape="1">
          <a:blip r:embed="rId2">
            <a:alphaModFix/>
          </a:blip>
          <a:srcRect b="0" l="2257" r="0" t="0"/>
          <a:stretch/>
        </p:blipFill>
        <p:spPr>
          <a:xfrm>
            <a:off x="557075" y="482050"/>
            <a:ext cx="3270176" cy="2759026"/>
          </a:xfrm>
          <a:prstGeom prst="rect">
            <a:avLst/>
          </a:prstGeom>
          <a:noFill/>
          <a:ln>
            <a:noFill/>
          </a:ln>
        </p:spPr>
      </p:pic>
      <p:pic>
        <p:nvPicPr>
          <p:cNvPr id="2386" name="Google Shape;2386;p338"/>
          <p:cNvPicPr preferRelativeResize="0"/>
          <p:nvPr/>
        </p:nvPicPr>
        <p:blipFill rotWithShape="1">
          <a:blip r:embed="rId3">
            <a:alphaModFix/>
          </a:blip>
          <a:srcRect b="37965" l="0" r="0" t="0"/>
          <a:stretch/>
        </p:blipFill>
        <p:spPr>
          <a:xfrm>
            <a:off x="1853000" y="3832427"/>
            <a:ext cx="2355251" cy="1311075"/>
          </a:xfrm>
          <a:prstGeom prst="rect">
            <a:avLst/>
          </a:prstGeom>
          <a:noFill/>
          <a:ln>
            <a:noFill/>
          </a:ln>
        </p:spPr>
      </p:pic>
      <p:pic>
        <p:nvPicPr>
          <p:cNvPr id="2387" name="Google Shape;2387;p338"/>
          <p:cNvPicPr preferRelativeResize="0"/>
          <p:nvPr/>
        </p:nvPicPr>
        <p:blipFill rotWithShape="1">
          <a:blip r:embed="rId4">
            <a:alphaModFix/>
          </a:blip>
          <a:srcRect b="0" l="0" r="0" t="17857"/>
          <a:stretch/>
        </p:blipFill>
        <p:spPr>
          <a:xfrm>
            <a:off x="5425400" y="-24700"/>
            <a:ext cx="2198224" cy="1812949"/>
          </a:xfrm>
          <a:prstGeom prst="rect">
            <a:avLst/>
          </a:prstGeom>
          <a:noFill/>
          <a:ln>
            <a:noFill/>
          </a:ln>
        </p:spPr>
      </p:pic>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1">
    <p:spTree>
      <p:nvGrpSpPr>
        <p:cNvPr id="2388" name="Shape 2388"/>
        <p:cNvGrpSpPr/>
        <p:nvPr/>
      </p:nvGrpSpPr>
      <p:grpSpPr>
        <a:xfrm>
          <a:off x="0" y="0"/>
          <a:ext cx="0" cy="0"/>
          <a:chOff x="0" y="0"/>
          <a:chExt cx="0" cy="0"/>
        </a:xfrm>
      </p:grpSpPr>
      <p:sp>
        <p:nvSpPr>
          <p:cNvPr id="2389" name="Google Shape;2389;p339"/>
          <p:cNvSpPr txBox="1"/>
          <p:nvPr>
            <p:ph type="title"/>
          </p:nvPr>
        </p:nvSpPr>
        <p:spPr>
          <a:xfrm>
            <a:off x="2581350" y="1660775"/>
            <a:ext cx="3981300" cy="68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600"/>
              <a:buNone/>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2390" name="Google Shape;2390;p339"/>
          <p:cNvSpPr txBox="1"/>
          <p:nvPr>
            <p:ph idx="1" type="subTitle"/>
          </p:nvPr>
        </p:nvSpPr>
        <p:spPr>
          <a:xfrm>
            <a:off x="2411850" y="2410025"/>
            <a:ext cx="4320300" cy="1398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a:lvl1pPr>
            <a:lvl2pPr lvl="1" rtl="0" algn="ctr">
              <a:lnSpc>
                <a:spcPct val="100000"/>
              </a:lnSpc>
              <a:spcBef>
                <a:spcPts val="160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pic>
        <p:nvPicPr>
          <p:cNvPr id="2391" name="Google Shape;2391;p339"/>
          <p:cNvPicPr preferRelativeResize="0"/>
          <p:nvPr/>
        </p:nvPicPr>
        <p:blipFill>
          <a:blip r:embed="rId2">
            <a:alphaModFix/>
          </a:blip>
          <a:stretch>
            <a:fillRect/>
          </a:stretch>
        </p:blipFill>
        <p:spPr>
          <a:xfrm>
            <a:off x="321900" y="306645"/>
            <a:ext cx="2107050" cy="1917405"/>
          </a:xfrm>
          <a:prstGeom prst="rect">
            <a:avLst/>
          </a:prstGeom>
          <a:noFill/>
          <a:ln>
            <a:noFill/>
          </a:ln>
        </p:spPr>
      </p:pic>
      <p:pic>
        <p:nvPicPr>
          <p:cNvPr id="2392" name="Google Shape;2392;p339"/>
          <p:cNvPicPr preferRelativeResize="0"/>
          <p:nvPr/>
        </p:nvPicPr>
        <p:blipFill rotWithShape="1">
          <a:blip r:embed="rId3">
            <a:alphaModFix/>
          </a:blip>
          <a:srcRect b="0" l="0" r="29103" t="0"/>
          <a:stretch/>
        </p:blipFill>
        <p:spPr>
          <a:xfrm>
            <a:off x="7257850" y="1584575"/>
            <a:ext cx="1886149" cy="2685299"/>
          </a:xfrm>
          <a:prstGeom prst="rect">
            <a:avLst/>
          </a:prstGeom>
          <a:noFill/>
          <a:ln>
            <a:noFill/>
          </a:ln>
        </p:spPr>
      </p:pic>
      <p:pic>
        <p:nvPicPr>
          <p:cNvPr id="2393" name="Google Shape;2393;p339"/>
          <p:cNvPicPr preferRelativeResize="0"/>
          <p:nvPr/>
        </p:nvPicPr>
        <p:blipFill rotWithShape="1">
          <a:blip r:embed="rId4">
            <a:alphaModFix/>
          </a:blip>
          <a:srcRect b="25689" l="14864" r="0" t="0"/>
          <a:stretch/>
        </p:blipFill>
        <p:spPr>
          <a:xfrm>
            <a:off x="-17100" y="3148450"/>
            <a:ext cx="2276550" cy="1995051"/>
          </a:xfrm>
          <a:prstGeom prst="rect">
            <a:avLst/>
          </a:prstGeom>
          <a:noFill/>
          <a:ln>
            <a:noFill/>
          </a:ln>
        </p:spPr>
      </p:pic>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CUSTOM_11_1">
    <p:spTree>
      <p:nvGrpSpPr>
        <p:cNvPr id="2394" name="Shape 2394"/>
        <p:cNvGrpSpPr/>
        <p:nvPr/>
      </p:nvGrpSpPr>
      <p:grpSpPr>
        <a:xfrm>
          <a:off x="0" y="0"/>
          <a:ext cx="0" cy="0"/>
          <a:chOff x="0" y="0"/>
          <a:chExt cx="0" cy="0"/>
        </a:xfrm>
      </p:grpSpPr>
      <p:sp>
        <p:nvSpPr>
          <p:cNvPr id="2395" name="Google Shape;2395;p340"/>
          <p:cNvSpPr txBox="1"/>
          <p:nvPr>
            <p:ph type="title"/>
          </p:nvPr>
        </p:nvSpPr>
        <p:spPr>
          <a:xfrm>
            <a:off x="1677450" y="539500"/>
            <a:ext cx="5789100" cy="68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600"/>
              <a:buNone/>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2396" name="Google Shape;2396;p340"/>
          <p:cNvSpPr txBox="1"/>
          <p:nvPr>
            <p:ph idx="1" type="subTitle"/>
          </p:nvPr>
        </p:nvSpPr>
        <p:spPr>
          <a:xfrm>
            <a:off x="2411850" y="1664000"/>
            <a:ext cx="4320300" cy="540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accent1"/>
              </a:buClr>
              <a:buSzPts val="1400"/>
              <a:buNone/>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2397" name="Google Shape;2397;p340"/>
          <p:cNvSpPr txBox="1"/>
          <p:nvPr>
            <p:ph idx="2" type="subTitle"/>
          </p:nvPr>
        </p:nvSpPr>
        <p:spPr>
          <a:xfrm>
            <a:off x="2041500" y="2306300"/>
            <a:ext cx="4908600" cy="1924200"/>
          </a:xfrm>
          <a:prstGeom prst="rect">
            <a:avLst/>
          </a:prstGeom>
        </p:spPr>
        <p:txBody>
          <a:bodyPr anchorCtr="0" anchor="t" bIns="91425" lIns="91425" spcFirstLastPara="1" rIns="91425" wrap="square" tIns="91425">
            <a:noAutofit/>
          </a:bodyPr>
          <a:lstStyle>
            <a:lvl1pPr lvl="0" rtl="0">
              <a:lnSpc>
                <a:spcPct val="150000"/>
              </a:lnSpc>
              <a:spcBef>
                <a:spcPts val="0"/>
              </a:spcBef>
              <a:spcAft>
                <a:spcPts val="0"/>
              </a:spcAft>
              <a:buClr>
                <a:schemeClr val="accent1"/>
              </a:buClr>
              <a:buSzPts val="1400"/>
              <a:buChar ch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pic>
        <p:nvPicPr>
          <p:cNvPr id="2398" name="Google Shape;2398;p340"/>
          <p:cNvPicPr preferRelativeResize="0"/>
          <p:nvPr/>
        </p:nvPicPr>
        <p:blipFill rotWithShape="1">
          <a:blip r:embed="rId2">
            <a:alphaModFix/>
          </a:blip>
          <a:srcRect b="0" l="18227" r="0" t="0"/>
          <a:stretch/>
        </p:blipFill>
        <p:spPr>
          <a:xfrm>
            <a:off x="0" y="1571375"/>
            <a:ext cx="1935326" cy="2136450"/>
          </a:xfrm>
          <a:prstGeom prst="rect">
            <a:avLst/>
          </a:prstGeom>
          <a:noFill/>
          <a:ln>
            <a:noFill/>
          </a:ln>
        </p:spPr>
      </p:pic>
      <p:pic>
        <p:nvPicPr>
          <p:cNvPr id="2399" name="Google Shape;2399;p340"/>
          <p:cNvPicPr preferRelativeResize="0"/>
          <p:nvPr/>
        </p:nvPicPr>
        <p:blipFill rotWithShape="1">
          <a:blip r:embed="rId3">
            <a:alphaModFix/>
          </a:blip>
          <a:srcRect b="0" l="0" r="29903" t="23442"/>
          <a:stretch/>
        </p:blipFill>
        <p:spPr>
          <a:xfrm>
            <a:off x="7403800" y="0"/>
            <a:ext cx="1740199" cy="1729626"/>
          </a:xfrm>
          <a:prstGeom prst="rect">
            <a:avLst/>
          </a:prstGeom>
          <a:noFill/>
          <a:ln>
            <a:noFill/>
          </a:ln>
        </p:spPr>
      </p:pic>
      <p:pic>
        <p:nvPicPr>
          <p:cNvPr id="2400" name="Google Shape;2400;p340"/>
          <p:cNvPicPr preferRelativeResize="0"/>
          <p:nvPr/>
        </p:nvPicPr>
        <p:blipFill rotWithShape="1">
          <a:blip r:embed="rId4">
            <a:alphaModFix/>
          </a:blip>
          <a:srcRect b="0" l="26362" r="0" t="9074"/>
          <a:stretch/>
        </p:blipFill>
        <p:spPr>
          <a:xfrm rot="10799993">
            <a:off x="7318399" y="2851204"/>
            <a:ext cx="1837376" cy="2317119"/>
          </a:xfrm>
          <a:prstGeom prst="rect">
            <a:avLst/>
          </a:prstGeom>
          <a:noFill/>
          <a:ln>
            <a:noFill/>
          </a:ln>
        </p:spPr>
      </p:pic>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2">
    <p:spTree>
      <p:nvGrpSpPr>
        <p:cNvPr id="2401" name="Shape 2401"/>
        <p:cNvGrpSpPr/>
        <p:nvPr/>
      </p:nvGrpSpPr>
      <p:grpSpPr>
        <a:xfrm>
          <a:off x="0" y="0"/>
          <a:ext cx="0" cy="0"/>
          <a:chOff x="0" y="0"/>
          <a:chExt cx="0" cy="0"/>
        </a:xfrm>
      </p:grpSpPr>
      <p:sp>
        <p:nvSpPr>
          <p:cNvPr id="2402" name="Google Shape;2402;p341"/>
          <p:cNvSpPr txBox="1"/>
          <p:nvPr>
            <p:ph type="title"/>
          </p:nvPr>
        </p:nvSpPr>
        <p:spPr>
          <a:xfrm>
            <a:off x="4575055" y="2764177"/>
            <a:ext cx="3858900" cy="100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2403" name="Google Shape;2403;p341"/>
          <p:cNvSpPr txBox="1"/>
          <p:nvPr>
            <p:ph hasCustomPrompt="1" idx="2" type="title"/>
          </p:nvPr>
        </p:nvSpPr>
        <p:spPr>
          <a:xfrm>
            <a:off x="6063955" y="1957725"/>
            <a:ext cx="2370000" cy="115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2404" name="Google Shape;2404;p341"/>
          <p:cNvSpPr txBox="1"/>
          <p:nvPr>
            <p:ph idx="1" type="subTitle"/>
          </p:nvPr>
        </p:nvSpPr>
        <p:spPr>
          <a:xfrm>
            <a:off x="5818575" y="3950125"/>
            <a:ext cx="2615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2405" name="Google Shape;2405;p341"/>
          <p:cNvPicPr preferRelativeResize="0"/>
          <p:nvPr/>
        </p:nvPicPr>
        <p:blipFill rotWithShape="1">
          <a:blip r:embed="rId2">
            <a:alphaModFix amt="88000"/>
          </a:blip>
          <a:srcRect b="0" l="17416" r="0" t="30128"/>
          <a:stretch/>
        </p:blipFill>
        <p:spPr>
          <a:xfrm flipH="1">
            <a:off x="5860925" y="0"/>
            <a:ext cx="3301876" cy="1808024"/>
          </a:xfrm>
          <a:prstGeom prst="rect">
            <a:avLst/>
          </a:prstGeom>
          <a:noFill/>
          <a:ln>
            <a:noFill/>
          </a:ln>
        </p:spPr>
      </p:pic>
      <p:pic>
        <p:nvPicPr>
          <p:cNvPr id="2406" name="Google Shape;2406;p341"/>
          <p:cNvPicPr preferRelativeResize="0"/>
          <p:nvPr/>
        </p:nvPicPr>
        <p:blipFill rotWithShape="1">
          <a:blip r:embed="rId3">
            <a:alphaModFix/>
          </a:blip>
          <a:srcRect b="0" l="0" r="0" t="16777"/>
          <a:stretch/>
        </p:blipFill>
        <p:spPr>
          <a:xfrm>
            <a:off x="713225" y="-2978"/>
            <a:ext cx="1828801" cy="1702801"/>
          </a:xfrm>
          <a:prstGeom prst="rect">
            <a:avLst/>
          </a:prstGeom>
          <a:noFill/>
          <a:ln>
            <a:noFill/>
          </a:ln>
        </p:spPr>
      </p:pic>
      <p:pic>
        <p:nvPicPr>
          <p:cNvPr id="2407" name="Google Shape;2407;p341"/>
          <p:cNvPicPr preferRelativeResize="0"/>
          <p:nvPr/>
        </p:nvPicPr>
        <p:blipFill rotWithShape="1">
          <a:blip r:embed="rId4">
            <a:alphaModFix amt="85000"/>
          </a:blip>
          <a:srcRect b="0" l="0" r="78523" t="0"/>
          <a:stretch/>
        </p:blipFill>
        <p:spPr>
          <a:xfrm rot="5400000">
            <a:off x="918900" y="3770899"/>
            <a:ext cx="510599" cy="2234601"/>
          </a:xfrm>
          <a:prstGeom prst="rect">
            <a:avLst/>
          </a:prstGeom>
          <a:noFill/>
          <a:ln>
            <a:noFill/>
          </a:ln>
        </p:spPr>
      </p:pic>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2_1">
    <p:spTree>
      <p:nvGrpSpPr>
        <p:cNvPr id="2408" name="Shape 2408"/>
        <p:cNvGrpSpPr/>
        <p:nvPr/>
      </p:nvGrpSpPr>
      <p:grpSpPr>
        <a:xfrm>
          <a:off x="0" y="0"/>
          <a:ext cx="0" cy="0"/>
          <a:chOff x="0" y="0"/>
          <a:chExt cx="0" cy="0"/>
        </a:xfrm>
      </p:grpSpPr>
      <p:sp>
        <p:nvSpPr>
          <p:cNvPr id="2409" name="Google Shape;2409;p342"/>
          <p:cNvSpPr txBox="1"/>
          <p:nvPr>
            <p:ph type="title"/>
          </p:nvPr>
        </p:nvSpPr>
        <p:spPr>
          <a:xfrm>
            <a:off x="2642550" y="2764177"/>
            <a:ext cx="3858900" cy="100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2410" name="Google Shape;2410;p342"/>
          <p:cNvSpPr txBox="1"/>
          <p:nvPr>
            <p:ph hasCustomPrompt="1" idx="2" type="title"/>
          </p:nvPr>
        </p:nvSpPr>
        <p:spPr>
          <a:xfrm>
            <a:off x="3387000" y="1957725"/>
            <a:ext cx="2370000" cy="115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2411" name="Google Shape;2411;p342"/>
          <p:cNvSpPr txBox="1"/>
          <p:nvPr>
            <p:ph idx="1" type="subTitle"/>
          </p:nvPr>
        </p:nvSpPr>
        <p:spPr>
          <a:xfrm>
            <a:off x="3264300" y="3950125"/>
            <a:ext cx="2615400" cy="64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2412" name="Google Shape;2412;p342"/>
          <p:cNvPicPr preferRelativeResize="0"/>
          <p:nvPr/>
        </p:nvPicPr>
        <p:blipFill rotWithShape="1">
          <a:blip r:embed="rId2">
            <a:alphaModFix/>
          </a:blip>
          <a:srcRect b="0" l="0" r="0" t="35629"/>
          <a:stretch/>
        </p:blipFill>
        <p:spPr>
          <a:xfrm>
            <a:off x="3839950" y="-3"/>
            <a:ext cx="2158474" cy="1425576"/>
          </a:xfrm>
          <a:prstGeom prst="rect">
            <a:avLst/>
          </a:prstGeom>
          <a:noFill/>
          <a:ln>
            <a:noFill/>
          </a:ln>
        </p:spPr>
      </p:pic>
      <p:pic>
        <p:nvPicPr>
          <p:cNvPr id="2413" name="Google Shape;2413;p342"/>
          <p:cNvPicPr preferRelativeResize="0"/>
          <p:nvPr/>
        </p:nvPicPr>
        <p:blipFill rotWithShape="1">
          <a:blip r:embed="rId3">
            <a:alphaModFix/>
          </a:blip>
          <a:srcRect b="0" l="0" r="0" t="11964"/>
          <a:stretch/>
        </p:blipFill>
        <p:spPr>
          <a:xfrm>
            <a:off x="5268875" y="0"/>
            <a:ext cx="2158474" cy="1900200"/>
          </a:xfrm>
          <a:prstGeom prst="rect">
            <a:avLst/>
          </a:prstGeom>
          <a:noFill/>
          <a:ln>
            <a:noFill/>
          </a:ln>
        </p:spPr>
      </p:pic>
      <p:pic>
        <p:nvPicPr>
          <p:cNvPr id="2414" name="Google Shape;2414;p342"/>
          <p:cNvPicPr preferRelativeResize="0"/>
          <p:nvPr/>
        </p:nvPicPr>
        <p:blipFill rotWithShape="1">
          <a:blip r:embed="rId4">
            <a:alphaModFix/>
          </a:blip>
          <a:srcRect b="35587" l="0" r="0" t="0"/>
          <a:stretch/>
        </p:blipFill>
        <p:spPr>
          <a:xfrm>
            <a:off x="717425" y="3616925"/>
            <a:ext cx="2370000" cy="1526576"/>
          </a:xfrm>
          <a:prstGeom prst="rect">
            <a:avLst/>
          </a:prstGeom>
          <a:noFill/>
          <a:ln>
            <a:noFill/>
          </a:ln>
        </p:spPr>
      </p:pic>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2_1_1">
    <p:bg>
      <p:bgPr>
        <a:solidFill>
          <a:schemeClr val="dk1"/>
        </a:solidFill>
      </p:bgPr>
    </p:bg>
    <p:spTree>
      <p:nvGrpSpPr>
        <p:cNvPr id="2415" name="Shape 2415"/>
        <p:cNvGrpSpPr/>
        <p:nvPr/>
      </p:nvGrpSpPr>
      <p:grpSpPr>
        <a:xfrm>
          <a:off x="0" y="0"/>
          <a:ext cx="0" cy="0"/>
          <a:chOff x="0" y="0"/>
          <a:chExt cx="0" cy="0"/>
        </a:xfrm>
      </p:grpSpPr>
      <p:sp>
        <p:nvSpPr>
          <p:cNvPr id="2416" name="Google Shape;2416;p343"/>
          <p:cNvSpPr txBox="1"/>
          <p:nvPr>
            <p:ph type="title"/>
          </p:nvPr>
        </p:nvSpPr>
        <p:spPr>
          <a:xfrm>
            <a:off x="789352" y="2459375"/>
            <a:ext cx="2615400" cy="100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2417" name="Google Shape;2417;p343"/>
          <p:cNvSpPr txBox="1"/>
          <p:nvPr>
            <p:ph hasCustomPrompt="1" idx="2" type="title"/>
          </p:nvPr>
        </p:nvSpPr>
        <p:spPr>
          <a:xfrm>
            <a:off x="1034755" y="1652925"/>
            <a:ext cx="2370000" cy="115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2418" name="Google Shape;2418;p343"/>
          <p:cNvSpPr txBox="1"/>
          <p:nvPr>
            <p:ph idx="1" type="subTitle"/>
          </p:nvPr>
        </p:nvSpPr>
        <p:spPr>
          <a:xfrm>
            <a:off x="5922750" y="2564550"/>
            <a:ext cx="2336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2419" name="Google Shape;2419;p343"/>
          <p:cNvPicPr preferRelativeResize="0"/>
          <p:nvPr/>
        </p:nvPicPr>
        <p:blipFill rotWithShape="1">
          <a:blip r:embed="rId2">
            <a:alphaModFix/>
          </a:blip>
          <a:srcRect b="0" l="0" r="24276" t="17525"/>
          <a:stretch/>
        </p:blipFill>
        <p:spPr>
          <a:xfrm>
            <a:off x="7036275" y="0"/>
            <a:ext cx="2107725" cy="2072226"/>
          </a:xfrm>
          <a:prstGeom prst="rect">
            <a:avLst/>
          </a:prstGeom>
          <a:noFill/>
          <a:ln>
            <a:noFill/>
          </a:ln>
        </p:spPr>
      </p:pic>
      <p:pic>
        <p:nvPicPr>
          <p:cNvPr id="2420" name="Google Shape;2420;p343"/>
          <p:cNvPicPr preferRelativeResize="0"/>
          <p:nvPr/>
        </p:nvPicPr>
        <p:blipFill rotWithShape="1">
          <a:blip r:embed="rId3">
            <a:alphaModFix/>
          </a:blip>
          <a:srcRect b="55711" l="0" r="0" t="0"/>
          <a:stretch/>
        </p:blipFill>
        <p:spPr>
          <a:xfrm>
            <a:off x="536611" y="3913367"/>
            <a:ext cx="2839987" cy="1257788"/>
          </a:xfrm>
          <a:prstGeom prst="rect">
            <a:avLst/>
          </a:prstGeom>
          <a:noFill/>
          <a:ln>
            <a:noFill/>
          </a:ln>
        </p:spPr>
      </p:pic>
      <p:pic>
        <p:nvPicPr>
          <p:cNvPr id="2421" name="Google Shape;2421;p343"/>
          <p:cNvPicPr preferRelativeResize="0"/>
          <p:nvPr/>
        </p:nvPicPr>
        <p:blipFill rotWithShape="1">
          <a:blip r:embed="rId2">
            <a:alphaModFix/>
          </a:blip>
          <a:srcRect b="59170" l="28850" r="0" t="0"/>
          <a:stretch/>
        </p:blipFill>
        <p:spPr>
          <a:xfrm>
            <a:off x="0" y="4079358"/>
            <a:ext cx="2107714" cy="1091795"/>
          </a:xfrm>
          <a:prstGeom prst="rect">
            <a:avLst/>
          </a:prstGeom>
          <a:noFill/>
          <a:ln>
            <a:noFill/>
          </a:ln>
        </p:spPr>
      </p:pic>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17">
    <p:spTree>
      <p:nvGrpSpPr>
        <p:cNvPr id="2422" name="Shape 2422"/>
        <p:cNvGrpSpPr/>
        <p:nvPr/>
      </p:nvGrpSpPr>
      <p:grpSpPr>
        <a:xfrm>
          <a:off x="0" y="0"/>
          <a:ext cx="0" cy="0"/>
          <a:chOff x="0" y="0"/>
          <a:chExt cx="0" cy="0"/>
        </a:xfrm>
      </p:grpSpPr>
      <p:sp>
        <p:nvSpPr>
          <p:cNvPr id="2423" name="Google Shape;2423;p344"/>
          <p:cNvSpPr txBox="1"/>
          <p:nvPr>
            <p:ph hasCustomPrompt="1" type="title"/>
          </p:nvPr>
        </p:nvSpPr>
        <p:spPr>
          <a:xfrm>
            <a:off x="712500" y="1449525"/>
            <a:ext cx="3529200" cy="1680300"/>
          </a:xfrm>
          <a:prstGeom prst="rect">
            <a:avLst/>
          </a:prstGeom>
        </p:spPr>
        <p:txBody>
          <a:bodyPr anchorCtr="0" anchor="t" bIns="91425" lIns="91425" spcFirstLastPara="1" rIns="91425" wrap="square" tIns="91425">
            <a:noAutofit/>
          </a:bodyPr>
          <a:lstStyle>
            <a:lvl1pPr lvl="0" rtl="0">
              <a:spcBef>
                <a:spcPts val="0"/>
              </a:spcBef>
              <a:spcAft>
                <a:spcPts val="0"/>
              </a:spcAft>
              <a:buSzPts val="9500"/>
              <a:buNone/>
              <a:defRPr sz="11500"/>
            </a:lvl1pPr>
            <a:lvl2pPr lvl="1" rtl="0" algn="ctr">
              <a:spcBef>
                <a:spcPts val="0"/>
              </a:spcBef>
              <a:spcAft>
                <a:spcPts val="0"/>
              </a:spcAft>
              <a:buClr>
                <a:schemeClr val="accent1"/>
              </a:buClr>
              <a:buSzPts val="7200"/>
              <a:buNone/>
              <a:defRPr sz="7200">
                <a:solidFill>
                  <a:schemeClr val="accent1"/>
                </a:solidFill>
              </a:defRPr>
            </a:lvl2pPr>
            <a:lvl3pPr lvl="2" rtl="0" algn="ctr">
              <a:spcBef>
                <a:spcPts val="0"/>
              </a:spcBef>
              <a:spcAft>
                <a:spcPts val="0"/>
              </a:spcAft>
              <a:buClr>
                <a:schemeClr val="accent1"/>
              </a:buClr>
              <a:buSzPts val="7200"/>
              <a:buNone/>
              <a:defRPr sz="7200">
                <a:solidFill>
                  <a:schemeClr val="accent1"/>
                </a:solidFill>
              </a:defRPr>
            </a:lvl3pPr>
            <a:lvl4pPr lvl="3" rtl="0" algn="ctr">
              <a:spcBef>
                <a:spcPts val="0"/>
              </a:spcBef>
              <a:spcAft>
                <a:spcPts val="0"/>
              </a:spcAft>
              <a:buClr>
                <a:schemeClr val="accent1"/>
              </a:buClr>
              <a:buSzPts val="7200"/>
              <a:buNone/>
              <a:defRPr sz="7200">
                <a:solidFill>
                  <a:schemeClr val="accent1"/>
                </a:solidFill>
              </a:defRPr>
            </a:lvl4pPr>
            <a:lvl5pPr lvl="4" rtl="0" algn="ctr">
              <a:spcBef>
                <a:spcPts val="0"/>
              </a:spcBef>
              <a:spcAft>
                <a:spcPts val="0"/>
              </a:spcAft>
              <a:buClr>
                <a:schemeClr val="accent1"/>
              </a:buClr>
              <a:buSzPts val="7200"/>
              <a:buNone/>
              <a:defRPr sz="7200">
                <a:solidFill>
                  <a:schemeClr val="accent1"/>
                </a:solidFill>
              </a:defRPr>
            </a:lvl5pPr>
            <a:lvl6pPr lvl="5" rtl="0" algn="ctr">
              <a:spcBef>
                <a:spcPts val="0"/>
              </a:spcBef>
              <a:spcAft>
                <a:spcPts val="0"/>
              </a:spcAft>
              <a:buClr>
                <a:schemeClr val="accent1"/>
              </a:buClr>
              <a:buSzPts val="7200"/>
              <a:buNone/>
              <a:defRPr sz="7200">
                <a:solidFill>
                  <a:schemeClr val="accent1"/>
                </a:solidFill>
              </a:defRPr>
            </a:lvl6pPr>
            <a:lvl7pPr lvl="6" rtl="0" algn="ctr">
              <a:spcBef>
                <a:spcPts val="0"/>
              </a:spcBef>
              <a:spcAft>
                <a:spcPts val="0"/>
              </a:spcAft>
              <a:buClr>
                <a:schemeClr val="accent1"/>
              </a:buClr>
              <a:buSzPts val="7200"/>
              <a:buNone/>
              <a:defRPr sz="7200">
                <a:solidFill>
                  <a:schemeClr val="accent1"/>
                </a:solidFill>
              </a:defRPr>
            </a:lvl7pPr>
            <a:lvl8pPr lvl="7" rtl="0" algn="ctr">
              <a:spcBef>
                <a:spcPts val="0"/>
              </a:spcBef>
              <a:spcAft>
                <a:spcPts val="0"/>
              </a:spcAft>
              <a:buClr>
                <a:schemeClr val="accent1"/>
              </a:buClr>
              <a:buSzPts val="7200"/>
              <a:buNone/>
              <a:defRPr sz="7200">
                <a:solidFill>
                  <a:schemeClr val="accent1"/>
                </a:solidFill>
              </a:defRPr>
            </a:lvl8pPr>
            <a:lvl9pPr lvl="8" rtl="0" algn="ctr">
              <a:spcBef>
                <a:spcPts val="0"/>
              </a:spcBef>
              <a:spcAft>
                <a:spcPts val="0"/>
              </a:spcAft>
              <a:buClr>
                <a:schemeClr val="accent1"/>
              </a:buClr>
              <a:buSzPts val="7200"/>
              <a:buNone/>
              <a:defRPr sz="7200">
                <a:solidFill>
                  <a:schemeClr val="accent1"/>
                </a:solidFill>
              </a:defRPr>
            </a:lvl9pPr>
          </a:lstStyle>
          <a:p>
            <a:r>
              <a:t>xx%</a:t>
            </a:r>
          </a:p>
        </p:txBody>
      </p:sp>
      <p:sp>
        <p:nvSpPr>
          <p:cNvPr id="2424" name="Google Shape;2424;p344"/>
          <p:cNvSpPr txBox="1"/>
          <p:nvPr>
            <p:ph idx="1" type="subTitle"/>
          </p:nvPr>
        </p:nvSpPr>
        <p:spPr>
          <a:xfrm>
            <a:off x="712500" y="3129525"/>
            <a:ext cx="4123800" cy="442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r">
              <a:spcBef>
                <a:spcPts val="1600"/>
              </a:spcBef>
              <a:spcAft>
                <a:spcPts val="0"/>
              </a:spcAft>
              <a:buClr>
                <a:schemeClr val="accent1"/>
              </a:buClr>
              <a:buSzPts val="1600"/>
              <a:buNone/>
              <a:defRPr sz="1600">
                <a:solidFill>
                  <a:schemeClr val="accent1"/>
                </a:solidFill>
              </a:defRPr>
            </a:lvl2pPr>
            <a:lvl3pPr lvl="2" rtl="0" algn="r">
              <a:spcBef>
                <a:spcPts val="1600"/>
              </a:spcBef>
              <a:spcAft>
                <a:spcPts val="0"/>
              </a:spcAft>
              <a:buClr>
                <a:schemeClr val="accent1"/>
              </a:buClr>
              <a:buSzPts val="1600"/>
              <a:buNone/>
              <a:defRPr sz="1600">
                <a:solidFill>
                  <a:schemeClr val="accent1"/>
                </a:solidFill>
              </a:defRPr>
            </a:lvl3pPr>
            <a:lvl4pPr lvl="3" rtl="0" algn="r">
              <a:spcBef>
                <a:spcPts val="1600"/>
              </a:spcBef>
              <a:spcAft>
                <a:spcPts val="0"/>
              </a:spcAft>
              <a:buClr>
                <a:schemeClr val="accent1"/>
              </a:buClr>
              <a:buSzPts val="1600"/>
              <a:buNone/>
              <a:defRPr sz="1600">
                <a:solidFill>
                  <a:schemeClr val="accent1"/>
                </a:solidFill>
              </a:defRPr>
            </a:lvl4pPr>
            <a:lvl5pPr lvl="4" rtl="0" algn="r">
              <a:spcBef>
                <a:spcPts val="1600"/>
              </a:spcBef>
              <a:spcAft>
                <a:spcPts val="0"/>
              </a:spcAft>
              <a:buClr>
                <a:schemeClr val="accent1"/>
              </a:buClr>
              <a:buSzPts val="1600"/>
              <a:buNone/>
              <a:defRPr sz="1600">
                <a:solidFill>
                  <a:schemeClr val="accent1"/>
                </a:solidFill>
              </a:defRPr>
            </a:lvl5pPr>
            <a:lvl6pPr lvl="5" rtl="0" algn="r">
              <a:spcBef>
                <a:spcPts val="1600"/>
              </a:spcBef>
              <a:spcAft>
                <a:spcPts val="0"/>
              </a:spcAft>
              <a:buClr>
                <a:schemeClr val="accent1"/>
              </a:buClr>
              <a:buSzPts val="1600"/>
              <a:buNone/>
              <a:defRPr sz="1600">
                <a:solidFill>
                  <a:schemeClr val="accent1"/>
                </a:solidFill>
              </a:defRPr>
            </a:lvl6pPr>
            <a:lvl7pPr lvl="6" rtl="0" algn="r">
              <a:spcBef>
                <a:spcPts val="1600"/>
              </a:spcBef>
              <a:spcAft>
                <a:spcPts val="0"/>
              </a:spcAft>
              <a:buClr>
                <a:schemeClr val="accent1"/>
              </a:buClr>
              <a:buSzPts val="1600"/>
              <a:buNone/>
              <a:defRPr sz="1600">
                <a:solidFill>
                  <a:schemeClr val="accent1"/>
                </a:solidFill>
              </a:defRPr>
            </a:lvl7pPr>
            <a:lvl8pPr lvl="7" rtl="0" algn="r">
              <a:spcBef>
                <a:spcPts val="1600"/>
              </a:spcBef>
              <a:spcAft>
                <a:spcPts val="0"/>
              </a:spcAft>
              <a:buClr>
                <a:schemeClr val="accent1"/>
              </a:buClr>
              <a:buSzPts val="1600"/>
              <a:buNone/>
              <a:defRPr sz="1600">
                <a:solidFill>
                  <a:schemeClr val="accent1"/>
                </a:solidFill>
              </a:defRPr>
            </a:lvl8pPr>
            <a:lvl9pPr lvl="8" rtl="0" algn="r">
              <a:spcBef>
                <a:spcPts val="1600"/>
              </a:spcBef>
              <a:spcAft>
                <a:spcPts val="1600"/>
              </a:spcAft>
              <a:buClr>
                <a:schemeClr val="accent1"/>
              </a:buClr>
              <a:buSzPts val="1600"/>
              <a:buNone/>
              <a:defRPr sz="1600">
                <a:solidFill>
                  <a:schemeClr val="accent1"/>
                </a:solidFill>
              </a:defRPr>
            </a:lvl9pPr>
          </a:lstStyle>
          <a:p/>
        </p:txBody>
      </p:sp>
      <p:pic>
        <p:nvPicPr>
          <p:cNvPr id="2425" name="Google Shape;2425;p344"/>
          <p:cNvPicPr preferRelativeResize="0"/>
          <p:nvPr/>
        </p:nvPicPr>
        <p:blipFill rotWithShape="1">
          <a:blip r:embed="rId2">
            <a:alphaModFix/>
          </a:blip>
          <a:srcRect b="0" l="0" r="0" t="41221"/>
          <a:stretch/>
        </p:blipFill>
        <p:spPr>
          <a:xfrm>
            <a:off x="3376600" y="-8350"/>
            <a:ext cx="2783501" cy="1476825"/>
          </a:xfrm>
          <a:prstGeom prst="rect">
            <a:avLst/>
          </a:prstGeom>
          <a:noFill/>
          <a:ln>
            <a:noFill/>
          </a:ln>
        </p:spPr>
      </p:pic>
      <p:pic>
        <p:nvPicPr>
          <p:cNvPr id="2426" name="Google Shape;2426;p344"/>
          <p:cNvPicPr preferRelativeResize="0"/>
          <p:nvPr/>
        </p:nvPicPr>
        <p:blipFill rotWithShape="1">
          <a:blip r:embed="rId3">
            <a:alphaModFix/>
          </a:blip>
          <a:srcRect b="55711" l="0" r="0" t="0"/>
          <a:stretch/>
        </p:blipFill>
        <p:spPr>
          <a:xfrm>
            <a:off x="536611" y="3913367"/>
            <a:ext cx="2839987" cy="1257788"/>
          </a:xfrm>
          <a:prstGeom prst="rect">
            <a:avLst/>
          </a:prstGeom>
          <a:noFill/>
          <a:ln>
            <a:noFill/>
          </a:ln>
        </p:spPr>
      </p:pic>
      <p:pic>
        <p:nvPicPr>
          <p:cNvPr id="2427" name="Google Shape;2427;p344"/>
          <p:cNvPicPr preferRelativeResize="0"/>
          <p:nvPr/>
        </p:nvPicPr>
        <p:blipFill rotWithShape="1">
          <a:blip r:embed="rId2">
            <a:alphaModFix/>
          </a:blip>
          <a:srcRect b="59170" l="28850" r="0" t="0"/>
          <a:stretch/>
        </p:blipFill>
        <p:spPr>
          <a:xfrm>
            <a:off x="0" y="4079358"/>
            <a:ext cx="2107714" cy="1091795"/>
          </a:xfrm>
          <a:prstGeom prst="rect">
            <a:avLst/>
          </a:prstGeom>
          <a:noFill/>
          <a:ln>
            <a:noFill/>
          </a:ln>
        </p:spPr>
      </p:pic>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20">
    <p:spTree>
      <p:nvGrpSpPr>
        <p:cNvPr id="2428" name="Shape 2428"/>
        <p:cNvGrpSpPr/>
        <p:nvPr/>
      </p:nvGrpSpPr>
      <p:grpSpPr>
        <a:xfrm>
          <a:off x="0" y="0"/>
          <a:ext cx="0" cy="0"/>
          <a:chOff x="0" y="0"/>
          <a:chExt cx="0" cy="0"/>
        </a:xfrm>
      </p:grpSpPr>
      <p:sp>
        <p:nvSpPr>
          <p:cNvPr id="2429" name="Google Shape;2429;p345"/>
          <p:cNvSpPr txBox="1"/>
          <p:nvPr>
            <p:ph hasCustomPrompt="1" type="title"/>
          </p:nvPr>
        </p:nvSpPr>
        <p:spPr>
          <a:xfrm>
            <a:off x="645100" y="679675"/>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2430" name="Google Shape;2430;p345"/>
          <p:cNvSpPr txBox="1"/>
          <p:nvPr>
            <p:ph idx="1" type="subTitle"/>
          </p:nvPr>
        </p:nvSpPr>
        <p:spPr>
          <a:xfrm>
            <a:off x="491200" y="1484350"/>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sp>
        <p:nvSpPr>
          <p:cNvPr id="2431" name="Google Shape;2431;p345"/>
          <p:cNvSpPr txBox="1"/>
          <p:nvPr>
            <p:ph hasCustomPrompt="1" idx="2" type="title"/>
          </p:nvPr>
        </p:nvSpPr>
        <p:spPr>
          <a:xfrm>
            <a:off x="3414163" y="1917931"/>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2432" name="Google Shape;2432;p345"/>
          <p:cNvSpPr txBox="1"/>
          <p:nvPr>
            <p:ph idx="3" type="subTitle"/>
          </p:nvPr>
        </p:nvSpPr>
        <p:spPr>
          <a:xfrm>
            <a:off x="3260263" y="2722616"/>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sp>
        <p:nvSpPr>
          <p:cNvPr id="2433" name="Google Shape;2433;p345"/>
          <p:cNvSpPr txBox="1"/>
          <p:nvPr>
            <p:ph hasCustomPrompt="1" idx="4" type="title"/>
          </p:nvPr>
        </p:nvSpPr>
        <p:spPr>
          <a:xfrm>
            <a:off x="6183225" y="3156188"/>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2434" name="Google Shape;2434;p345"/>
          <p:cNvSpPr txBox="1"/>
          <p:nvPr>
            <p:ph idx="5" type="subTitle"/>
          </p:nvPr>
        </p:nvSpPr>
        <p:spPr>
          <a:xfrm>
            <a:off x="6029325" y="3960882"/>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pic>
        <p:nvPicPr>
          <p:cNvPr id="2435" name="Google Shape;2435;p345"/>
          <p:cNvPicPr preferRelativeResize="0"/>
          <p:nvPr/>
        </p:nvPicPr>
        <p:blipFill>
          <a:blip r:embed="rId2">
            <a:alphaModFix amt="89000"/>
          </a:blip>
          <a:stretch>
            <a:fillRect/>
          </a:stretch>
        </p:blipFill>
        <p:spPr>
          <a:xfrm rot="-1026075">
            <a:off x="773710" y="2592277"/>
            <a:ext cx="1628577" cy="1592747"/>
          </a:xfrm>
          <a:prstGeom prst="rect">
            <a:avLst/>
          </a:prstGeom>
          <a:noFill/>
          <a:ln>
            <a:noFill/>
          </a:ln>
        </p:spPr>
      </p:pic>
      <p:pic>
        <p:nvPicPr>
          <p:cNvPr id="2436" name="Google Shape;2436;p345"/>
          <p:cNvPicPr preferRelativeResize="0"/>
          <p:nvPr/>
        </p:nvPicPr>
        <p:blipFill rotWithShape="1">
          <a:blip r:embed="rId3">
            <a:alphaModFix/>
          </a:blip>
          <a:srcRect b="0" l="0" r="0" t="48731"/>
          <a:stretch/>
        </p:blipFill>
        <p:spPr>
          <a:xfrm>
            <a:off x="5177932" y="0"/>
            <a:ext cx="2570475" cy="1323108"/>
          </a:xfrm>
          <a:prstGeom prst="rect">
            <a:avLst/>
          </a:prstGeom>
          <a:noFill/>
          <a:ln>
            <a:noFill/>
          </a:ln>
        </p:spPr>
      </p:pic>
      <p:pic>
        <p:nvPicPr>
          <p:cNvPr id="2437" name="Google Shape;2437;p345"/>
          <p:cNvPicPr preferRelativeResize="0"/>
          <p:nvPr/>
        </p:nvPicPr>
        <p:blipFill rotWithShape="1">
          <a:blip r:embed="rId4">
            <a:alphaModFix/>
          </a:blip>
          <a:srcRect b="0" l="0" r="10257" t="25451"/>
          <a:stretch/>
        </p:blipFill>
        <p:spPr>
          <a:xfrm>
            <a:off x="6883407" y="2"/>
            <a:ext cx="2260594" cy="1917922"/>
          </a:xfrm>
          <a:prstGeom prst="rect">
            <a:avLst/>
          </a:prstGeom>
          <a:noFill/>
          <a:ln>
            <a:noFill/>
          </a:ln>
        </p:spPr>
      </p:pic>
      <p:pic>
        <p:nvPicPr>
          <p:cNvPr id="2438" name="Google Shape;2438;p345"/>
          <p:cNvPicPr preferRelativeResize="0"/>
          <p:nvPr/>
        </p:nvPicPr>
        <p:blipFill rotWithShape="1">
          <a:blip r:embed="rId5">
            <a:alphaModFix/>
          </a:blip>
          <a:srcRect b="40366" l="0" r="0" t="0"/>
          <a:stretch/>
        </p:blipFill>
        <p:spPr>
          <a:xfrm>
            <a:off x="1787375" y="3553475"/>
            <a:ext cx="2929950" cy="1590024"/>
          </a:xfrm>
          <a:prstGeom prst="rect">
            <a:avLst/>
          </a:prstGeom>
          <a:noFill/>
          <a:ln>
            <a:noFill/>
          </a:ln>
        </p:spPr>
      </p:pic>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6">
    <p:spTree>
      <p:nvGrpSpPr>
        <p:cNvPr id="2439" name="Shape 2439"/>
        <p:cNvGrpSpPr/>
        <p:nvPr/>
      </p:nvGrpSpPr>
      <p:grpSpPr>
        <a:xfrm>
          <a:off x="0" y="0"/>
          <a:ext cx="0" cy="0"/>
          <a:chOff x="0" y="0"/>
          <a:chExt cx="0" cy="0"/>
        </a:xfrm>
      </p:grpSpPr>
      <p:sp>
        <p:nvSpPr>
          <p:cNvPr id="2440" name="Google Shape;2440;p346"/>
          <p:cNvSpPr txBox="1"/>
          <p:nvPr>
            <p:ph idx="1" type="subTitle"/>
          </p:nvPr>
        </p:nvSpPr>
        <p:spPr>
          <a:xfrm>
            <a:off x="5881269" y="265938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1600"/>
              </a:spcBef>
              <a:spcAft>
                <a:spcPts val="0"/>
              </a:spcAft>
              <a:buNone/>
              <a:defRPr sz="1800">
                <a:solidFill>
                  <a:schemeClr val="accent1"/>
                </a:solidFill>
                <a:latin typeface="Oswald"/>
                <a:ea typeface="Oswald"/>
                <a:cs typeface="Oswald"/>
                <a:sym typeface="Oswald"/>
              </a:defRPr>
            </a:lvl2pPr>
            <a:lvl3pPr lvl="2" rtl="0" algn="r">
              <a:spcBef>
                <a:spcPts val="1600"/>
              </a:spcBef>
              <a:spcAft>
                <a:spcPts val="0"/>
              </a:spcAft>
              <a:buNone/>
              <a:defRPr sz="1800">
                <a:solidFill>
                  <a:schemeClr val="accent1"/>
                </a:solidFill>
                <a:latin typeface="Oswald"/>
                <a:ea typeface="Oswald"/>
                <a:cs typeface="Oswald"/>
                <a:sym typeface="Oswald"/>
              </a:defRPr>
            </a:lvl3pPr>
            <a:lvl4pPr lvl="3" rtl="0" algn="r">
              <a:spcBef>
                <a:spcPts val="1600"/>
              </a:spcBef>
              <a:spcAft>
                <a:spcPts val="0"/>
              </a:spcAft>
              <a:buNone/>
              <a:defRPr sz="1800">
                <a:solidFill>
                  <a:schemeClr val="accent1"/>
                </a:solidFill>
                <a:latin typeface="Oswald"/>
                <a:ea typeface="Oswald"/>
                <a:cs typeface="Oswald"/>
                <a:sym typeface="Oswald"/>
              </a:defRPr>
            </a:lvl4pPr>
            <a:lvl5pPr lvl="4" rtl="0" algn="r">
              <a:spcBef>
                <a:spcPts val="1600"/>
              </a:spcBef>
              <a:spcAft>
                <a:spcPts val="0"/>
              </a:spcAft>
              <a:buNone/>
              <a:defRPr sz="1800">
                <a:solidFill>
                  <a:schemeClr val="accent1"/>
                </a:solidFill>
                <a:latin typeface="Oswald"/>
                <a:ea typeface="Oswald"/>
                <a:cs typeface="Oswald"/>
                <a:sym typeface="Oswald"/>
              </a:defRPr>
            </a:lvl5pPr>
            <a:lvl6pPr lvl="5" rtl="0" algn="r">
              <a:spcBef>
                <a:spcPts val="1600"/>
              </a:spcBef>
              <a:spcAft>
                <a:spcPts val="0"/>
              </a:spcAft>
              <a:buNone/>
              <a:defRPr sz="1800">
                <a:solidFill>
                  <a:schemeClr val="accent1"/>
                </a:solidFill>
                <a:latin typeface="Oswald"/>
                <a:ea typeface="Oswald"/>
                <a:cs typeface="Oswald"/>
                <a:sym typeface="Oswald"/>
              </a:defRPr>
            </a:lvl6pPr>
            <a:lvl7pPr lvl="6" rtl="0" algn="r">
              <a:spcBef>
                <a:spcPts val="1600"/>
              </a:spcBef>
              <a:spcAft>
                <a:spcPts val="0"/>
              </a:spcAft>
              <a:buNone/>
              <a:defRPr sz="1800">
                <a:solidFill>
                  <a:schemeClr val="accent1"/>
                </a:solidFill>
                <a:latin typeface="Oswald"/>
                <a:ea typeface="Oswald"/>
                <a:cs typeface="Oswald"/>
                <a:sym typeface="Oswald"/>
              </a:defRPr>
            </a:lvl7pPr>
            <a:lvl8pPr lvl="7" rtl="0" algn="r">
              <a:spcBef>
                <a:spcPts val="1600"/>
              </a:spcBef>
              <a:spcAft>
                <a:spcPts val="0"/>
              </a:spcAft>
              <a:buNone/>
              <a:defRPr sz="1800">
                <a:solidFill>
                  <a:schemeClr val="accent1"/>
                </a:solidFill>
                <a:latin typeface="Oswald"/>
                <a:ea typeface="Oswald"/>
                <a:cs typeface="Oswald"/>
                <a:sym typeface="Oswald"/>
              </a:defRPr>
            </a:lvl8pPr>
            <a:lvl9pPr lvl="8" rtl="0" algn="r">
              <a:spcBef>
                <a:spcPts val="1600"/>
              </a:spcBef>
              <a:spcAft>
                <a:spcPts val="1600"/>
              </a:spcAft>
              <a:buNone/>
              <a:defRPr sz="1800">
                <a:solidFill>
                  <a:schemeClr val="accent1"/>
                </a:solidFill>
                <a:latin typeface="Oswald"/>
                <a:ea typeface="Oswald"/>
                <a:cs typeface="Oswald"/>
                <a:sym typeface="Oswald"/>
              </a:defRPr>
            </a:lvl9pPr>
          </a:lstStyle>
          <a:p/>
        </p:txBody>
      </p:sp>
      <p:sp>
        <p:nvSpPr>
          <p:cNvPr id="2441" name="Google Shape;2441;p346"/>
          <p:cNvSpPr txBox="1"/>
          <p:nvPr>
            <p:ph idx="2" type="subTitle"/>
          </p:nvPr>
        </p:nvSpPr>
        <p:spPr>
          <a:xfrm>
            <a:off x="5076354" y="3395321"/>
            <a:ext cx="2446500" cy="877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2442" name="Google Shape;2442;p346"/>
          <p:cNvSpPr txBox="1"/>
          <p:nvPr>
            <p:ph idx="3" type="subTitle"/>
          </p:nvPr>
        </p:nvSpPr>
        <p:spPr>
          <a:xfrm>
            <a:off x="2426069" y="265538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0"/>
              </a:spcBef>
              <a:spcAft>
                <a:spcPts val="0"/>
              </a:spcAft>
              <a:buNone/>
              <a:defRPr sz="1800">
                <a:solidFill>
                  <a:schemeClr val="accent1"/>
                </a:solidFill>
                <a:latin typeface="Oswald"/>
                <a:ea typeface="Oswald"/>
                <a:cs typeface="Oswald"/>
                <a:sym typeface="Oswald"/>
              </a:defRPr>
            </a:lvl2pPr>
            <a:lvl3pPr lvl="2" rtl="0" algn="r">
              <a:spcBef>
                <a:spcPts val="0"/>
              </a:spcBef>
              <a:spcAft>
                <a:spcPts val="0"/>
              </a:spcAft>
              <a:buNone/>
              <a:defRPr sz="1800">
                <a:solidFill>
                  <a:schemeClr val="accent1"/>
                </a:solidFill>
                <a:latin typeface="Oswald"/>
                <a:ea typeface="Oswald"/>
                <a:cs typeface="Oswald"/>
                <a:sym typeface="Oswald"/>
              </a:defRPr>
            </a:lvl3pPr>
            <a:lvl4pPr lvl="3" rtl="0" algn="r">
              <a:spcBef>
                <a:spcPts val="0"/>
              </a:spcBef>
              <a:spcAft>
                <a:spcPts val="0"/>
              </a:spcAft>
              <a:buNone/>
              <a:defRPr sz="1800">
                <a:solidFill>
                  <a:schemeClr val="accent1"/>
                </a:solidFill>
                <a:latin typeface="Oswald"/>
                <a:ea typeface="Oswald"/>
                <a:cs typeface="Oswald"/>
                <a:sym typeface="Oswald"/>
              </a:defRPr>
            </a:lvl4pPr>
            <a:lvl5pPr lvl="4" rtl="0" algn="r">
              <a:spcBef>
                <a:spcPts val="0"/>
              </a:spcBef>
              <a:spcAft>
                <a:spcPts val="0"/>
              </a:spcAft>
              <a:buNone/>
              <a:defRPr sz="1800">
                <a:solidFill>
                  <a:schemeClr val="accent1"/>
                </a:solidFill>
                <a:latin typeface="Oswald"/>
                <a:ea typeface="Oswald"/>
                <a:cs typeface="Oswald"/>
                <a:sym typeface="Oswald"/>
              </a:defRPr>
            </a:lvl5pPr>
            <a:lvl6pPr lvl="5" rtl="0" algn="r">
              <a:spcBef>
                <a:spcPts val="0"/>
              </a:spcBef>
              <a:spcAft>
                <a:spcPts val="0"/>
              </a:spcAft>
              <a:buNone/>
              <a:defRPr sz="1800">
                <a:solidFill>
                  <a:schemeClr val="accent1"/>
                </a:solidFill>
                <a:latin typeface="Oswald"/>
                <a:ea typeface="Oswald"/>
                <a:cs typeface="Oswald"/>
                <a:sym typeface="Oswald"/>
              </a:defRPr>
            </a:lvl6pPr>
            <a:lvl7pPr lvl="6" rtl="0" algn="r">
              <a:spcBef>
                <a:spcPts val="0"/>
              </a:spcBef>
              <a:spcAft>
                <a:spcPts val="0"/>
              </a:spcAft>
              <a:buNone/>
              <a:defRPr sz="1800">
                <a:solidFill>
                  <a:schemeClr val="accent1"/>
                </a:solidFill>
                <a:latin typeface="Oswald"/>
                <a:ea typeface="Oswald"/>
                <a:cs typeface="Oswald"/>
                <a:sym typeface="Oswald"/>
              </a:defRPr>
            </a:lvl7pPr>
            <a:lvl8pPr lvl="7" rtl="0" algn="r">
              <a:spcBef>
                <a:spcPts val="0"/>
              </a:spcBef>
              <a:spcAft>
                <a:spcPts val="0"/>
              </a:spcAft>
              <a:buNone/>
              <a:defRPr sz="1800">
                <a:solidFill>
                  <a:schemeClr val="accent1"/>
                </a:solidFill>
                <a:latin typeface="Oswald"/>
                <a:ea typeface="Oswald"/>
                <a:cs typeface="Oswald"/>
                <a:sym typeface="Oswald"/>
              </a:defRPr>
            </a:lvl8pPr>
            <a:lvl9pPr lvl="8" rtl="0" algn="r">
              <a:spcBef>
                <a:spcPts val="0"/>
              </a:spcBef>
              <a:spcAft>
                <a:spcPts val="0"/>
              </a:spcAft>
              <a:buNone/>
              <a:defRPr sz="1800">
                <a:solidFill>
                  <a:schemeClr val="accent1"/>
                </a:solidFill>
                <a:latin typeface="Oswald"/>
                <a:ea typeface="Oswald"/>
                <a:cs typeface="Oswald"/>
                <a:sym typeface="Oswald"/>
              </a:defRPr>
            </a:lvl9pPr>
          </a:lstStyle>
          <a:p/>
        </p:txBody>
      </p:sp>
      <p:sp>
        <p:nvSpPr>
          <p:cNvPr id="2443" name="Google Shape;2443;p346"/>
          <p:cNvSpPr txBox="1"/>
          <p:nvPr>
            <p:ph idx="4" type="subTitle"/>
          </p:nvPr>
        </p:nvSpPr>
        <p:spPr>
          <a:xfrm>
            <a:off x="1621131" y="3395321"/>
            <a:ext cx="24465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sp>
        <p:nvSpPr>
          <p:cNvPr id="2444" name="Google Shape;2444;p346"/>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2445" name="Google Shape;2445;p346"/>
          <p:cNvPicPr preferRelativeResize="0"/>
          <p:nvPr/>
        </p:nvPicPr>
        <p:blipFill rotWithShape="1">
          <a:blip r:embed="rId2">
            <a:alphaModFix/>
          </a:blip>
          <a:srcRect b="0" l="0" r="56963" t="46632"/>
          <a:stretch/>
        </p:blipFill>
        <p:spPr>
          <a:xfrm>
            <a:off x="7238950" y="1"/>
            <a:ext cx="1905049" cy="2149701"/>
          </a:xfrm>
          <a:prstGeom prst="rect">
            <a:avLst/>
          </a:prstGeom>
          <a:noFill/>
          <a:ln>
            <a:noFill/>
          </a:ln>
        </p:spPr>
      </p:pic>
      <p:pic>
        <p:nvPicPr>
          <p:cNvPr id="2446" name="Google Shape;2446;p346"/>
          <p:cNvPicPr preferRelativeResize="0"/>
          <p:nvPr/>
        </p:nvPicPr>
        <p:blipFill rotWithShape="1">
          <a:blip r:embed="rId3">
            <a:alphaModFix/>
          </a:blip>
          <a:srcRect b="18626" l="43217" r="0" t="0"/>
          <a:stretch/>
        </p:blipFill>
        <p:spPr>
          <a:xfrm>
            <a:off x="0" y="2763125"/>
            <a:ext cx="1851150" cy="238037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2">
    <p:spTree>
      <p:nvGrpSpPr>
        <p:cNvPr id="221" name="Shape 221"/>
        <p:cNvGrpSpPr/>
        <p:nvPr/>
      </p:nvGrpSpPr>
      <p:grpSpPr>
        <a:xfrm>
          <a:off x="0" y="0"/>
          <a:ext cx="0" cy="0"/>
          <a:chOff x="0" y="0"/>
          <a:chExt cx="0" cy="0"/>
        </a:xfrm>
      </p:grpSpPr>
      <p:sp>
        <p:nvSpPr>
          <p:cNvPr id="222" name="Google Shape;222;p36"/>
          <p:cNvSpPr txBox="1"/>
          <p:nvPr>
            <p:ph type="title"/>
          </p:nvPr>
        </p:nvSpPr>
        <p:spPr>
          <a:xfrm>
            <a:off x="4575055" y="2764177"/>
            <a:ext cx="3858900" cy="100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223" name="Google Shape;223;p36"/>
          <p:cNvSpPr txBox="1"/>
          <p:nvPr>
            <p:ph hasCustomPrompt="1" idx="2" type="title"/>
          </p:nvPr>
        </p:nvSpPr>
        <p:spPr>
          <a:xfrm>
            <a:off x="6063955" y="1957725"/>
            <a:ext cx="2370000" cy="115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224" name="Google Shape;224;p36"/>
          <p:cNvSpPr txBox="1"/>
          <p:nvPr>
            <p:ph idx="1" type="subTitle"/>
          </p:nvPr>
        </p:nvSpPr>
        <p:spPr>
          <a:xfrm>
            <a:off x="5818575" y="3950125"/>
            <a:ext cx="2615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225" name="Google Shape;225;p36"/>
          <p:cNvPicPr preferRelativeResize="0"/>
          <p:nvPr/>
        </p:nvPicPr>
        <p:blipFill rotWithShape="1">
          <a:blip r:embed="rId2">
            <a:alphaModFix amt="88000"/>
          </a:blip>
          <a:srcRect b="0" l="17416" r="0" t="30128"/>
          <a:stretch/>
        </p:blipFill>
        <p:spPr>
          <a:xfrm flipH="1">
            <a:off x="5860925" y="0"/>
            <a:ext cx="3301876" cy="1808024"/>
          </a:xfrm>
          <a:prstGeom prst="rect">
            <a:avLst/>
          </a:prstGeom>
          <a:noFill/>
          <a:ln>
            <a:noFill/>
          </a:ln>
        </p:spPr>
      </p:pic>
      <p:pic>
        <p:nvPicPr>
          <p:cNvPr id="226" name="Google Shape;226;p36"/>
          <p:cNvPicPr preferRelativeResize="0"/>
          <p:nvPr/>
        </p:nvPicPr>
        <p:blipFill rotWithShape="1">
          <a:blip r:embed="rId3">
            <a:alphaModFix/>
          </a:blip>
          <a:srcRect b="0" l="0" r="0" t="16777"/>
          <a:stretch/>
        </p:blipFill>
        <p:spPr>
          <a:xfrm>
            <a:off x="713225" y="-2978"/>
            <a:ext cx="1828801" cy="1702801"/>
          </a:xfrm>
          <a:prstGeom prst="rect">
            <a:avLst/>
          </a:prstGeom>
          <a:noFill/>
          <a:ln>
            <a:noFill/>
          </a:ln>
        </p:spPr>
      </p:pic>
      <p:pic>
        <p:nvPicPr>
          <p:cNvPr id="227" name="Google Shape;227;p36"/>
          <p:cNvPicPr preferRelativeResize="0"/>
          <p:nvPr/>
        </p:nvPicPr>
        <p:blipFill rotWithShape="1">
          <a:blip r:embed="rId4">
            <a:alphaModFix amt="85000"/>
          </a:blip>
          <a:srcRect b="0" l="0" r="78523" t="0"/>
          <a:stretch/>
        </p:blipFill>
        <p:spPr>
          <a:xfrm rot="5400000">
            <a:off x="918900" y="3770899"/>
            <a:ext cx="510599" cy="2234601"/>
          </a:xfrm>
          <a:prstGeom prst="rect">
            <a:avLst/>
          </a:prstGeom>
          <a:noFill/>
          <a:ln>
            <a:noFill/>
          </a:ln>
        </p:spPr>
      </p:pic>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6_1">
    <p:spTree>
      <p:nvGrpSpPr>
        <p:cNvPr id="2447" name="Shape 2447"/>
        <p:cNvGrpSpPr/>
        <p:nvPr/>
      </p:nvGrpSpPr>
      <p:grpSpPr>
        <a:xfrm>
          <a:off x="0" y="0"/>
          <a:ext cx="0" cy="0"/>
          <a:chOff x="0" y="0"/>
          <a:chExt cx="0" cy="0"/>
        </a:xfrm>
      </p:grpSpPr>
      <p:sp>
        <p:nvSpPr>
          <p:cNvPr id="2448" name="Google Shape;2448;p347"/>
          <p:cNvSpPr txBox="1"/>
          <p:nvPr>
            <p:ph idx="1" type="subTitle"/>
          </p:nvPr>
        </p:nvSpPr>
        <p:spPr>
          <a:xfrm>
            <a:off x="6300374" y="3040380"/>
            <a:ext cx="1641600" cy="502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0"/>
              </a:spcBef>
              <a:spcAft>
                <a:spcPts val="0"/>
              </a:spcAft>
              <a:buNone/>
              <a:defRPr sz="1800">
                <a:solidFill>
                  <a:schemeClr val="accent1"/>
                </a:solidFill>
                <a:latin typeface="Oswald"/>
                <a:ea typeface="Oswald"/>
                <a:cs typeface="Oswald"/>
                <a:sym typeface="Oswald"/>
              </a:defRPr>
            </a:lvl2pPr>
            <a:lvl3pPr lvl="2" rtl="0" algn="r">
              <a:spcBef>
                <a:spcPts val="0"/>
              </a:spcBef>
              <a:spcAft>
                <a:spcPts val="0"/>
              </a:spcAft>
              <a:buNone/>
              <a:defRPr sz="1800">
                <a:solidFill>
                  <a:schemeClr val="accent1"/>
                </a:solidFill>
                <a:latin typeface="Oswald"/>
                <a:ea typeface="Oswald"/>
                <a:cs typeface="Oswald"/>
                <a:sym typeface="Oswald"/>
              </a:defRPr>
            </a:lvl3pPr>
            <a:lvl4pPr lvl="3" rtl="0" algn="r">
              <a:spcBef>
                <a:spcPts val="0"/>
              </a:spcBef>
              <a:spcAft>
                <a:spcPts val="0"/>
              </a:spcAft>
              <a:buNone/>
              <a:defRPr sz="1800">
                <a:solidFill>
                  <a:schemeClr val="accent1"/>
                </a:solidFill>
                <a:latin typeface="Oswald"/>
                <a:ea typeface="Oswald"/>
                <a:cs typeface="Oswald"/>
                <a:sym typeface="Oswald"/>
              </a:defRPr>
            </a:lvl4pPr>
            <a:lvl5pPr lvl="4" rtl="0" algn="r">
              <a:spcBef>
                <a:spcPts val="0"/>
              </a:spcBef>
              <a:spcAft>
                <a:spcPts val="0"/>
              </a:spcAft>
              <a:buNone/>
              <a:defRPr sz="1800">
                <a:solidFill>
                  <a:schemeClr val="accent1"/>
                </a:solidFill>
                <a:latin typeface="Oswald"/>
                <a:ea typeface="Oswald"/>
                <a:cs typeface="Oswald"/>
                <a:sym typeface="Oswald"/>
              </a:defRPr>
            </a:lvl5pPr>
            <a:lvl6pPr lvl="5" rtl="0" algn="r">
              <a:spcBef>
                <a:spcPts val="0"/>
              </a:spcBef>
              <a:spcAft>
                <a:spcPts val="0"/>
              </a:spcAft>
              <a:buNone/>
              <a:defRPr sz="1800">
                <a:solidFill>
                  <a:schemeClr val="accent1"/>
                </a:solidFill>
                <a:latin typeface="Oswald"/>
                <a:ea typeface="Oswald"/>
                <a:cs typeface="Oswald"/>
                <a:sym typeface="Oswald"/>
              </a:defRPr>
            </a:lvl6pPr>
            <a:lvl7pPr lvl="6" rtl="0" algn="r">
              <a:spcBef>
                <a:spcPts val="0"/>
              </a:spcBef>
              <a:spcAft>
                <a:spcPts val="0"/>
              </a:spcAft>
              <a:buNone/>
              <a:defRPr sz="1800">
                <a:solidFill>
                  <a:schemeClr val="accent1"/>
                </a:solidFill>
                <a:latin typeface="Oswald"/>
                <a:ea typeface="Oswald"/>
                <a:cs typeface="Oswald"/>
                <a:sym typeface="Oswald"/>
              </a:defRPr>
            </a:lvl7pPr>
            <a:lvl8pPr lvl="7" rtl="0" algn="r">
              <a:spcBef>
                <a:spcPts val="0"/>
              </a:spcBef>
              <a:spcAft>
                <a:spcPts val="0"/>
              </a:spcAft>
              <a:buNone/>
              <a:defRPr sz="1800">
                <a:solidFill>
                  <a:schemeClr val="accent1"/>
                </a:solidFill>
                <a:latin typeface="Oswald"/>
                <a:ea typeface="Oswald"/>
                <a:cs typeface="Oswald"/>
                <a:sym typeface="Oswald"/>
              </a:defRPr>
            </a:lvl8pPr>
            <a:lvl9pPr lvl="8" rtl="0" algn="r">
              <a:spcBef>
                <a:spcPts val="0"/>
              </a:spcBef>
              <a:spcAft>
                <a:spcPts val="0"/>
              </a:spcAft>
              <a:buNone/>
              <a:defRPr sz="1800">
                <a:solidFill>
                  <a:schemeClr val="accent1"/>
                </a:solidFill>
                <a:latin typeface="Oswald"/>
                <a:ea typeface="Oswald"/>
                <a:cs typeface="Oswald"/>
                <a:sym typeface="Oswald"/>
              </a:defRPr>
            </a:lvl9pPr>
          </a:lstStyle>
          <a:p/>
        </p:txBody>
      </p:sp>
      <p:sp>
        <p:nvSpPr>
          <p:cNvPr id="2449" name="Google Shape;2449;p347"/>
          <p:cNvSpPr txBox="1"/>
          <p:nvPr>
            <p:ph idx="2" type="subTitle"/>
          </p:nvPr>
        </p:nvSpPr>
        <p:spPr>
          <a:xfrm>
            <a:off x="3944753" y="3547725"/>
            <a:ext cx="3997200" cy="8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450" name="Google Shape;2450;p347"/>
          <p:cNvSpPr txBox="1"/>
          <p:nvPr>
            <p:ph idx="3" type="subTitle"/>
          </p:nvPr>
        </p:nvSpPr>
        <p:spPr>
          <a:xfrm>
            <a:off x="1202037" y="1664780"/>
            <a:ext cx="1641600" cy="502800"/>
          </a:xfrm>
          <a:prstGeom prst="rect">
            <a:avLst/>
          </a:prstGeom>
          <a:noFill/>
        </p:spPr>
        <p:txBody>
          <a:bodyPr anchorCtr="0" anchor="ctr" bIns="91425" lIns="91425" spcFirstLastPara="1" rIns="91425" wrap="square" tIns="91425">
            <a:noAutofit/>
          </a:bodyPr>
          <a:lstStyle>
            <a:lvl1pPr lvl="0" rtl="0">
              <a:spcBef>
                <a:spcPts val="0"/>
              </a:spcBef>
              <a:spcAft>
                <a:spcPts val="0"/>
              </a:spcAft>
              <a:buNone/>
              <a:defRPr sz="1800">
                <a:solidFill>
                  <a:schemeClr val="accent1"/>
                </a:solidFill>
                <a:latin typeface="Oswald"/>
                <a:ea typeface="Oswald"/>
                <a:cs typeface="Oswald"/>
                <a:sym typeface="Oswald"/>
              </a:defRPr>
            </a:lvl1pPr>
            <a:lvl2pPr lvl="1" rtl="0">
              <a:spcBef>
                <a:spcPts val="0"/>
              </a:spcBef>
              <a:spcAft>
                <a:spcPts val="0"/>
              </a:spcAft>
              <a:buNone/>
              <a:defRPr sz="1800">
                <a:solidFill>
                  <a:schemeClr val="accent1"/>
                </a:solidFill>
                <a:latin typeface="Oswald"/>
                <a:ea typeface="Oswald"/>
                <a:cs typeface="Oswald"/>
                <a:sym typeface="Oswald"/>
              </a:defRPr>
            </a:lvl2pPr>
            <a:lvl3pPr lvl="2" rtl="0">
              <a:spcBef>
                <a:spcPts val="0"/>
              </a:spcBef>
              <a:spcAft>
                <a:spcPts val="0"/>
              </a:spcAft>
              <a:buNone/>
              <a:defRPr sz="1800">
                <a:solidFill>
                  <a:schemeClr val="accent1"/>
                </a:solidFill>
                <a:latin typeface="Oswald"/>
                <a:ea typeface="Oswald"/>
                <a:cs typeface="Oswald"/>
                <a:sym typeface="Oswald"/>
              </a:defRPr>
            </a:lvl3pPr>
            <a:lvl4pPr lvl="3" rtl="0">
              <a:spcBef>
                <a:spcPts val="0"/>
              </a:spcBef>
              <a:spcAft>
                <a:spcPts val="0"/>
              </a:spcAft>
              <a:buNone/>
              <a:defRPr sz="1800">
                <a:solidFill>
                  <a:schemeClr val="accent1"/>
                </a:solidFill>
                <a:latin typeface="Oswald"/>
                <a:ea typeface="Oswald"/>
                <a:cs typeface="Oswald"/>
                <a:sym typeface="Oswald"/>
              </a:defRPr>
            </a:lvl4pPr>
            <a:lvl5pPr lvl="4" rtl="0">
              <a:spcBef>
                <a:spcPts val="0"/>
              </a:spcBef>
              <a:spcAft>
                <a:spcPts val="0"/>
              </a:spcAft>
              <a:buNone/>
              <a:defRPr sz="1800">
                <a:solidFill>
                  <a:schemeClr val="accent1"/>
                </a:solidFill>
                <a:latin typeface="Oswald"/>
                <a:ea typeface="Oswald"/>
                <a:cs typeface="Oswald"/>
                <a:sym typeface="Oswald"/>
              </a:defRPr>
            </a:lvl5pPr>
            <a:lvl6pPr lvl="5" rtl="0">
              <a:spcBef>
                <a:spcPts val="0"/>
              </a:spcBef>
              <a:spcAft>
                <a:spcPts val="0"/>
              </a:spcAft>
              <a:buNone/>
              <a:defRPr sz="1800">
                <a:solidFill>
                  <a:schemeClr val="accent1"/>
                </a:solidFill>
                <a:latin typeface="Oswald"/>
                <a:ea typeface="Oswald"/>
                <a:cs typeface="Oswald"/>
                <a:sym typeface="Oswald"/>
              </a:defRPr>
            </a:lvl6pPr>
            <a:lvl7pPr lvl="6" rtl="0">
              <a:spcBef>
                <a:spcPts val="0"/>
              </a:spcBef>
              <a:spcAft>
                <a:spcPts val="0"/>
              </a:spcAft>
              <a:buNone/>
              <a:defRPr sz="1800">
                <a:solidFill>
                  <a:schemeClr val="accent1"/>
                </a:solidFill>
                <a:latin typeface="Oswald"/>
                <a:ea typeface="Oswald"/>
                <a:cs typeface="Oswald"/>
                <a:sym typeface="Oswald"/>
              </a:defRPr>
            </a:lvl7pPr>
            <a:lvl8pPr lvl="7" rtl="0">
              <a:spcBef>
                <a:spcPts val="0"/>
              </a:spcBef>
              <a:spcAft>
                <a:spcPts val="0"/>
              </a:spcAft>
              <a:buNone/>
              <a:defRPr sz="1800">
                <a:solidFill>
                  <a:schemeClr val="accent1"/>
                </a:solidFill>
                <a:latin typeface="Oswald"/>
                <a:ea typeface="Oswald"/>
                <a:cs typeface="Oswald"/>
                <a:sym typeface="Oswald"/>
              </a:defRPr>
            </a:lvl8pPr>
            <a:lvl9pPr lvl="8" rtl="0">
              <a:spcBef>
                <a:spcPts val="0"/>
              </a:spcBef>
              <a:spcAft>
                <a:spcPts val="0"/>
              </a:spcAft>
              <a:buNone/>
              <a:defRPr sz="1800">
                <a:solidFill>
                  <a:schemeClr val="accent1"/>
                </a:solidFill>
                <a:latin typeface="Oswald"/>
                <a:ea typeface="Oswald"/>
                <a:cs typeface="Oswald"/>
                <a:sym typeface="Oswald"/>
              </a:defRPr>
            </a:lvl9pPr>
          </a:lstStyle>
          <a:p/>
        </p:txBody>
      </p:sp>
      <p:sp>
        <p:nvSpPr>
          <p:cNvPr id="2451" name="Google Shape;2451;p347"/>
          <p:cNvSpPr txBox="1"/>
          <p:nvPr>
            <p:ph idx="4" type="subTitle"/>
          </p:nvPr>
        </p:nvSpPr>
        <p:spPr>
          <a:xfrm>
            <a:off x="1202026" y="2176125"/>
            <a:ext cx="3997200" cy="877800"/>
          </a:xfrm>
          <a:prstGeom prst="rect">
            <a:avLst/>
          </a:prstGeom>
          <a:noFill/>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2" name="Google Shape;2452;p347"/>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2453" name="Google Shape;2453;p347"/>
          <p:cNvPicPr preferRelativeResize="0"/>
          <p:nvPr/>
        </p:nvPicPr>
        <p:blipFill rotWithShape="1">
          <a:blip r:embed="rId2">
            <a:alphaModFix/>
          </a:blip>
          <a:srcRect b="35337" l="13934" r="0" t="0"/>
          <a:stretch/>
        </p:blipFill>
        <p:spPr>
          <a:xfrm>
            <a:off x="0" y="3396075"/>
            <a:ext cx="2304450" cy="1747425"/>
          </a:xfrm>
          <a:prstGeom prst="rect">
            <a:avLst/>
          </a:prstGeom>
          <a:noFill/>
          <a:ln>
            <a:noFill/>
          </a:ln>
        </p:spPr>
      </p:pic>
      <p:pic>
        <p:nvPicPr>
          <p:cNvPr id="2454" name="Google Shape;2454;p347"/>
          <p:cNvPicPr preferRelativeResize="0"/>
          <p:nvPr/>
        </p:nvPicPr>
        <p:blipFill rotWithShape="1">
          <a:blip r:embed="rId3">
            <a:alphaModFix/>
          </a:blip>
          <a:srcRect b="0" l="0" r="43016" t="6933"/>
          <a:stretch/>
        </p:blipFill>
        <p:spPr>
          <a:xfrm>
            <a:off x="7489425" y="0"/>
            <a:ext cx="1654575" cy="2713025"/>
          </a:xfrm>
          <a:prstGeom prst="rect">
            <a:avLst/>
          </a:prstGeom>
          <a:noFill/>
          <a:ln>
            <a:noFill/>
          </a:ln>
        </p:spPr>
      </p:pic>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CUSTOM_21">
    <p:spTree>
      <p:nvGrpSpPr>
        <p:cNvPr id="2455" name="Shape 2455"/>
        <p:cNvGrpSpPr/>
        <p:nvPr/>
      </p:nvGrpSpPr>
      <p:grpSpPr>
        <a:xfrm>
          <a:off x="0" y="0"/>
          <a:ext cx="0" cy="0"/>
          <a:chOff x="0" y="0"/>
          <a:chExt cx="0" cy="0"/>
        </a:xfrm>
      </p:grpSpPr>
      <p:sp>
        <p:nvSpPr>
          <p:cNvPr id="2456" name="Google Shape;2456;p348"/>
          <p:cNvSpPr txBox="1"/>
          <p:nvPr>
            <p:ph type="title"/>
          </p:nvPr>
        </p:nvSpPr>
        <p:spPr>
          <a:xfrm>
            <a:off x="1227300" y="546500"/>
            <a:ext cx="6689400" cy="582000"/>
          </a:xfrm>
          <a:prstGeom prst="rect">
            <a:avLst/>
          </a:prstGeom>
        </p:spPr>
        <p:txBody>
          <a:bodyPr anchorCtr="0" anchor="t" bIns="91425" lIns="91425" spcFirstLastPara="1" rIns="91425" wrap="square" tIns="91425">
            <a:noAutofit/>
          </a:bodyPr>
          <a:lstStyle>
            <a:lvl1pPr indent="-222250" lvl="0" marL="0" marR="0" rtl="0" algn="ctr">
              <a:lnSpc>
                <a:spcPct val="100000"/>
              </a:lnSpc>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2457" name="Google Shape;2457;p348"/>
          <p:cNvSpPr txBox="1"/>
          <p:nvPr>
            <p:ph idx="1" type="subTitle"/>
          </p:nvPr>
        </p:nvSpPr>
        <p:spPr>
          <a:xfrm>
            <a:off x="1728600" y="1305175"/>
            <a:ext cx="5686800" cy="110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Font typeface="Anaheim"/>
              <a:buAutoNum type="arabicPeriod"/>
              <a:defRPr/>
            </a:lvl1pPr>
            <a:lvl2pPr lvl="1" rtl="0">
              <a:spcBef>
                <a:spcPts val="0"/>
              </a:spcBef>
              <a:spcAft>
                <a:spcPts val="0"/>
              </a:spcAft>
              <a:buSzPts val="1400"/>
              <a:buFont typeface="Anaheim"/>
              <a:buAutoNum type="alphaLcPeriod"/>
              <a:defRPr/>
            </a:lvl2pPr>
            <a:lvl3pPr lvl="2" rtl="0">
              <a:spcBef>
                <a:spcPts val="1600"/>
              </a:spcBef>
              <a:spcAft>
                <a:spcPts val="0"/>
              </a:spcAft>
              <a:buSzPts val="1400"/>
              <a:buFont typeface="Anaheim"/>
              <a:buAutoNum type="romanLcPeriod"/>
              <a:defRPr/>
            </a:lvl3pPr>
            <a:lvl4pPr lvl="3" rtl="0">
              <a:spcBef>
                <a:spcPts val="1600"/>
              </a:spcBef>
              <a:spcAft>
                <a:spcPts val="0"/>
              </a:spcAft>
              <a:buSzPts val="1400"/>
              <a:buFont typeface="Anaheim"/>
              <a:buAutoNum type="arabicPeriod"/>
              <a:defRPr/>
            </a:lvl4pPr>
            <a:lvl5pPr lvl="4" rtl="0">
              <a:spcBef>
                <a:spcPts val="1600"/>
              </a:spcBef>
              <a:spcAft>
                <a:spcPts val="0"/>
              </a:spcAft>
              <a:buSzPts val="1400"/>
              <a:buFont typeface="Anaheim"/>
              <a:buAutoNum type="alphaLcPeriod"/>
              <a:defRPr/>
            </a:lvl5pPr>
            <a:lvl6pPr lvl="5" rtl="0">
              <a:spcBef>
                <a:spcPts val="1600"/>
              </a:spcBef>
              <a:spcAft>
                <a:spcPts val="0"/>
              </a:spcAft>
              <a:buSzPts val="1400"/>
              <a:buFont typeface="Anaheim"/>
              <a:buAutoNum type="romanLcPeriod"/>
              <a:defRPr/>
            </a:lvl6pPr>
            <a:lvl7pPr lvl="6" rtl="0">
              <a:spcBef>
                <a:spcPts val="1600"/>
              </a:spcBef>
              <a:spcAft>
                <a:spcPts val="0"/>
              </a:spcAft>
              <a:buSzPts val="1400"/>
              <a:buFont typeface="Anaheim"/>
              <a:buAutoNum type="arabicPeriod"/>
              <a:defRPr/>
            </a:lvl7pPr>
            <a:lvl8pPr lvl="7" rtl="0">
              <a:spcBef>
                <a:spcPts val="1600"/>
              </a:spcBef>
              <a:spcAft>
                <a:spcPts val="0"/>
              </a:spcAft>
              <a:buSzPts val="1400"/>
              <a:buFont typeface="Anaheim"/>
              <a:buAutoNum type="alphaLcPeriod"/>
              <a:defRPr/>
            </a:lvl8pPr>
            <a:lvl9pPr lvl="8" rtl="0">
              <a:spcBef>
                <a:spcPts val="1600"/>
              </a:spcBef>
              <a:spcAft>
                <a:spcPts val="1600"/>
              </a:spcAft>
              <a:buSzPts val="1400"/>
              <a:buFont typeface="Anaheim"/>
              <a:buAutoNum type="romanLcPeriod"/>
              <a:defRPr/>
            </a:lvl9pPr>
          </a:lstStyle>
          <a:p/>
        </p:txBody>
      </p:sp>
      <p:pic>
        <p:nvPicPr>
          <p:cNvPr id="2458" name="Google Shape;2458;p348"/>
          <p:cNvPicPr preferRelativeResize="0"/>
          <p:nvPr/>
        </p:nvPicPr>
        <p:blipFill rotWithShape="1">
          <a:blip r:embed="rId2">
            <a:alphaModFix/>
          </a:blip>
          <a:srcRect b="0" l="0" r="56415" t="15746"/>
          <a:stretch/>
        </p:blipFill>
        <p:spPr>
          <a:xfrm>
            <a:off x="7994125" y="0"/>
            <a:ext cx="1165399" cy="2021625"/>
          </a:xfrm>
          <a:prstGeom prst="rect">
            <a:avLst/>
          </a:prstGeom>
          <a:noFill/>
          <a:ln>
            <a:noFill/>
          </a:ln>
        </p:spPr>
      </p:pic>
      <p:pic>
        <p:nvPicPr>
          <p:cNvPr id="2459" name="Google Shape;2459;p348"/>
          <p:cNvPicPr preferRelativeResize="0"/>
          <p:nvPr/>
        </p:nvPicPr>
        <p:blipFill rotWithShape="1">
          <a:blip r:embed="rId3">
            <a:alphaModFix/>
          </a:blip>
          <a:srcRect b="45646" l="0" r="50975" t="0"/>
          <a:stretch/>
        </p:blipFill>
        <p:spPr>
          <a:xfrm>
            <a:off x="7994125" y="3839300"/>
            <a:ext cx="1165399" cy="1304201"/>
          </a:xfrm>
          <a:prstGeom prst="rect">
            <a:avLst/>
          </a:prstGeom>
          <a:noFill/>
          <a:ln>
            <a:noFill/>
          </a:ln>
        </p:spPr>
      </p:pic>
      <p:pic>
        <p:nvPicPr>
          <p:cNvPr id="2460" name="Google Shape;2460;p348"/>
          <p:cNvPicPr preferRelativeResize="0"/>
          <p:nvPr/>
        </p:nvPicPr>
        <p:blipFill rotWithShape="1">
          <a:blip r:embed="rId4">
            <a:alphaModFix/>
          </a:blip>
          <a:srcRect b="0" l="27891" r="0" t="0"/>
          <a:stretch/>
        </p:blipFill>
        <p:spPr>
          <a:xfrm>
            <a:off x="-17351" y="1820900"/>
            <a:ext cx="1998941" cy="2783099"/>
          </a:xfrm>
          <a:prstGeom prst="rect">
            <a:avLst/>
          </a:prstGeom>
          <a:noFill/>
          <a:ln>
            <a:noFill/>
          </a:ln>
        </p:spPr>
      </p:pic>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3">
    <p:spTree>
      <p:nvGrpSpPr>
        <p:cNvPr id="2461" name="Shape 2461"/>
        <p:cNvGrpSpPr/>
        <p:nvPr/>
      </p:nvGrpSpPr>
      <p:grpSpPr>
        <a:xfrm>
          <a:off x="0" y="0"/>
          <a:ext cx="0" cy="0"/>
          <a:chOff x="0" y="0"/>
          <a:chExt cx="0" cy="0"/>
        </a:xfrm>
      </p:grpSpPr>
      <p:pic>
        <p:nvPicPr>
          <p:cNvPr id="2462" name="Google Shape;2462;p349"/>
          <p:cNvPicPr preferRelativeResize="0"/>
          <p:nvPr/>
        </p:nvPicPr>
        <p:blipFill rotWithShape="1">
          <a:blip r:embed="rId2">
            <a:alphaModFix/>
          </a:blip>
          <a:srcRect b="0" l="219" r="209" t="0"/>
          <a:stretch/>
        </p:blipFill>
        <p:spPr>
          <a:xfrm rot="10800000">
            <a:off x="8225021" y="4351019"/>
            <a:ext cx="731520" cy="731520"/>
          </a:xfrm>
          <a:prstGeom prst="rect">
            <a:avLst/>
          </a:prstGeom>
          <a:noFill/>
          <a:ln>
            <a:noFill/>
          </a:ln>
        </p:spPr>
      </p:pic>
      <p:sp>
        <p:nvSpPr>
          <p:cNvPr id="2463" name="Google Shape;2463;p349"/>
          <p:cNvSpPr txBox="1"/>
          <p:nvPr>
            <p:ph idx="1" type="subTitle"/>
          </p:nvPr>
        </p:nvSpPr>
        <p:spPr>
          <a:xfrm>
            <a:off x="6074675" y="786958"/>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4" name="Google Shape;2464;p349"/>
          <p:cNvSpPr txBox="1"/>
          <p:nvPr>
            <p:ph idx="2" type="subTitle"/>
          </p:nvPr>
        </p:nvSpPr>
        <p:spPr>
          <a:xfrm>
            <a:off x="6074675" y="211455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5" name="Google Shape;2465;p349"/>
          <p:cNvSpPr txBox="1"/>
          <p:nvPr>
            <p:ph idx="3" type="subTitle"/>
          </p:nvPr>
        </p:nvSpPr>
        <p:spPr>
          <a:xfrm>
            <a:off x="6074675" y="3442142"/>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6" name="Google Shape;2466;p349"/>
          <p:cNvSpPr txBox="1"/>
          <p:nvPr>
            <p:ph type="title"/>
          </p:nvPr>
        </p:nvSpPr>
        <p:spPr>
          <a:xfrm>
            <a:off x="713225" y="2571750"/>
            <a:ext cx="3145800" cy="20277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sz="6000">
                <a:solidFill>
                  <a:schemeClr val="lt1"/>
                </a:solidFill>
                <a:latin typeface="Oswald"/>
                <a:ea typeface="Oswald"/>
                <a:cs typeface="Oswald"/>
                <a:sym typeface="Oswald"/>
              </a:defRPr>
            </a:lvl2pPr>
            <a:lvl3pPr lvl="2" rtl="0" algn="r">
              <a:spcBef>
                <a:spcPts val="0"/>
              </a:spcBef>
              <a:spcAft>
                <a:spcPts val="0"/>
              </a:spcAft>
              <a:buNone/>
              <a:defRPr sz="6000">
                <a:solidFill>
                  <a:schemeClr val="lt1"/>
                </a:solidFill>
                <a:latin typeface="Oswald"/>
                <a:ea typeface="Oswald"/>
                <a:cs typeface="Oswald"/>
                <a:sym typeface="Oswald"/>
              </a:defRPr>
            </a:lvl3pPr>
            <a:lvl4pPr lvl="3" rtl="0" algn="r">
              <a:spcBef>
                <a:spcPts val="0"/>
              </a:spcBef>
              <a:spcAft>
                <a:spcPts val="0"/>
              </a:spcAft>
              <a:buNone/>
              <a:defRPr sz="6000">
                <a:solidFill>
                  <a:schemeClr val="lt1"/>
                </a:solidFill>
                <a:latin typeface="Oswald"/>
                <a:ea typeface="Oswald"/>
                <a:cs typeface="Oswald"/>
                <a:sym typeface="Oswald"/>
              </a:defRPr>
            </a:lvl4pPr>
            <a:lvl5pPr lvl="4" rtl="0" algn="r">
              <a:spcBef>
                <a:spcPts val="0"/>
              </a:spcBef>
              <a:spcAft>
                <a:spcPts val="0"/>
              </a:spcAft>
              <a:buNone/>
              <a:defRPr sz="6000">
                <a:solidFill>
                  <a:schemeClr val="lt1"/>
                </a:solidFill>
                <a:latin typeface="Oswald"/>
                <a:ea typeface="Oswald"/>
                <a:cs typeface="Oswald"/>
                <a:sym typeface="Oswald"/>
              </a:defRPr>
            </a:lvl5pPr>
            <a:lvl6pPr lvl="5" rtl="0" algn="r">
              <a:spcBef>
                <a:spcPts val="0"/>
              </a:spcBef>
              <a:spcAft>
                <a:spcPts val="0"/>
              </a:spcAft>
              <a:buNone/>
              <a:defRPr sz="6000">
                <a:solidFill>
                  <a:schemeClr val="lt1"/>
                </a:solidFill>
                <a:latin typeface="Oswald"/>
                <a:ea typeface="Oswald"/>
                <a:cs typeface="Oswald"/>
                <a:sym typeface="Oswald"/>
              </a:defRPr>
            </a:lvl6pPr>
            <a:lvl7pPr lvl="6" rtl="0" algn="r">
              <a:spcBef>
                <a:spcPts val="0"/>
              </a:spcBef>
              <a:spcAft>
                <a:spcPts val="0"/>
              </a:spcAft>
              <a:buNone/>
              <a:defRPr sz="6000">
                <a:solidFill>
                  <a:schemeClr val="lt1"/>
                </a:solidFill>
                <a:latin typeface="Oswald"/>
                <a:ea typeface="Oswald"/>
                <a:cs typeface="Oswald"/>
                <a:sym typeface="Oswald"/>
              </a:defRPr>
            </a:lvl7pPr>
            <a:lvl8pPr lvl="7" rtl="0" algn="r">
              <a:spcBef>
                <a:spcPts val="0"/>
              </a:spcBef>
              <a:spcAft>
                <a:spcPts val="0"/>
              </a:spcAft>
              <a:buNone/>
              <a:defRPr sz="6000">
                <a:solidFill>
                  <a:schemeClr val="lt1"/>
                </a:solidFill>
                <a:latin typeface="Oswald"/>
                <a:ea typeface="Oswald"/>
                <a:cs typeface="Oswald"/>
                <a:sym typeface="Oswald"/>
              </a:defRPr>
            </a:lvl8pPr>
            <a:lvl9pPr lvl="8" rtl="0" algn="r">
              <a:spcBef>
                <a:spcPts val="0"/>
              </a:spcBef>
              <a:spcAft>
                <a:spcPts val="0"/>
              </a:spcAft>
              <a:buNone/>
              <a:defRPr sz="6000">
                <a:solidFill>
                  <a:schemeClr val="lt1"/>
                </a:solidFill>
                <a:latin typeface="Oswald"/>
                <a:ea typeface="Oswald"/>
                <a:cs typeface="Oswald"/>
                <a:sym typeface="Oswald"/>
              </a:defRPr>
            </a:lvl9pPr>
          </a:lstStyle>
          <a:p/>
        </p:txBody>
      </p:sp>
      <p:sp>
        <p:nvSpPr>
          <p:cNvPr id="2467" name="Google Shape;2467;p349"/>
          <p:cNvSpPr txBox="1"/>
          <p:nvPr>
            <p:ph idx="4" type="subTitle"/>
          </p:nvPr>
        </p:nvSpPr>
        <p:spPr>
          <a:xfrm>
            <a:off x="4846320" y="1102408"/>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468" name="Google Shape;2468;p349"/>
          <p:cNvSpPr txBox="1"/>
          <p:nvPr>
            <p:ph idx="5" type="subTitle"/>
          </p:nvPr>
        </p:nvSpPr>
        <p:spPr>
          <a:xfrm>
            <a:off x="4846320" y="2430000"/>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469" name="Google Shape;2469;p349"/>
          <p:cNvSpPr txBox="1"/>
          <p:nvPr>
            <p:ph idx="6" type="subTitle"/>
          </p:nvPr>
        </p:nvSpPr>
        <p:spPr>
          <a:xfrm>
            <a:off x="4846320" y="3757592"/>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2470" name="Google Shape;2470;p349"/>
          <p:cNvPicPr preferRelativeResize="0"/>
          <p:nvPr/>
        </p:nvPicPr>
        <p:blipFill rotWithShape="1">
          <a:blip r:embed="rId3">
            <a:alphaModFix/>
          </a:blip>
          <a:srcRect b="0" l="17462" r="-3313" t="0"/>
          <a:stretch/>
        </p:blipFill>
        <p:spPr>
          <a:xfrm rot="10800000">
            <a:off x="7955276" y="1"/>
            <a:ext cx="1188724" cy="987624"/>
          </a:xfrm>
          <a:prstGeom prst="rect">
            <a:avLst/>
          </a:prstGeom>
          <a:noFill/>
          <a:ln>
            <a:noFill/>
          </a:ln>
        </p:spPr>
      </p:pic>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13_1">
    <p:spTree>
      <p:nvGrpSpPr>
        <p:cNvPr id="2471" name="Shape 2471"/>
        <p:cNvGrpSpPr/>
        <p:nvPr/>
      </p:nvGrpSpPr>
      <p:grpSpPr>
        <a:xfrm>
          <a:off x="0" y="0"/>
          <a:ext cx="0" cy="0"/>
          <a:chOff x="0" y="0"/>
          <a:chExt cx="0" cy="0"/>
        </a:xfrm>
      </p:grpSpPr>
      <p:sp>
        <p:nvSpPr>
          <p:cNvPr id="2472" name="Google Shape;2472;p350"/>
          <p:cNvSpPr txBox="1"/>
          <p:nvPr>
            <p:ph idx="1" type="subTitle"/>
          </p:nvPr>
        </p:nvSpPr>
        <p:spPr>
          <a:xfrm>
            <a:off x="717500" y="3765536"/>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73" name="Google Shape;2473;p350"/>
          <p:cNvSpPr txBox="1"/>
          <p:nvPr>
            <p:ph idx="2" type="subTitle"/>
          </p:nvPr>
        </p:nvSpPr>
        <p:spPr>
          <a:xfrm>
            <a:off x="3396125" y="3765530"/>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74" name="Google Shape;2474;p350"/>
          <p:cNvSpPr txBox="1"/>
          <p:nvPr>
            <p:ph idx="3" type="subTitle"/>
          </p:nvPr>
        </p:nvSpPr>
        <p:spPr>
          <a:xfrm>
            <a:off x="6074750" y="3765523"/>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75" name="Google Shape;2475;p350"/>
          <p:cNvSpPr txBox="1"/>
          <p:nvPr>
            <p:ph idx="4" type="subTitle"/>
          </p:nvPr>
        </p:nvSpPr>
        <p:spPr>
          <a:xfrm>
            <a:off x="6407602"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476" name="Google Shape;2476;p350"/>
          <p:cNvSpPr txBox="1"/>
          <p:nvPr>
            <p:ph idx="5" type="subTitle"/>
          </p:nvPr>
        </p:nvSpPr>
        <p:spPr>
          <a:xfrm>
            <a:off x="1050352"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477" name="Google Shape;2477;p350"/>
          <p:cNvSpPr txBox="1"/>
          <p:nvPr>
            <p:ph idx="6" type="subTitle"/>
          </p:nvPr>
        </p:nvSpPr>
        <p:spPr>
          <a:xfrm>
            <a:off x="3728977"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478" name="Google Shape;2478;p350"/>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2479" name="Google Shape;2479;p350"/>
          <p:cNvPicPr preferRelativeResize="0"/>
          <p:nvPr/>
        </p:nvPicPr>
        <p:blipFill rotWithShape="1">
          <a:blip r:embed="rId2">
            <a:alphaModFix/>
          </a:blip>
          <a:srcRect b="0" l="55100" r="0" t="0"/>
          <a:stretch/>
        </p:blipFill>
        <p:spPr>
          <a:xfrm>
            <a:off x="0" y="2353225"/>
            <a:ext cx="886950" cy="1810775"/>
          </a:xfrm>
          <a:prstGeom prst="rect">
            <a:avLst/>
          </a:prstGeom>
          <a:noFill/>
          <a:ln>
            <a:noFill/>
          </a:ln>
        </p:spPr>
      </p:pic>
      <p:pic>
        <p:nvPicPr>
          <p:cNvPr id="2480" name="Google Shape;2480;p350"/>
          <p:cNvPicPr preferRelativeResize="0"/>
          <p:nvPr/>
        </p:nvPicPr>
        <p:blipFill rotWithShape="1">
          <a:blip r:embed="rId3">
            <a:alphaModFix/>
          </a:blip>
          <a:srcRect b="51200" l="0" r="51264" t="0"/>
          <a:stretch/>
        </p:blipFill>
        <p:spPr>
          <a:xfrm>
            <a:off x="8174225" y="4259825"/>
            <a:ext cx="969776" cy="883674"/>
          </a:xfrm>
          <a:prstGeom prst="rect">
            <a:avLst/>
          </a:prstGeom>
          <a:noFill/>
          <a:ln>
            <a:noFill/>
          </a:ln>
        </p:spPr>
      </p:pic>
      <p:pic>
        <p:nvPicPr>
          <p:cNvPr id="2481" name="Google Shape;2481;p350"/>
          <p:cNvPicPr preferRelativeResize="0"/>
          <p:nvPr/>
        </p:nvPicPr>
        <p:blipFill rotWithShape="1">
          <a:blip r:embed="rId4">
            <a:alphaModFix/>
          </a:blip>
          <a:srcRect b="0" l="0" r="0" t="49023"/>
          <a:stretch/>
        </p:blipFill>
        <p:spPr>
          <a:xfrm>
            <a:off x="4447550" y="2"/>
            <a:ext cx="2751499" cy="1266075"/>
          </a:xfrm>
          <a:prstGeom prst="rect">
            <a:avLst/>
          </a:prstGeom>
          <a:noFill/>
          <a:ln>
            <a:noFill/>
          </a:ln>
        </p:spPr>
      </p:pic>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2482" name="Shape 2482"/>
        <p:cNvGrpSpPr/>
        <p:nvPr/>
      </p:nvGrpSpPr>
      <p:grpSpPr>
        <a:xfrm>
          <a:off x="0" y="0"/>
          <a:ext cx="0" cy="0"/>
          <a:chOff x="0" y="0"/>
          <a:chExt cx="0" cy="0"/>
        </a:xfrm>
      </p:grpSpPr>
      <p:sp>
        <p:nvSpPr>
          <p:cNvPr id="2483" name="Google Shape;2483;p351"/>
          <p:cNvSpPr txBox="1"/>
          <p:nvPr>
            <p:ph type="title"/>
          </p:nvPr>
        </p:nvSpPr>
        <p:spPr>
          <a:xfrm>
            <a:off x="5253023" y="2929125"/>
            <a:ext cx="2997900" cy="12618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a:solidFill>
                  <a:schemeClr val="lt1"/>
                </a:solidFill>
              </a:defRPr>
            </a:lvl1pPr>
            <a:lvl2pPr lvl="1" rtl="0" algn="ctr">
              <a:spcBef>
                <a:spcPts val="0"/>
              </a:spcBef>
              <a:spcAft>
                <a:spcPts val="0"/>
              </a:spcAft>
              <a:buNone/>
              <a:defRPr>
                <a:latin typeface="Open Sans"/>
                <a:ea typeface="Open Sans"/>
                <a:cs typeface="Open Sans"/>
                <a:sym typeface="Open Sans"/>
              </a:defRPr>
            </a:lvl2pPr>
            <a:lvl3pPr lvl="2" rtl="0" algn="ctr">
              <a:spcBef>
                <a:spcPts val="0"/>
              </a:spcBef>
              <a:spcAft>
                <a:spcPts val="0"/>
              </a:spcAft>
              <a:buNone/>
              <a:defRPr>
                <a:latin typeface="Open Sans"/>
                <a:ea typeface="Open Sans"/>
                <a:cs typeface="Open Sans"/>
                <a:sym typeface="Open Sans"/>
              </a:defRPr>
            </a:lvl3pPr>
            <a:lvl4pPr lvl="3" rtl="0" algn="ctr">
              <a:spcBef>
                <a:spcPts val="0"/>
              </a:spcBef>
              <a:spcAft>
                <a:spcPts val="0"/>
              </a:spcAft>
              <a:buNone/>
              <a:defRPr>
                <a:latin typeface="Open Sans"/>
                <a:ea typeface="Open Sans"/>
                <a:cs typeface="Open Sans"/>
                <a:sym typeface="Open Sans"/>
              </a:defRPr>
            </a:lvl4pPr>
            <a:lvl5pPr lvl="4" rtl="0" algn="ctr">
              <a:spcBef>
                <a:spcPts val="0"/>
              </a:spcBef>
              <a:spcAft>
                <a:spcPts val="0"/>
              </a:spcAft>
              <a:buNone/>
              <a:defRPr>
                <a:latin typeface="Open Sans"/>
                <a:ea typeface="Open Sans"/>
                <a:cs typeface="Open Sans"/>
                <a:sym typeface="Open Sans"/>
              </a:defRPr>
            </a:lvl5pPr>
            <a:lvl6pPr lvl="5" rtl="0" algn="ctr">
              <a:spcBef>
                <a:spcPts val="0"/>
              </a:spcBef>
              <a:spcAft>
                <a:spcPts val="0"/>
              </a:spcAft>
              <a:buNone/>
              <a:defRPr>
                <a:latin typeface="Open Sans"/>
                <a:ea typeface="Open Sans"/>
                <a:cs typeface="Open Sans"/>
                <a:sym typeface="Open Sans"/>
              </a:defRPr>
            </a:lvl6pPr>
            <a:lvl7pPr lvl="6" rtl="0" algn="ctr">
              <a:spcBef>
                <a:spcPts val="0"/>
              </a:spcBef>
              <a:spcAft>
                <a:spcPts val="0"/>
              </a:spcAft>
              <a:buNone/>
              <a:defRPr>
                <a:latin typeface="Open Sans"/>
                <a:ea typeface="Open Sans"/>
                <a:cs typeface="Open Sans"/>
                <a:sym typeface="Open Sans"/>
              </a:defRPr>
            </a:lvl7pPr>
            <a:lvl8pPr lvl="7" rtl="0" algn="ctr">
              <a:spcBef>
                <a:spcPts val="0"/>
              </a:spcBef>
              <a:spcAft>
                <a:spcPts val="0"/>
              </a:spcAft>
              <a:buNone/>
              <a:defRPr>
                <a:latin typeface="Open Sans"/>
                <a:ea typeface="Open Sans"/>
                <a:cs typeface="Open Sans"/>
                <a:sym typeface="Open Sans"/>
              </a:defRPr>
            </a:lvl8pPr>
            <a:lvl9pPr lvl="8" rtl="0" algn="ctr">
              <a:spcBef>
                <a:spcPts val="0"/>
              </a:spcBef>
              <a:spcAft>
                <a:spcPts val="0"/>
              </a:spcAft>
              <a:buNone/>
              <a:defRPr>
                <a:latin typeface="Open Sans"/>
                <a:ea typeface="Open Sans"/>
                <a:cs typeface="Open Sans"/>
                <a:sym typeface="Open Sans"/>
              </a:defRPr>
            </a:lvl9pPr>
          </a:lstStyle>
          <a:p/>
        </p:txBody>
      </p:sp>
      <p:pic>
        <p:nvPicPr>
          <p:cNvPr id="2484" name="Google Shape;2484;p351"/>
          <p:cNvPicPr preferRelativeResize="0"/>
          <p:nvPr/>
        </p:nvPicPr>
        <p:blipFill rotWithShape="1">
          <a:blip r:embed="rId2">
            <a:alphaModFix/>
          </a:blip>
          <a:srcRect b="0" l="19" r="29" t="0"/>
          <a:stretch/>
        </p:blipFill>
        <p:spPr>
          <a:xfrm rot="10800000">
            <a:off x="-11699" y="-141374"/>
            <a:ext cx="1097279" cy="995389"/>
          </a:xfrm>
          <a:prstGeom prst="rect">
            <a:avLst/>
          </a:prstGeom>
          <a:noFill/>
          <a:ln>
            <a:noFill/>
          </a:ln>
        </p:spPr>
      </p:pic>
      <p:pic>
        <p:nvPicPr>
          <p:cNvPr id="2485" name="Google Shape;2485;p351"/>
          <p:cNvPicPr preferRelativeResize="0"/>
          <p:nvPr/>
        </p:nvPicPr>
        <p:blipFill rotWithShape="1">
          <a:blip r:embed="rId3">
            <a:alphaModFix/>
          </a:blip>
          <a:srcRect b="0" l="19" r="19" t="0"/>
          <a:stretch/>
        </p:blipFill>
        <p:spPr>
          <a:xfrm>
            <a:off x="253469" y="4414100"/>
            <a:ext cx="566927" cy="564704"/>
          </a:xfrm>
          <a:prstGeom prst="rect">
            <a:avLst/>
          </a:prstGeom>
          <a:noFill/>
          <a:ln>
            <a:noFill/>
          </a:ln>
        </p:spPr>
      </p:pic>
      <p:sp>
        <p:nvSpPr>
          <p:cNvPr id="2486" name="Google Shape;2486;p351"/>
          <p:cNvSpPr txBox="1"/>
          <p:nvPr>
            <p:ph idx="1" type="subTitle"/>
          </p:nvPr>
        </p:nvSpPr>
        <p:spPr>
          <a:xfrm>
            <a:off x="842050" y="104316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487" name="Google Shape;2487;p351"/>
          <p:cNvSpPr txBox="1"/>
          <p:nvPr>
            <p:ph idx="2" type="subTitle"/>
          </p:nvPr>
        </p:nvSpPr>
        <p:spPr>
          <a:xfrm>
            <a:off x="842050" y="139672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488" name="Google Shape;2488;p351"/>
          <p:cNvSpPr txBox="1"/>
          <p:nvPr>
            <p:ph idx="3" type="subTitle"/>
          </p:nvPr>
        </p:nvSpPr>
        <p:spPr>
          <a:xfrm>
            <a:off x="842050" y="3003024"/>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489" name="Google Shape;2489;p351"/>
          <p:cNvSpPr txBox="1"/>
          <p:nvPr>
            <p:ph idx="4" type="subTitle"/>
          </p:nvPr>
        </p:nvSpPr>
        <p:spPr>
          <a:xfrm>
            <a:off x="842050" y="3359640"/>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490" name="Google Shape;2490;p351"/>
          <p:cNvSpPr txBox="1"/>
          <p:nvPr>
            <p:ph idx="5" type="subTitle"/>
          </p:nvPr>
        </p:nvSpPr>
        <p:spPr>
          <a:xfrm flipH="1">
            <a:off x="2615950" y="104316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491" name="Google Shape;2491;p351"/>
          <p:cNvSpPr txBox="1"/>
          <p:nvPr>
            <p:ph idx="6" type="subTitle"/>
          </p:nvPr>
        </p:nvSpPr>
        <p:spPr>
          <a:xfrm flipH="1">
            <a:off x="2616022" y="139672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492" name="Google Shape;2492;p351"/>
          <p:cNvSpPr txBox="1"/>
          <p:nvPr>
            <p:ph idx="7" type="subTitle"/>
          </p:nvPr>
        </p:nvSpPr>
        <p:spPr>
          <a:xfrm flipH="1">
            <a:off x="2615950" y="3003024"/>
            <a:ext cx="14265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493" name="Google Shape;2493;p351"/>
          <p:cNvSpPr txBox="1"/>
          <p:nvPr>
            <p:ph idx="8" type="subTitle"/>
          </p:nvPr>
        </p:nvSpPr>
        <p:spPr>
          <a:xfrm flipH="1">
            <a:off x="2616022" y="3359640"/>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
    <p:spTree>
      <p:nvGrpSpPr>
        <p:cNvPr id="2494" name="Shape 2494"/>
        <p:cNvGrpSpPr/>
        <p:nvPr/>
      </p:nvGrpSpPr>
      <p:grpSpPr>
        <a:xfrm>
          <a:off x="0" y="0"/>
          <a:ext cx="0" cy="0"/>
          <a:chOff x="0" y="0"/>
          <a:chExt cx="0" cy="0"/>
        </a:xfrm>
      </p:grpSpPr>
      <p:sp>
        <p:nvSpPr>
          <p:cNvPr id="2495" name="Google Shape;2495;p352"/>
          <p:cNvSpPr txBox="1"/>
          <p:nvPr>
            <p:ph idx="1" type="subTitle"/>
          </p:nvPr>
        </p:nvSpPr>
        <p:spPr>
          <a:xfrm>
            <a:off x="466340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496" name="Google Shape;2496;p352"/>
          <p:cNvSpPr txBox="1"/>
          <p:nvPr>
            <p:ph idx="2" type="subTitle"/>
          </p:nvPr>
        </p:nvSpPr>
        <p:spPr>
          <a:xfrm>
            <a:off x="4663437"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497" name="Google Shape;2497;p352"/>
          <p:cNvSpPr txBox="1"/>
          <p:nvPr>
            <p:ph idx="3" type="subTitle"/>
          </p:nvPr>
        </p:nvSpPr>
        <p:spPr>
          <a:xfrm>
            <a:off x="95090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498" name="Google Shape;2498;p352"/>
          <p:cNvSpPr txBox="1"/>
          <p:nvPr>
            <p:ph idx="4" type="subTitle"/>
          </p:nvPr>
        </p:nvSpPr>
        <p:spPr>
          <a:xfrm>
            <a:off x="950888"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499" name="Google Shape;2499;p352"/>
          <p:cNvSpPr txBox="1"/>
          <p:nvPr>
            <p:ph idx="5" type="subTitle"/>
          </p:nvPr>
        </p:nvSpPr>
        <p:spPr>
          <a:xfrm flipH="1">
            <a:off x="651965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500" name="Google Shape;2500;p352"/>
          <p:cNvSpPr txBox="1"/>
          <p:nvPr>
            <p:ph idx="6" type="subTitle"/>
          </p:nvPr>
        </p:nvSpPr>
        <p:spPr>
          <a:xfrm flipH="1">
            <a:off x="6519713"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501" name="Google Shape;2501;p352"/>
          <p:cNvSpPr txBox="1"/>
          <p:nvPr>
            <p:ph idx="7" type="subTitle"/>
          </p:nvPr>
        </p:nvSpPr>
        <p:spPr>
          <a:xfrm flipH="1">
            <a:off x="2807150" y="2570230"/>
            <a:ext cx="14265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502" name="Google Shape;2502;p352"/>
          <p:cNvSpPr txBox="1"/>
          <p:nvPr>
            <p:ph idx="8" type="subTitle"/>
          </p:nvPr>
        </p:nvSpPr>
        <p:spPr>
          <a:xfrm flipH="1">
            <a:off x="2807163"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503" name="Google Shape;2503;p352"/>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2504" name="Google Shape;2504;p352"/>
          <p:cNvPicPr preferRelativeResize="0"/>
          <p:nvPr/>
        </p:nvPicPr>
        <p:blipFill rotWithShape="1">
          <a:blip r:embed="rId2">
            <a:alphaModFix/>
          </a:blip>
          <a:srcRect b="0" l="0" r="50541" t="43284"/>
          <a:stretch/>
        </p:blipFill>
        <p:spPr>
          <a:xfrm>
            <a:off x="7354350" y="0"/>
            <a:ext cx="1789650" cy="1881223"/>
          </a:xfrm>
          <a:prstGeom prst="rect">
            <a:avLst/>
          </a:prstGeom>
          <a:noFill/>
          <a:ln>
            <a:noFill/>
          </a:ln>
        </p:spPr>
      </p:pic>
      <p:pic>
        <p:nvPicPr>
          <p:cNvPr id="2505" name="Google Shape;2505;p352"/>
          <p:cNvPicPr preferRelativeResize="0"/>
          <p:nvPr/>
        </p:nvPicPr>
        <p:blipFill rotWithShape="1">
          <a:blip r:embed="rId3">
            <a:alphaModFix/>
          </a:blip>
          <a:srcRect b="38141" l="0" r="42052" t="0"/>
          <a:stretch/>
        </p:blipFill>
        <p:spPr>
          <a:xfrm>
            <a:off x="7661875" y="3555025"/>
            <a:ext cx="1482124" cy="1588476"/>
          </a:xfrm>
          <a:prstGeom prst="rect">
            <a:avLst/>
          </a:prstGeom>
          <a:noFill/>
          <a:ln>
            <a:noFill/>
          </a:ln>
        </p:spPr>
      </p:pic>
      <p:pic>
        <p:nvPicPr>
          <p:cNvPr id="2506" name="Google Shape;2506;p352"/>
          <p:cNvPicPr preferRelativeResize="0"/>
          <p:nvPr/>
        </p:nvPicPr>
        <p:blipFill rotWithShape="1">
          <a:blip r:embed="rId4">
            <a:alphaModFix/>
          </a:blip>
          <a:srcRect b="0" l="32863" r="0" t="28810"/>
          <a:stretch/>
        </p:blipFill>
        <p:spPr>
          <a:xfrm>
            <a:off x="-225" y="0"/>
            <a:ext cx="1593424" cy="1725760"/>
          </a:xfrm>
          <a:prstGeom prst="rect">
            <a:avLst/>
          </a:prstGeom>
          <a:noFill/>
          <a:ln>
            <a:noFill/>
          </a:ln>
        </p:spPr>
      </p:pic>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_1">
    <p:spTree>
      <p:nvGrpSpPr>
        <p:cNvPr id="2507" name="Shape 2507"/>
        <p:cNvGrpSpPr/>
        <p:nvPr/>
      </p:nvGrpSpPr>
      <p:grpSpPr>
        <a:xfrm>
          <a:off x="0" y="0"/>
          <a:ext cx="0" cy="0"/>
          <a:chOff x="0" y="0"/>
          <a:chExt cx="0" cy="0"/>
        </a:xfrm>
      </p:grpSpPr>
      <p:sp>
        <p:nvSpPr>
          <p:cNvPr id="2508" name="Google Shape;2508;p353"/>
          <p:cNvSpPr txBox="1"/>
          <p:nvPr>
            <p:ph idx="1" type="subTitle"/>
          </p:nvPr>
        </p:nvSpPr>
        <p:spPr>
          <a:xfrm>
            <a:off x="5576100" y="1746384"/>
            <a:ext cx="1426500" cy="35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509" name="Google Shape;2509;p353"/>
          <p:cNvSpPr txBox="1"/>
          <p:nvPr>
            <p:ph idx="2" type="subTitle"/>
          </p:nvPr>
        </p:nvSpPr>
        <p:spPr>
          <a:xfrm>
            <a:off x="5576100" y="210057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510" name="Google Shape;2510;p353"/>
          <p:cNvSpPr txBox="1"/>
          <p:nvPr>
            <p:ph idx="3" type="subTitle"/>
          </p:nvPr>
        </p:nvSpPr>
        <p:spPr>
          <a:xfrm>
            <a:off x="2141400" y="1743975"/>
            <a:ext cx="1426500" cy="35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800">
                <a:solidFill>
                  <a:schemeClr val="accent1"/>
                </a:solidFill>
                <a:latin typeface="Oswald"/>
                <a:ea typeface="Oswald"/>
                <a:cs typeface="Oswald"/>
                <a:sym typeface="Oswald"/>
              </a:defRPr>
            </a:lvl1pPr>
            <a:lvl2pPr lvl="1" rtl="0" algn="r">
              <a:lnSpc>
                <a:spcPct val="100000"/>
              </a:lnSpc>
              <a:spcBef>
                <a:spcPts val="1600"/>
              </a:spcBef>
              <a:spcAft>
                <a:spcPts val="0"/>
              </a:spcAft>
              <a:buNone/>
              <a:defRPr sz="1800">
                <a:solidFill>
                  <a:schemeClr val="accent1"/>
                </a:solidFill>
                <a:latin typeface="Oswald"/>
                <a:ea typeface="Oswald"/>
                <a:cs typeface="Oswald"/>
                <a:sym typeface="Oswald"/>
              </a:defRPr>
            </a:lvl2pPr>
            <a:lvl3pPr lvl="2" rtl="0" algn="r">
              <a:lnSpc>
                <a:spcPct val="100000"/>
              </a:lnSpc>
              <a:spcBef>
                <a:spcPts val="1600"/>
              </a:spcBef>
              <a:spcAft>
                <a:spcPts val="0"/>
              </a:spcAft>
              <a:buNone/>
              <a:defRPr sz="1800">
                <a:solidFill>
                  <a:schemeClr val="accent1"/>
                </a:solidFill>
                <a:latin typeface="Oswald"/>
                <a:ea typeface="Oswald"/>
                <a:cs typeface="Oswald"/>
                <a:sym typeface="Oswald"/>
              </a:defRPr>
            </a:lvl3pPr>
            <a:lvl4pPr lvl="3" rtl="0" algn="r">
              <a:lnSpc>
                <a:spcPct val="100000"/>
              </a:lnSpc>
              <a:spcBef>
                <a:spcPts val="1600"/>
              </a:spcBef>
              <a:spcAft>
                <a:spcPts val="0"/>
              </a:spcAft>
              <a:buNone/>
              <a:defRPr sz="1800">
                <a:solidFill>
                  <a:schemeClr val="accent1"/>
                </a:solidFill>
                <a:latin typeface="Oswald"/>
                <a:ea typeface="Oswald"/>
                <a:cs typeface="Oswald"/>
                <a:sym typeface="Oswald"/>
              </a:defRPr>
            </a:lvl4pPr>
            <a:lvl5pPr lvl="4" rtl="0" algn="r">
              <a:lnSpc>
                <a:spcPct val="100000"/>
              </a:lnSpc>
              <a:spcBef>
                <a:spcPts val="1600"/>
              </a:spcBef>
              <a:spcAft>
                <a:spcPts val="0"/>
              </a:spcAft>
              <a:buNone/>
              <a:defRPr sz="1800">
                <a:solidFill>
                  <a:schemeClr val="accent1"/>
                </a:solidFill>
                <a:latin typeface="Oswald"/>
                <a:ea typeface="Oswald"/>
                <a:cs typeface="Oswald"/>
                <a:sym typeface="Oswald"/>
              </a:defRPr>
            </a:lvl5pPr>
            <a:lvl6pPr lvl="5" rtl="0" algn="r">
              <a:lnSpc>
                <a:spcPct val="100000"/>
              </a:lnSpc>
              <a:spcBef>
                <a:spcPts val="1600"/>
              </a:spcBef>
              <a:spcAft>
                <a:spcPts val="0"/>
              </a:spcAft>
              <a:buNone/>
              <a:defRPr sz="1800">
                <a:solidFill>
                  <a:schemeClr val="accent1"/>
                </a:solidFill>
                <a:latin typeface="Oswald"/>
                <a:ea typeface="Oswald"/>
                <a:cs typeface="Oswald"/>
                <a:sym typeface="Oswald"/>
              </a:defRPr>
            </a:lvl6pPr>
            <a:lvl7pPr lvl="6" rtl="0" algn="r">
              <a:lnSpc>
                <a:spcPct val="100000"/>
              </a:lnSpc>
              <a:spcBef>
                <a:spcPts val="1600"/>
              </a:spcBef>
              <a:spcAft>
                <a:spcPts val="0"/>
              </a:spcAft>
              <a:buNone/>
              <a:defRPr sz="1800">
                <a:solidFill>
                  <a:schemeClr val="accent1"/>
                </a:solidFill>
                <a:latin typeface="Oswald"/>
                <a:ea typeface="Oswald"/>
                <a:cs typeface="Oswald"/>
                <a:sym typeface="Oswald"/>
              </a:defRPr>
            </a:lvl7pPr>
            <a:lvl8pPr lvl="7" rtl="0" algn="r">
              <a:lnSpc>
                <a:spcPct val="100000"/>
              </a:lnSpc>
              <a:spcBef>
                <a:spcPts val="1600"/>
              </a:spcBef>
              <a:spcAft>
                <a:spcPts val="0"/>
              </a:spcAft>
              <a:buNone/>
              <a:defRPr sz="1800">
                <a:solidFill>
                  <a:schemeClr val="accent1"/>
                </a:solidFill>
                <a:latin typeface="Oswald"/>
                <a:ea typeface="Oswald"/>
                <a:cs typeface="Oswald"/>
                <a:sym typeface="Oswald"/>
              </a:defRPr>
            </a:lvl8pPr>
            <a:lvl9pPr lvl="8" rtl="0" algn="r">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511" name="Google Shape;2511;p353"/>
          <p:cNvSpPr txBox="1"/>
          <p:nvPr>
            <p:ph idx="4" type="subTitle"/>
          </p:nvPr>
        </p:nvSpPr>
        <p:spPr>
          <a:xfrm>
            <a:off x="1894500" y="2100590"/>
            <a:ext cx="1673400" cy="74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defRPr>
            </a:lvl1pPr>
            <a:lvl2pPr lvl="1" rtl="0" algn="r">
              <a:lnSpc>
                <a:spcPct val="100000"/>
              </a:lnSpc>
              <a:spcBef>
                <a:spcPts val="1600"/>
              </a:spcBef>
              <a:spcAft>
                <a:spcPts val="0"/>
              </a:spcAft>
              <a:buNone/>
              <a:defRPr>
                <a:solidFill>
                  <a:schemeClr val="dk2"/>
                </a:solidFill>
              </a:defRPr>
            </a:lvl2pPr>
            <a:lvl3pPr lvl="2" rtl="0" algn="r">
              <a:lnSpc>
                <a:spcPct val="100000"/>
              </a:lnSpc>
              <a:spcBef>
                <a:spcPts val="1600"/>
              </a:spcBef>
              <a:spcAft>
                <a:spcPts val="0"/>
              </a:spcAft>
              <a:buNone/>
              <a:defRPr>
                <a:solidFill>
                  <a:schemeClr val="dk2"/>
                </a:solidFill>
              </a:defRPr>
            </a:lvl3pPr>
            <a:lvl4pPr lvl="3" rtl="0" algn="r">
              <a:lnSpc>
                <a:spcPct val="100000"/>
              </a:lnSpc>
              <a:spcBef>
                <a:spcPts val="1600"/>
              </a:spcBef>
              <a:spcAft>
                <a:spcPts val="0"/>
              </a:spcAft>
              <a:buNone/>
              <a:defRPr>
                <a:solidFill>
                  <a:schemeClr val="dk2"/>
                </a:solidFill>
              </a:defRPr>
            </a:lvl4pPr>
            <a:lvl5pPr lvl="4" rtl="0" algn="r">
              <a:lnSpc>
                <a:spcPct val="100000"/>
              </a:lnSpc>
              <a:spcBef>
                <a:spcPts val="1600"/>
              </a:spcBef>
              <a:spcAft>
                <a:spcPts val="0"/>
              </a:spcAft>
              <a:buNone/>
              <a:defRPr>
                <a:solidFill>
                  <a:schemeClr val="dk2"/>
                </a:solidFill>
              </a:defRPr>
            </a:lvl5pPr>
            <a:lvl6pPr lvl="5" rtl="0" algn="r">
              <a:lnSpc>
                <a:spcPct val="100000"/>
              </a:lnSpc>
              <a:spcBef>
                <a:spcPts val="1600"/>
              </a:spcBef>
              <a:spcAft>
                <a:spcPts val="0"/>
              </a:spcAft>
              <a:buNone/>
              <a:defRPr>
                <a:solidFill>
                  <a:schemeClr val="dk2"/>
                </a:solidFill>
              </a:defRPr>
            </a:lvl6pPr>
            <a:lvl7pPr lvl="6" rtl="0" algn="r">
              <a:lnSpc>
                <a:spcPct val="100000"/>
              </a:lnSpc>
              <a:spcBef>
                <a:spcPts val="1600"/>
              </a:spcBef>
              <a:spcAft>
                <a:spcPts val="0"/>
              </a:spcAft>
              <a:buNone/>
              <a:defRPr>
                <a:solidFill>
                  <a:schemeClr val="dk2"/>
                </a:solidFill>
              </a:defRPr>
            </a:lvl7pPr>
            <a:lvl8pPr lvl="7" rtl="0" algn="r">
              <a:lnSpc>
                <a:spcPct val="100000"/>
              </a:lnSpc>
              <a:spcBef>
                <a:spcPts val="1600"/>
              </a:spcBef>
              <a:spcAft>
                <a:spcPts val="0"/>
              </a:spcAft>
              <a:buNone/>
              <a:defRPr>
                <a:solidFill>
                  <a:schemeClr val="dk2"/>
                </a:solidFill>
              </a:defRPr>
            </a:lvl8pPr>
            <a:lvl9pPr lvl="8" rtl="0" algn="r">
              <a:lnSpc>
                <a:spcPct val="100000"/>
              </a:lnSpc>
              <a:spcBef>
                <a:spcPts val="1600"/>
              </a:spcBef>
              <a:spcAft>
                <a:spcPts val="1600"/>
              </a:spcAft>
              <a:buNone/>
              <a:defRPr>
                <a:solidFill>
                  <a:schemeClr val="dk2"/>
                </a:solidFill>
              </a:defRPr>
            </a:lvl9pPr>
          </a:lstStyle>
          <a:p/>
        </p:txBody>
      </p:sp>
      <p:sp>
        <p:nvSpPr>
          <p:cNvPr id="2512" name="Google Shape;2512;p353"/>
          <p:cNvSpPr txBox="1"/>
          <p:nvPr>
            <p:ph idx="5" type="subTitle"/>
          </p:nvPr>
        </p:nvSpPr>
        <p:spPr>
          <a:xfrm flipH="1">
            <a:off x="5576100" y="3280507"/>
            <a:ext cx="1426500" cy="35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513" name="Google Shape;2513;p353"/>
          <p:cNvSpPr txBox="1"/>
          <p:nvPr>
            <p:ph idx="6" type="subTitle"/>
          </p:nvPr>
        </p:nvSpPr>
        <p:spPr>
          <a:xfrm flipH="1">
            <a:off x="5576100" y="3634703"/>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514" name="Google Shape;2514;p353"/>
          <p:cNvSpPr txBox="1"/>
          <p:nvPr>
            <p:ph idx="7" type="subTitle"/>
          </p:nvPr>
        </p:nvSpPr>
        <p:spPr>
          <a:xfrm flipH="1">
            <a:off x="2141400" y="3278075"/>
            <a:ext cx="1426500" cy="35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800">
                <a:solidFill>
                  <a:schemeClr val="accent1"/>
                </a:solidFill>
                <a:latin typeface="Oswald"/>
                <a:ea typeface="Oswald"/>
                <a:cs typeface="Oswald"/>
                <a:sym typeface="Oswald"/>
              </a:defRPr>
            </a:lvl1pPr>
            <a:lvl2pPr lvl="1" rtl="0" algn="r">
              <a:lnSpc>
                <a:spcPct val="100000"/>
              </a:lnSpc>
              <a:spcBef>
                <a:spcPts val="1600"/>
              </a:spcBef>
              <a:spcAft>
                <a:spcPts val="0"/>
              </a:spcAft>
              <a:buNone/>
              <a:defRPr sz="1800">
                <a:solidFill>
                  <a:schemeClr val="accent1"/>
                </a:solidFill>
                <a:latin typeface="Oswald"/>
                <a:ea typeface="Oswald"/>
                <a:cs typeface="Oswald"/>
                <a:sym typeface="Oswald"/>
              </a:defRPr>
            </a:lvl2pPr>
            <a:lvl3pPr lvl="2" rtl="0" algn="r">
              <a:lnSpc>
                <a:spcPct val="100000"/>
              </a:lnSpc>
              <a:spcBef>
                <a:spcPts val="1600"/>
              </a:spcBef>
              <a:spcAft>
                <a:spcPts val="0"/>
              </a:spcAft>
              <a:buNone/>
              <a:defRPr sz="1800">
                <a:solidFill>
                  <a:schemeClr val="accent1"/>
                </a:solidFill>
                <a:latin typeface="Oswald"/>
                <a:ea typeface="Oswald"/>
                <a:cs typeface="Oswald"/>
                <a:sym typeface="Oswald"/>
              </a:defRPr>
            </a:lvl3pPr>
            <a:lvl4pPr lvl="3" rtl="0" algn="r">
              <a:lnSpc>
                <a:spcPct val="100000"/>
              </a:lnSpc>
              <a:spcBef>
                <a:spcPts val="1600"/>
              </a:spcBef>
              <a:spcAft>
                <a:spcPts val="0"/>
              </a:spcAft>
              <a:buNone/>
              <a:defRPr sz="1800">
                <a:solidFill>
                  <a:schemeClr val="accent1"/>
                </a:solidFill>
                <a:latin typeface="Oswald"/>
                <a:ea typeface="Oswald"/>
                <a:cs typeface="Oswald"/>
                <a:sym typeface="Oswald"/>
              </a:defRPr>
            </a:lvl4pPr>
            <a:lvl5pPr lvl="4" rtl="0" algn="r">
              <a:lnSpc>
                <a:spcPct val="100000"/>
              </a:lnSpc>
              <a:spcBef>
                <a:spcPts val="1600"/>
              </a:spcBef>
              <a:spcAft>
                <a:spcPts val="0"/>
              </a:spcAft>
              <a:buNone/>
              <a:defRPr sz="1800">
                <a:solidFill>
                  <a:schemeClr val="accent1"/>
                </a:solidFill>
                <a:latin typeface="Oswald"/>
                <a:ea typeface="Oswald"/>
                <a:cs typeface="Oswald"/>
                <a:sym typeface="Oswald"/>
              </a:defRPr>
            </a:lvl5pPr>
            <a:lvl6pPr lvl="5" rtl="0" algn="r">
              <a:lnSpc>
                <a:spcPct val="100000"/>
              </a:lnSpc>
              <a:spcBef>
                <a:spcPts val="1600"/>
              </a:spcBef>
              <a:spcAft>
                <a:spcPts val="0"/>
              </a:spcAft>
              <a:buNone/>
              <a:defRPr sz="1800">
                <a:solidFill>
                  <a:schemeClr val="accent1"/>
                </a:solidFill>
                <a:latin typeface="Oswald"/>
                <a:ea typeface="Oswald"/>
                <a:cs typeface="Oswald"/>
                <a:sym typeface="Oswald"/>
              </a:defRPr>
            </a:lvl6pPr>
            <a:lvl7pPr lvl="6" rtl="0" algn="r">
              <a:lnSpc>
                <a:spcPct val="100000"/>
              </a:lnSpc>
              <a:spcBef>
                <a:spcPts val="1600"/>
              </a:spcBef>
              <a:spcAft>
                <a:spcPts val="0"/>
              </a:spcAft>
              <a:buNone/>
              <a:defRPr sz="1800">
                <a:solidFill>
                  <a:schemeClr val="accent1"/>
                </a:solidFill>
                <a:latin typeface="Oswald"/>
                <a:ea typeface="Oswald"/>
                <a:cs typeface="Oswald"/>
                <a:sym typeface="Oswald"/>
              </a:defRPr>
            </a:lvl7pPr>
            <a:lvl8pPr lvl="7" rtl="0" algn="r">
              <a:lnSpc>
                <a:spcPct val="100000"/>
              </a:lnSpc>
              <a:spcBef>
                <a:spcPts val="1600"/>
              </a:spcBef>
              <a:spcAft>
                <a:spcPts val="0"/>
              </a:spcAft>
              <a:buNone/>
              <a:defRPr sz="1800">
                <a:solidFill>
                  <a:schemeClr val="accent1"/>
                </a:solidFill>
                <a:latin typeface="Oswald"/>
                <a:ea typeface="Oswald"/>
                <a:cs typeface="Oswald"/>
                <a:sym typeface="Oswald"/>
              </a:defRPr>
            </a:lvl8pPr>
            <a:lvl9pPr lvl="8" rtl="0" algn="r">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515" name="Google Shape;2515;p353"/>
          <p:cNvSpPr txBox="1"/>
          <p:nvPr>
            <p:ph idx="8" type="subTitle"/>
          </p:nvPr>
        </p:nvSpPr>
        <p:spPr>
          <a:xfrm flipH="1">
            <a:off x="1894500" y="3634690"/>
            <a:ext cx="1673400" cy="74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defRPr>
            </a:lvl1pPr>
            <a:lvl2pPr lvl="1" rtl="0" algn="r">
              <a:lnSpc>
                <a:spcPct val="100000"/>
              </a:lnSpc>
              <a:spcBef>
                <a:spcPts val="1600"/>
              </a:spcBef>
              <a:spcAft>
                <a:spcPts val="0"/>
              </a:spcAft>
              <a:buNone/>
              <a:defRPr>
                <a:solidFill>
                  <a:schemeClr val="dk2"/>
                </a:solidFill>
              </a:defRPr>
            </a:lvl2pPr>
            <a:lvl3pPr lvl="2" rtl="0" algn="r">
              <a:lnSpc>
                <a:spcPct val="100000"/>
              </a:lnSpc>
              <a:spcBef>
                <a:spcPts val="1600"/>
              </a:spcBef>
              <a:spcAft>
                <a:spcPts val="0"/>
              </a:spcAft>
              <a:buNone/>
              <a:defRPr>
                <a:solidFill>
                  <a:schemeClr val="dk2"/>
                </a:solidFill>
              </a:defRPr>
            </a:lvl3pPr>
            <a:lvl4pPr lvl="3" rtl="0" algn="r">
              <a:lnSpc>
                <a:spcPct val="100000"/>
              </a:lnSpc>
              <a:spcBef>
                <a:spcPts val="1600"/>
              </a:spcBef>
              <a:spcAft>
                <a:spcPts val="0"/>
              </a:spcAft>
              <a:buNone/>
              <a:defRPr>
                <a:solidFill>
                  <a:schemeClr val="dk2"/>
                </a:solidFill>
              </a:defRPr>
            </a:lvl4pPr>
            <a:lvl5pPr lvl="4" rtl="0" algn="r">
              <a:lnSpc>
                <a:spcPct val="100000"/>
              </a:lnSpc>
              <a:spcBef>
                <a:spcPts val="1600"/>
              </a:spcBef>
              <a:spcAft>
                <a:spcPts val="0"/>
              </a:spcAft>
              <a:buNone/>
              <a:defRPr>
                <a:solidFill>
                  <a:schemeClr val="dk2"/>
                </a:solidFill>
              </a:defRPr>
            </a:lvl5pPr>
            <a:lvl6pPr lvl="5" rtl="0" algn="r">
              <a:lnSpc>
                <a:spcPct val="100000"/>
              </a:lnSpc>
              <a:spcBef>
                <a:spcPts val="1600"/>
              </a:spcBef>
              <a:spcAft>
                <a:spcPts val="0"/>
              </a:spcAft>
              <a:buNone/>
              <a:defRPr>
                <a:solidFill>
                  <a:schemeClr val="dk2"/>
                </a:solidFill>
              </a:defRPr>
            </a:lvl6pPr>
            <a:lvl7pPr lvl="6" rtl="0" algn="r">
              <a:lnSpc>
                <a:spcPct val="100000"/>
              </a:lnSpc>
              <a:spcBef>
                <a:spcPts val="1600"/>
              </a:spcBef>
              <a:spcAft>
                <a:spcPts val="0"/>
              </a:spcAft>
              <a:buNone/>
              <a:defRPr>
                <a:solidFill>
                  <a:schemeClr val="dk2"/>
                </a:solidFill>
              </a:defRPr>
            </a:lvl7pPr>
            <a:lvl8pPr lvl="7" rtl="0" algn="r">
              <a:lnSpc>
                <a:spcPct val="100000"/>
              </a:lnSpc>
              <a:spcBef>
                <a:spcPts val="1600"/>
              </a:spcBef>
              <a:spcAft>
                <a:spcPts val="0"/>
              </a:spcAft>
              <a:buNone/>
              <a:defRPr>
                <a:solidFill>
                  <a:schemeClr val="dk2"/>
                </a:solidFill>
              </a:defRPr>
            </a:lvl8pPr>
            <a:lvl9pPr lvl="8" rtl="0" algn="r">
              <a:lnSpc>
                <a:spcPct val="100000"/>
              </a:lnSpc>
              <a:spcBef>
                <a:spcPts val="1600"/>
              </a:spcBef>
              <a:spcAft>
                <a:spcPts val="1600"/>
              </a:spcAft>
              <a:buNone/>
              <a:defRPr>
                <a:solidFill>
                  <a:schemeClr val="dk2"/>
                </a:solidFill>
              </a:defRPr>
            </a:lvl9pPr>
          </a:lstStyle>
          <a:p/>
        </p:txBody>
      </p:sp>
      <p:sp>
        <p:nvSpPr>
          <p:cNvPr id="2516" name="Google Shape;2516;p353"/>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2517" name="Google Shape;2517;p353"/>
          <p:cNvPicPr preferRelativeResize="0"/>
          <p:nvPr/>
        </p:nvPicPr>
        <p:blipFill rotWithShape="1">
          <a:blip r:embed="rId2">
            <a:alphaModFix/>
          </a:blip>
          <a:srcRect b="0" l="0" r="48828" t="0"/>
          <a:stretch/>
        </p:blipFill>
        <p:spPr>
          <a:xfrm>
            <a:off x="7609400" y="1965325"/>
            <a:ext cx="1534601" cy="2691001"/>
          </a:xfrm>
          <a:prstGeom prst="rect">
            <a:avLst/>
          </a:prstGeom>
          <a:noFill/>
          <a:ln>
            <a:noFill/>
          </a:ln>
        </p:spPr>
      </p:pic>
      <p:pic>
        <p:nvPicPr>
          <p:cNvPr id="2518" name="Google Shape;2518;p353"/>
          <p:cNvPicPr preferRelativeResize="0"/>
          <p:nvPr/>
        </p:nvPicPr>
        <p:blipFill rotWithShape="1">
          <a:blip r:embed="rId3">
            <a:alphaModFix/>
          </a:blip>
          <a:srcRect b="0" l="26481" r="0" t="0"/>
          <a:stretch/>
        </p:blipFill>
        <p:spPr>
          <a:xfrm>
            <a:off x="0" y="157325"/>
            <a:ext cx="2624749" cy="2944224"/>
          </a:xfrm>
          <a:prstGeom prst="rect">
            <a:avLst/>
          </a:prstGeom>
          <a:noFill/>
          <a:ln>
            <a:noFill/>
          </a:ln>
        </p:spPr>
      </p:pic>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2519" name="Shape 2519"/>
        <p:cNvGrpSpPr/>
        <p:nvPr/>
      </p:nvGrpSpPr>
      <p:grpSpPr>
        <a:xfrm>
          <a:off x="0" y="0"/>
          <a:ext cx="0" cy="0"/>
          <a:chOff x="0" y="0"/>
          <a:chExt cx="0" cy="0"/>
        </a:xfrm>
      </p:grpSpPr>
      <p:pic>
        <p:nvPicPr>
          <p:cNvPr id="2520" name="Google Shape;2520;p354"/>
          <p:cNvPicPr preferRelativeResize="0"/>
          <p:nvPr/>
        </p:nvPicPr>
        <p:blipFill rotWithShape="1">
          <a:blip r:embed="rId2">
            <a:alphaModFix/>
          </a:blip>
          <a:srcRect b="49" l="0" r="0" t="59"/>
          <a:stretch/>
        </p:blipFill>
        <p:spPr>
          <a:xfrm flipH="1" rot="10800000">
            <a:off x="5863777" y="3440457"/>
            <a:ext cx="3355847" cy="2171980"/>
          </a:xfrm>
          <a:prstGeom prst="rect">
            <a:avLst/>
          </a:prstGeom>
          <a:noFill/>
          <a:ln>
            <a:noFill/>
          </a:ln>
        </p:spPr>
      </p:pic>
      <p:sp>
        <p:nvSpPr>
          <p:cNvPr id="2521" name="Google Shape;2521;p354"/>
          <p:cNvSpPr txBox="1"/>
          <p:nvPr>
            <p:ph type="title"/>
          </p:nvPr>
        </p:nvSpPr>
        <p:spPr>
          <a:xfrm>
            <a:off x="5980176" y="1803600"/>
            <a:ext cx="2450700" cy="1536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3500"/>
              <a:buNone/>
              <a:defRPr sz="3500">
                <a:solidFill>
                  <a:schemeClr val="accent4"/>
                </a:solidFill>
              </a:defRPr>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2522" name="Google Shape;2522;p354"/>
          <p:cNvSpPr txBox="1"/>
          <p:nvPr>
            <p:ph idx="1" type="subTitle"/>
          </p:nvPr>
        </p:nvSpPr>
        <p:spPr>
          <a:xfrm>
            <a:off x="1481328" y="640829"/>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523" name="Google Shape;2523;p354"/>
          <p:cNvSpPr txBox="1"/>
          <p:nvPr>
            <p:ph idx="2" type="subTitle"/>
          </p:nvPr>
        </p:nvSpPr>
        <p:spPr>
          <a:xfrm>
            <a:off x="1481328" y="1003541"/>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524" name="Google Shape;2524;p354"/>
          <p:cNvSpPr txBox="1"/>
          <p:nvPr>
            <p:ph idx="3" type="subTitle"/>
          </p:nvPr>
        </p:nvSpPr>
        <p:spPr>
          <a:xfrm>
            <a:off x="1481328" y="2067293"/>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525" name="Google Shape;2525;p354"/>
          <p:cNvSpPr txBox="1"/>
          <p:nvPr>
            <p:ph idx="4" type="subTitle"/>
          </p:nvPr>
        </p:nvSpPr>
        <p:spPr>
          <a:xfrm>
            <a:off x="1481328" y="2430016"/>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526" name="Google Shape;2526;p354"/>
          <p:cNvSpPr txBox="1"/>
          <p:nvPr>
            <p:ph idx="5" type="subTitle"/>
          </p:nvPr>
        </p:nvSpPr>
        <p:spPr>
          <a:xfrm>
            <a:off x="1481328" y="3493757"/>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527" name="Google Shape;2527;p354"/>
          <p:cNvSpPr txBox="1"/>
          <p:nvPr>
            <p:ph idx="6" type="subTitle"/>
          </p:nvPr>
        </p:nvSpPr>
        <p:spPr>
          <a:xfrm>
            <a:off x="1481328" y="3856491"/>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528" name="Google Shape;2528;p354"/>
          <p:cNvSpPr txBox="1"/>
          <p:nvPr>
            <p:ph idx="7" type="subTitle"/>
          </p:nvPr>
        </p:nvSpPr>
        <p:spPr>
          <a:xfrm>
            <a:off x="4072104" y="640829"/>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529" name="Google Shape;2529;p354"/>
          <p:cNvSpPr txBox="1"/>
          <p:nvPr>
            <p:ph idx="8" type="subTitle"/>
          </p:nvPr>
        </p:nvSpPr>
        <p:spPr>
          <a:xfrm>
            <a:off x="4069080" y="1005878"/>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530" name="Google Shape;2530;p354"/>
          <p:cNvSpPr txBox="1"/>
          <p:nvPr>
            <p:ph idx="9" type="subTitle"/>
          </p:nvPr>
        </p:nvSpPr>
        <p:spPr>
          <a:xfrm>
            <a:off x="4072104" y="2067293"/>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531" name="Google Shape;2531;p354"/>
          <p:cNvSpPr txBox="1"/>
          <p:nvPr>
            <p:ph idx="13" type="subTitle"/>
          </p:nvPr>
        </p:nvSpPr>
        <p:spPr>
          <a:xfrm>
            <a:off x="4069080" y="2432353"/>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532" name="Google Shape;2532;p354"/>
          <p:cNvSpPr txBox="1"/>
          <p:nvPr>
            <p:ph idx="14" type="subTitle"/>
          </p:nvPr>
        </p:nvSpPr>
        <p:spPr>
          <a:xfrm>
            <a:off x="4072104" y="3493757"/>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533" name="Google Shape;2533;p354"/>
          <p:cNvSpPr txBox="1"/>
          <p:nvPr>
            <p:ph idx="15" type="subTitle"/>
          </p:nvPr>
        </p:nvSpPr>
        <p:spPr>
          <a:xfrm>
            <a:off x="4069080" y="3858828"/>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pic>
        <p:nvPicPr>
          <p:cNvPr id="2534" name="Google Shape;2534;p354"/>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_1">
    <p:spTree>
      <p:nvGrpSpPr>
        <p:cNvPr id="2535" name="Shape 2535"/>
        <p:cNvGrpSpPr/>
        <p:nvPr/>
      </p:nvGrpSpPr>
      <p:grpSpPr>
        <a:xfrm>
          <a:off x="0" y="0"/>
          <a:ext cx="0" cy="0"/>
          <a:chOff x="0" y="0"/>
          <a:chExt cx="0" cy="0"/>
        </a:xfrm>
      </p:grpSpPr>
      <p:sp>
        <p:nvSpPr>
          <p:cNvPr id="2536" name="Google Shape;2536;p355"/>
          <p:cNvSpPr txBox="1"/>
          <p:nvPr>
            <p:ph idx="1" type="subTitle"/>
          </p:nvPr>
        </p:nvSpPr>
        <p:spPr>
          <a:xfrm>
            <a:off x="1132375" y="2012925"/>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537" name="Google Shape;2537;p355"/>
          <p:cNvSpPr txBox="1"/>
          <p:nvPr>
            <p:ph idx="2" type="subTitle"/>
          </p:nvPr>
        </p:nvSpPr>
        <p:spPr>
          <a:xfrm>
            <a:off x="1132675"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538" name="Google Shape;2538;p355"/>
          <p:cNvSpPr txBox="1"/>
          <p:nvPr>
            <p:ph idx="3" type="subTitle"/>
          </p:nvPr>
        </p:nvSpPr>
        <p:spPr>
          <a:xfrm>
            <a:off x="2427762" y="3771343"/>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539" name="Google Shape;2539;p355"/>
          <p:cNvSpPr txBox="1"/>
          <p:nvPr>
            <p:ph idx="4" type="subTitle"/>
          </p:nvPr>
        </p:nvSpPr>
        <p:spPr>
          <a:xfrm>
            <a:off x="2427750" y="4135225"/>
            <a:ext cx="2071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540" name="Google Shape;2540;p355"/>
          <p:cNvSpPr txBox="1"/>
          <p:nvPr>
            <p:ph idx="5" type="subTitle"/>
          </p:nvPr>
        </p:nvSpPr>
        <p:spPr>
          <a:xfrm>
            <a:off x="6310925" y="2012925"/>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541" name="Google Shape;2541;p355"/>
          <p:cNvSpPr txBox="1"/>
          <p:nvPr>
            <p:ph idx="6" type="subTitle"/>
          </p:nvPr>
        </p:nvSpPr>
        <p:spPr>
          <a:xfrm>
            <a:off x="6311225"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542" name="Google Shape;2542;p355"/>
          <p:cNvSpPr txBox="1"/>
          <p:nvPr>
            <p:ph idx="7" type="subTitle"/>
          </p:nvPr>
        </p:nvSpPr>
        <p:spPr>
          <a:xfrm>
            <a:off x="3723150" y="2012925"/>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543" name="Google Shape;2543;p355"/>
          <p:cNvSpPr txBox="1"/>
          <p:nvPr>
            <p:ph idx="8" type="subTitle"/>
          </p:nvPr>
        </p:nvSpPr>
        <p:spPr>
          <a:xfrm>
            <a:off x="3723600"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544" name="Google Shape;2544;p355"/>
          <p:cNvSpPr txBox="1"/>
          <p:nvPr>
            <p:ph idx="9" type="subTitle"/>
          </p:nvPr>
        </p:nvSpPr>
        <p:spPr>
          <a:xfrm>
            <a:off x="5018538" y="3771343"/>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545" name="Google Shape;2545;p355"/>
          <p:cNvSpPr txBox="1"/>
          <p:nvPr>
            <p:ph idx="13" type="subTitle"/>
          </p:nvPr>
        </p:nvSpPr>
        <p:spPr>
          <a:xfrm>
            <a:off x="5015527" y="4135225"/>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546" name="Google Shape;2546;p355"/>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547" name="Google Shape;2547;p355"/>
          <p:cNvPicPr preferRelativeResize="0"/>
          <p:nvPr/>
        </p:nvPicPr>
        <p:blipFill rotWithShape="1">
          <a:blip r:embed="rId2">
            <a:alphaModFix/>
          </a:blip>
          <a:srcRect b="0" l="0" r="46794" t="17844"/>
          <a:stretch/>
        </p:blipFill>
        <p:spPr>
          <a:xfrm>
            <a:off x="7994125" y="0"/>
            <a:ext cx="1149874" cy="1753000"/>
          </a:xfrm>
          <a:prstGeom prst="rect">
            <a:avLst/>
          </a:prstGeom>
          <a:noFill/>
          <a:ln>
            <a:noFill/>
          </a:ln>
        </p:spPr>
      </p:pic>
      <p:pic>
        <p:nvPicPr>
          <p:cNvPr id="2548" name="Google Shape;2548;p355"/>
          <p:cNvPicPr preferRelativeResize="0"/>
          <p:nvPr/>
        </p:nvPicPr>
        <p:blipFill rotWithShape="1">
          <a:blip r:embed="rId3">
            <a:alphaModFix/>
          </a:blip>
          <a:srcRect b="22684" l="35975" r="0" t="0"/>
          <a:stretch/>
        </p:blipFill>
        <p:spPr>
          <a:xfrm>
            <a:off x="0" y="3185325"/>
            <a:ext cx="1621650" cy="1958175"/>
          </a:xfrm>
          <a:prstGeom prst="rect">
            <a:avLst/>
          </a:prstGeom>
          <a:noFill/>
          <a:ln>
            <a:noFill/>
          </a:ln>
        </p:spPr>
      </p:pic>
      <p:pic>
        <p:nvPicPr>
          <p:cNvPr id="2549" name="Google Shape;2549;p355"/>
          <p:cNvPicPr preferRelativeResize="0"/>
          <p:nvPr/>
        </p:nvPicPr>
        <p:blipFill rotWithShape="1">
          <a:blip r:embed="rId4">
            <a:alphaModFix/>
          </a:blip>
          <a:srcRect b="26519" l="0" r="28073" t="0"/>
          <a:stretch/>
        </p:blipFill>
        <p:spPr>
          <a:xfrm>
            <a:off x="7299000" y="3285350"/>
            <a:ext cx="1845000" cy="1925023"/>
          </a:xfrm>
          <a:prstGeom prst="rect">
            <a:avLst/>
          </a:prstGeom>
          <a:noFill/>
          <a:ln>
            <a:noFill/>
          </a:ln>
        </p:spPr>
      </p:pic>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2550" name="Shape 2550"/>
        <p:cNvGrpSpPr/>
        <p:nvPr/>
      </p:nvGrpSpPr>
      <p:grpSpPr>
        <a:xfrm>
          <a:off x="0" y="0"/>
          <a:ext cx="0" cy="0"/>
          <a:chOff x="0" y="0"/>
          <a:chExt cx="0" cy="0"/>
        </a:xfrm>
      </p:grpSpPr>
      <p:sp>
        <p:nvSpPr>
          <p:cNvPr id="2551" name="Google Shape;2551;p356"/>
          <p:cNvSpPr txBox="1"/>
          <p:nvPr>
            <p:ph type="title"/>
          </p:nvPr>
        </p:nvSpPr>
        <p:spPr>
          <a:xfrm>
            <a:off x="4572000" y="539496"/>
            <a:ext cx="3858900" cy="841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500"/>
            </a:lvl1pPr>
            <a:lvl2pPr lvl="1" rtl="0" algn="ctr">
              <a:spcBef>
                <a:spcPts val="0"/>
              </a:spcBef>
              <a:spcAft>
                <a:spcPts val="0"/>
              </a:spcAft>
              <a:buNone/>
              <a:defRPr>
                <a:latin typeface="Open Sans"/>
                <a:ea typeface="Open Sans"/>
                <a:cs typeface="Open Sans"/>
                <a:sym typeface="Open Sans"/>
              </a:defRPr>
            </a:lvl2pPr>
            <a:lvl3pPr lvl="2" rtl="0" algn="ctr">
              <a:spcBef>
                <a:spcPts val="0"/>
              </a:spcBef>
              <a:spcAft>
                <a:spcPts val="0"/>
              </a:spcAft>
              <a:buNone/>
              <a:defRPr>
                <a:latin typeface="Open Sans"/>
                <a:ea typeface="Open Sans"/>
                <a:cs typeface="Open Sans"/>
                <a:sym typeface="Open Sans"/>
              </a:defRPr>
            </a:lvl3pPr>
            <a:lvl4pPr lvl="3" rtl="0" algn="ctr">
              <a:spcBef>
                <a:spcPts val="0"/>
              </a:spcBef>
              <a:spcAft>
                <a:spcPts val="0"/>
              </a:spcAft>
              <a:buNone/>
              <a:defRPr>
                <a:latin typeface="Open Sans"/>
                <a:ea typeface="Open Sans"/>
                <a:cs typeface="Open Sans"/>
                <a:sym typeface="Open Sans"/>
              </a:defRPr>
            </a:lvl4pPr>
            <a:lvl5pPr lvl="4" rtl="0" algn="ctr">
              <a:spcBef>
                <a:spcPts val="0"/>
              </a:spcBef>
              <a:spcAft>
                <a:spcPts val="0"/>
              </a:spcAft>
              <a:buNone/>
              <a:defRPr>
                <a:latin typeface="Open Sans"/>
                <a:ea typeface="Open Sans"/>
                <a:cs typeface="Open Sans"/>
                <a:sym typeface="Open Sans"/>
              </a:defRPr>
            </a:lvl5pPr>
            <a:lvl6pPr lvl="5" rtl="0" algn="ctr">
              <a:spcBef>
                <a:spcPts val="0"/>
              </a:spcBef>
              <a:spcAft>
                <a:spcPts val="0"/>
              </a:spcAft>
              <a:buNone/>
              <a:defRPr>
                <a:latin typeface="Open Sans"/>
                <a:ea typeface="Open Sans"/>
                <a:cs typeface="Open Sans"/>
                <a:sym typeface="Open Sans"/>
              </a:defRPr>
            </a:lvl6pPr>
            <a:lvl7pPr lvl="6" rtl="0" algn="ctr">
              <a:spcBef>
                <a:spcPts val="0"/>
              </a:spcBef>
              <a:spcAft>
                <a:spcPts val="0"/>
              </a:spcAft>
              <a:buNone/>
              <a:defRPr>
                <a:latin typeface="Open Sans"/>
                <a:ea typeface="Open Sans"/>
                <a:cs typeface="Open Sans"/>
                <a:sym typeface="Open Sans"/>
              </a:defRPr>
            </a:lvl7pPr>
            <a:lvl8pPr lvl="7" rtl="0" algn="ctr">
              <a:spcBef>
                <a:spcPts val="0"/>
              </a:spcBef>
              <a:spcAft>
                <a:spcPts val="0"/>
              </a:spcAft>
              <a:buNone/>
              <a:defRPr>
                <a:latin typeface="Open Sans"/>
                <a:ea typeface="Open Sans"/>
                <a:cs typeface="Open Sans"/>
                <a:sym typeface="Open Sans"/>
              </a:defRPr>
            </a:lvl8pPr>
            <a:lvl9pPr lvl="8" rtl="0" algn="ctr">
              <a:spcBef>
                <a:spcPts val="0"/>
              </a:spcBef>
              <a:spcAft>
                <a:spcPts val="0"/>
              </a:spcAft>
              <a:buNone/>
              <a:defRPr>
                <a:latin typeface="Open Sans"/>
                <a:ea typeface="Open Sans"/>
                <a:cs typeface="Open Sans"/>
                <a:sym typeface="Open Sans"/>
              </a:defRPr>
            </a:lvl9pPr>
          </a:lstStyle>
          <a:p/>
        </p:txBody>
      </p:sp>
      <p:pic>
        <p:nvPicPr>
          <p:cNvPr id="2552" name="Google Shape;2552;p356"/>
          <p:cNvPicPr preferRelativeResize="0"/>
          <p:nvPr/>
        </p:nvPicPr>
        <p:blipFill rotWithShape="1">
          <a:blip r:embed="rId2">
            <a:alphaModFix/>
          </a:blip>
          <a:srcRect b="99" l="0" r="0" t="109"/>
          <a:stretch/>
        </p:blipFill>
        <p:spPr>
          <a:xfrm>
            <a:off x="0" y="-35412"/>
            <a:ext cx="3314701" cy="2143124"/>
          </a:xfrm>
          <a:prstGeom prst="rect">
            <a:avLst/>
          </a:prstGeom>
          <a:noFill/>
          <a:ln>
            <a:noFill/>
          </a:ln>
        </p:spPr>
      </p:pic>
      <p:pic>
        <p:nvPicPr>
          <p:cNvPr id="2553" name="Google Shape;2553;p356"/>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2554" name="Google Shape;2554;p356"/>
          <p:cNvPicPr preferRelativeResize="0"/>
          <p:nvPr/>
        </p:nvPicPr>
        <p:blipFill rotWithShape="1">
          <a:blip r:embed="rId4">
            <a:alphaModFix/>
          </a:blip>
          <a:srcRect b="11505" l="0" r="0" t="-4972"/>
          <a:stretch/>
        </p:blipFill>
        <p:spPr>
          <a:xfrm rot="10800000">
            <a:off x="7701639" y="0"/>
            <a:ext cx="1458274" cy="9721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2_1">
    <p:spTree>
      <p:nvGrpSpPr>
        <p:cNvPr id="228" name="Shape 228"/>
        <p:cNvGrpSpPr/>
        <p:nvPr/>
      </p:nvGrpSpPr>
      <p:grpSpPr>
        <a:xfrm>
          <a:off x="0" y="0"/>
          <a:ext cx="0" cy="0"/>
          <a:chOff x="0" y="0"/>
          <a:chExt cx="0" cy="0"/>
        </a:xfrm>
      </p:grpSpPr>
      <p:sp>
        <p:nvSpPr>
          <p:cNvPr id="229" name="Google Shape;229;p37"/>
          <p:cNvSpPr txBox="1"/>
          <p:nvPr>
            <p:ph type="title"/>
          </p:nvPr>
        </p:nvSpPr>
        <p:spPr>
          <a:xfrm>
            <a:off x="2642550" y="2764177"/>
            <a:ext cx="3858900" cy="100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230" name="Google Shape;230;p37"/>
          <p:cNvSpPr txBox="1"/>
          <p:nvPr>
            <p:ph hasCustomPrompt="1" idx="2" type="title"/>
          </p:nvPr>
        </p:nvSpPr>
        <p:spPr>
          <a:xfrm>
            <a:off x="3387000" y="1957725"/>
            <a:ext cx="2370000" cy="115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231" name="Google Shape;231;p37"/>
          <p:cNvSpPr txBox="1"/>
          <p:nvPr>
            <p:ph idx="1" type="subTitle"/>
          </p:nvPr>
        </p:nvSpPr>
        <p:spPr>
          <a:xfrm>
            <a:off x="3264300" y="3950125"/>
            <a:ext cx="2615400" cy="64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232" name="Google Shape;232;p37"/>
          <p:cNvPicPr preferRelativeResize="0"/>
          <p:nvPr/>
        </p:nvPicPr>
        <p:blipFill rotWithShape="1">
          <a:blip r:embed="rId2">
            <a:alphaModFix/>
          </a:blip>
          <a:srcRect b="0" l="0" r="0" t="35629"/>
          <a:stretch/>
        </p:blipFill>
        <p:spPr>
          <a:xfrm>
            <a:off x="3839950" y="-3"/>
            <a:ext cx="2158474" cy="1425576"/>
          </a:xfrm>
          <a:prstGeom prst="rect">
            <a:avLst/>
          </a:prstGeom>
          <a:noFill/>
          <a:ln>
            <a:noFill/>
          </a:ln>
        </p:spPr>
      </p:pic>
      <p:pic>
        <p:nvPicPr>
          <p:cNvPr id="233" name="Google Shape;233;p37"/>
          <p:cNvPicPr preferRelativeResize="0"/>
          <p:nvPr/>
        </p:nvPicPr>
        <p:blipFill rotWithShape="1">
          <a:blip r:embed="rId3">
            <a:alphaModFix/>
          </a:blip>
          <a:srcRect b="0" l="0" r="0" t="11964"/>
          <a:stretch/>
        </p:blipFill>
        <p:spPr>
          <a:xfrm>
            <a:off x="5268875" y="0"/>
            <a:ext cx="2158474" cy="1900200"/>
          </a:xfrm>
          <a:prstGeom prst="rect">
            <a:avLst/>
          </a:prstGeom>
          <a:noFill/>
          <a:ln>
            <a:noFill/>
          </a:ln>
        </p:spPr>
      </p:pic>
      <p:pic>
        <p:nvPicPr>
          <p:cNvPr id="234" name="Google Shape;234;p37"/>
          <p:cNvPicPr preferRelativeResize="0"/>
          <p:nvPr/>
        </p:nvPicPr>
        <p:blipFill rotWithShape="1">
          <a:blip r:embed="rId4">
            <a:alphaModFix/>
          </a:blip>
          <a:srcRect b="35587" l="0" r="0" t="0"/>
          <a:stretch/>
        </p:blipFill>
        <p:spPr>
          <a:xfrm>
            <a:off x="717425" y="3616925"/>
            <a:ext cx="2370000" cy="1526576"/>
          </a:xfrm>
          <a:prstGeom prst="rect">
            <a:avLst/>
          </a:prstGeom>
          <a:noFill/>
          <a:ln>
            <a:noFill/>
          </a:ln>
        </p:spPr>
      </p:pic>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
    <p:spTree>
      <p:nvGrpSpPr>
        <p:cNvPr id="2555" name="Shape 2555"/>
        <p:cNvGrpSpPr/>
        <p:nvPr/>
      </p:nvGrpSpPr>
      <p:grpSpPr>
        <a:xfrm>
          <a:off x="0" y="0"/>
          <a:ext cx="0" cy="0"/>
          <a:chOff x="0" y="0"/>
          <a:chExt cx="0" cy="0"/>
        </a:xfrm>
      </p:grpSpPr>
      <p:sp>
        <p:nvSpPr>
          <p:cNvPr id="2556" name="Google Shape;2556;p357"/>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557" name="Google Shape;2557;p357"/>
          <p:cNvPicPr preferRelativeResize="0"/>
          <p:nvPr/>
        </p:nvPicPr>
        <p:blipFill rotWithShape="1">
          <a:blip r:embed="rId2">
            <a:alphaModFix/>
          </a:blip>
          <a:srcRect b="0" l="0" r="51930" t="0"/>
          <a:stretch/>
        </p:blipFill>
        <p:spPr>
          <a:xfrm>
            <a:off x="8165875" y="397150"/>
            <a:ext cx="978124" cy="2034776"/>
          </a:xfrm>
          <a:prstGeom prst="rect">
            <a:avLst/>
          </a:prstGeom>
          <a:noFill/>
          <a:ln>
            <a:noFill/>
          </a:ln>
        </p:spPr>
      </p:pic>
      <p:pic>
        <p:nvPicPr>
          <p:cNvPr id="2558" name="Google Shape;2558;p357"/>
          <p:cNvPicPr preferRelativeResize="0"/>
          <p:nvPr/>
        </p:nvPicPr>
        <p:blipFill rotWithShape="1">
          <a:blip r:embed="rId3">
            <a:alphaModFix/>
          </a:blip>
          <a:srcRect b="0" l="35711" r="0" t="0"/>
          <a:stretch/>
        </p:blipFill>
        <p:spPr>
          <a:xfrm>
            <a:off x="0" y="1657175"/>
            <a:ext cx="1393399" cy="2176050"/>
          </a:xfrm>
          <a:prstGeom prst="rect">
            <a:avLst/>
          </a:prstGeom>
          <a:noFill/>
          <a:ln>
            <a:noFill/>
          </a:ln>
        </p:spPr>
      </p:pic>
      <p:pic>
        <p:nvPicPr>
          <p:cNvPr id="2559" name="Google Shape;2559;p357"/>
          <p:cNvPicPr preferRelativeResize="0"/>
          <p:nvPr/>
        </p:nvPicPr>
        <p:blipFill rotWithShape="1">
          <a:blip r:embed="rId4">
            <a:alphaModFix/>
          </a:blip>
          <a:srcRect b="31986" l="0" r="31707" t="0"/>
          <a:stretch/>
        </p:blipFill>
        <p:spPr>
          <a:xfrm>
            <a:off x="7517925" y="3501950"/>
            <a:ext cx="1613850" cy="1641549"/>
          </a:xfrm>
          <a:prstGeom prst="rect">
            <a:avLst/>
          </a:prstGeom>
          <a:noFill/>
          <a:ln>
            <a:noFill/>
          </a:ln>
        </p:spPr>
      </p:pic>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1">
    <p:spTree>
      <p:nvGrpSpPr>
        <p:cNvPr id="2560" name="Shape 2560"/>
        <p:cNvGrpSpPr/>
        <p:nvPr/>
      </p:nvGrpSpPr>
      <p:grpSpPr>
        <a:xfrm>
          <a:off x="0" y="0"/>
          <a:ext cx="0" cy="0"/>
          <a:chOff x="0" y="0"/>
          <a:chExt cx="0" cy="0"/>
        </a:xfrm>
      </p:grpSpPr>
      <p:sp>
        <p:nvSpPr>
          <p:cNvPr id="2561" name="Google Shape;2561;p358"/>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562" name="Google Shape;2562;p358"/>
          <p:cNvPicPr preferRelativeResize="0"/>
          <p:nvPr/>
        </p:nvPicPr>
        <p:blipFill rotWithShape="1">
          <a:blip r:embed="rId2">
            <a:alphaModFix/>
          </a:blip>
          <a:srcRect b="40740" l="0" r="0" t="0"/>
          <a:stretch/>
        </p:blipFill>
        <p:spPr>
          <a:xfrm>
            <a:off x="929475" y="4329249"/>
            <a:ext cx="1526025" cy="822900"/>
          </a:xfrm>
          <a:prstGeom prst="rect">
            <a:avLst/>
          </a:prstGeom>
          <a:noFill/>
          <a:ln>
            <a:noFill/>
          </a:ln>
        </p:spPr>
      </p:pic>
      <p:pic>
        <p:nvPicPr>
          <p:cNvPr id="2563" name="Google Shape;2563;p358"/>
          <p:cNvPicPr preferRelativeResize="0"/>
          <p:nvPr/>
        </p:nvPicPr>
        <p:blipFill rotWithShape="1">
          <a:blip r:embed="rId3">
            <a:alphaModFix/>
          </a:blip>
          <a:srcRect b="0" l="31459" r="0" t="33801"/>
          <a:stretch/>
        </p:blipFill>
        <p:spPr>
          <a:xfrm>
            <a:off x="0" y="0"/>
            <a:ext cx="1351249" cy="1317241"/>
          </a:xfrm>
          <a:prstGeom prst="rect">
            <a:avLst/>
          </a:prstGeom>
          <a:noFill/>
          <a:ln>
            <a:noFill/>
          </a:ln>
        </p:spPr>
      </p:pic>
      <p:pic>
        <p:nvPicPr>
          <p:cNvPr id="2564" name="Google Shape;2564;p358"/>
          <p:cNvPicPr preferRelativeResize="0"/>
          <p:nvPr/>
        </p:nvPicPr>
        <p:blipFill>
          <a:blip r:embed="rId4">
            <a:alphaModFix/>
          </a:blip>
          <a:stretch>
            <a:fillRect/>
          </a:stretch>
        </p:blipFill>
        <p:spPr>
          <a:xfrm>
            <a:off x="7254000" y="437350"/>
            <a:ext cx="1119049" cy="1094426"/>
          </a:xfrm>
          <a:prstGeom prst="rect">
            <a:avLst/>
          </a:prstGeom>
          <a:noFill/>
          <a:ln>
            <a:noFill/>
          </a:ln>
        </p:spPr>
      </p:pic>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1_1">
    <p:spTree>
      <p:nvGrpSpPr>
        <p:cNvPr id="2565" name="Shape 2565"/>
        <p:cNvGrpSpPr/>
        <p:nvPr/>
      </p:nvGrpSpPr>
      <p:grpSpPr>
        <a:xfrm>
          <a:off x="0" y="0"/>
          <a:ext cx="0" cy="0"/>
          <a:chOff x="0" y="0"/>
          <a:chExt cx="0" cy="0"/>
        </a:xfrm>
      </p:grpSpPr>
      <p:pic>
        <p:nvPicPr>
          <p:cNvPr id="2566" name="Google Shape;2566;p359"/>
          <p:cNvPicPr preferRelativeResize="0"/>
          <p:nvPr/>
        </p:nvPicPr>
        <p:blipFill rotWithShape="1">
          <a:blip r:embed="rId2">
            <a:alphaModFix/>
          </a:blip>
          <a:srcRect b="-2424" l="0" r="0" t="22148"/>
          <a:stretch/>
        </p:blipFill>
        <p:spPr>
          <a:xfrm rot="10800000">
            <a:off x="713224" y="3907948"/>
            <a:ext cx="3314701" cy="1724075"/>
          </a:xfrm>
          <a:prstGeom prst="rect">
            <a:avLst/>
          </a:prstGeom>
          <a:noFill/>
          <a:ln>
            <a:noFill/>
          </a:ln>
        </p:spPr>
      </p:pic>
      <p:sp>
        <p:nvSpPr>
          <p:cNvPr id="2567" name="Google Shape;2567;p359"/>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568" name="Google Shape;2568;p359"/>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pic>
        <p:nvPicPr>
          <p:cNvPr id="2569" name="Google Shape;2569;p359"/>
          <p:cNvPicPr preferRelativeResize="0"/>
          <p:nvPr/>
        </p:nvPicPr>
        <p:blipFill rotWithShape="1">
          <a:blip r:embed="rId4">
            <a:alphaModFix/>
          </a:blip>
          <a:srcRect b="0" l="219" r="209" t="0"/>
          <a:stretch/>
        </p:blipFill>
        <p:spPr>
          <a:xfrm rot="10800000">
            <a:off x="8129025" y="4297675"/>
            <a:ext cx="603504" cy="603504"/>
          </a:xfrm>
          <a:prstGeom prst="rect">
            <a:avLst/>
          </a:prstGeom>
          <a:noFill/>
          <a:ln>
            <a:noFill/>
          </a:ln>
        </p:spPr>
      </p:pic>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_1_1_1">
    <p:spTree>
      <p:nvGrpSpPr>
        <p:cNvPr id="2570" name="Shape 2570"/>
        <p:cNvGrpSpPr/>
        <p:nvPr/>
      </p:nvGrpSpPr>
      <p:grpSpPr>
        <a:xfrm>
          <a:off x="0" y="0"/>
          <a:ext cx="0" cy="0"/>
          <a:chOff x="0" y="0"/>
          <a:chExt cx="0" cy="0"/>
        </a:xfrm>
      </p:grpSpPr>
      <p:sp>
        <p:nvSpPr>
          <p:cNvPr id="2571" name="Google Shape;2571;p360"/>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572" name="Google Shape;2572;p360"/>
          <p:cNvPicPr preferRelativeResize="0"/>
          <p:nvPr/>
        </p:nvPicPr>
        <p:blipFill rotWithShape="1">
          <a:blip r:embed="rId2">
            <a:alphaModFix/>
          </a:blip>
          <a:srcRect b="48903" l="54489" r="0" t="0"/>
          <a:stretch/>
        </p:blipFill>
        <p:spPr>
          <a:xfrm>
            <a:off x="0" y="3973075"/>
            <a:ext cx="1137251" cy="1170424"/>
          </a:xfrm>
          <a:prstGeom prst="rect">
            <a:avLst/>
          </a:prstGeom>
          <a:noFill/>
          <a:ln>
            <a:noFill/>
          </a:ln>
        </p:spPr>
      </p:pic>
      <p:pic>
        <p:nvPicPr>
          <p:cNvPr id="2573" name="Google Shape;2573;p360"/>
          <p:cNvPicPr preferRelativeResize="0"/>
          <p:nvPr/>
        </p:nvPicPr>
        <p:blipFill rotWithShape="1">
          <a:blip r:embed="rId3">
            <a:alphaModFix/>
          </a:blip>
          <a:srcRect b="0" l="58051" r="0" t="14067"/>
          <a:stretch/>
        </p:blipFill>
        <p:spPr>
          <a:xfrm>
            <a:off x="0" y="0"/>
            <a:ext cx="1055876" cy="1968299"/>
          </a:xfrm>
          <a:prstGeom prst="rect">
            <a:avLst/>
          </a:prstGeom>
          <a:noFill/>
          <a:ln>
            <a:noFill/>
          </a:ln>
        </p:spPr>
      </p:pic>
      <p:pic>
        <p:nvPicPr>
          <p:cNvPr id="2574" name="Google Shape;2574;p360"/>
          <p:cNvPicPr preferRelativeResize="0"/>
          <p:nvPr/>
        </p:nvPicPr>
        <p:blipFill rotWithShape="1">
          <a:blip r:embed="rId4">
            <a:alphaModFix/>
          </a:blip>
          <a:srcRect b="0" l="0" r="21098" t="17850"/>
          <a:stretch/>
        </p:blipFill>
        <p:spPr>
          <a:xfrm>
            <a:off x="7386025" y="0"/>
            <a:ext cx="1790550" cy="1881675"/>
          </a:xfrm>
          <a:prstGeom prst="rect">
            <a:avLst/>
          </a:prstGeom>
          <a:noFill/>
          <a:ln>
            <a:noFill/>
          </a:ln>
        </p:spPr>
      </p:pic>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5_1_1_1_1">
    <p:spTree>
      <p:nvGrpSpPr>
        <p:cNvPr id="2575" name="Shape 2575"/>
        <p:cNvGrpSpPr/>
        <p:nvPr/>
      </p:nvGrpSpPr>
      <p:grpSpPr>
        <a:xfrm>
          <a:off x="0" y="0"/>
          <a:ext cx="0" cy="0"/>
          <a:chOff x="0" y="0"/>
          <a:chExt cx="0" cy="0"/>
        </a:xfrm>
      </p:grpSpPr>
      <p:sp>
        <p:nvSpPr>
          <p:cNvPr id="2576" name="Google Shape;2576;p361"/>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577" name="Google Shape;2577;p361"/>
          <p:cNvPicPr preferRelativeResize="0"/>
          <p:nvPr/>
        </p:nvPicPr>
        <p:blipFill rotWithShape="1">
          <a:blip r:embed="rId2">
            <a:alphaModFix/>
          </a:blip>
          <a:srcRect b="0" l="0" r="64691" t="0"/>
          <a:stretch/>
        </p:blipFill>
        <p:spPr>
          <a:xfrm>
            <a:off x="8283475" y="712000"/>
            <a:ext cx="891825" cy="2298523"/>
          </a:xfrm>
          <a:prstGeom prst="rect">
            <a:avLst/>
          </a:prstGeom>
          <a:noFill/>
          <a:ln>
            <a:noFill/>
          </a:ln>
        </p:spPr>
      </p:pic>
      <p:pic>
        <p:nvPicPr>
          <p:cNvPr id="2578" name="Google Shape;2578;p361"/>
          <p:cNvPicPr preferRelativeResize="0"/>
          <p:nvPr/>
        </p:nvPicPr>
        <p:blipFill rotWithShape="1">
          <a:blip r:embed="rId3">
            <a:alphaModFix/>
          </a:blip>
          <a:srcRect b="0" l="36620" r="0" t="42604"/>
          <a:stretch/>
        </p:blipFill>
        <p:spPr>
          <a:xfrm>
            <a:off x="0" y="0"/>
            <a:ext cx="1895700" cy="1549673"/>
          </a:xfrm>
          <a:prstGeom prst="rect">
            <a:avLst/>
          </a:prstGeom>
          <a:noFill/>
          <a:ln>
            <a:noFill/>
          </a:ln>
        </p:spPr>
      </p:pic>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5_1_1_1_1_1">
    <p:spTree>
      <p:nvGrpSpPr>
        <p:cNvPr id="2579" name="Shape 2579"/>
        <p:cNvGrpSpPr/>
        <p:nvPr/>
      </p:nvGrpSpPr>
      <p:grpSpPr>
        <a:xfrm>
          <a:off x="0" y="0"/>
          <a:ext cx="0" cy="0"/>
          <a:chOff x="0" y="0"/>
          <a:chExt cx="0" cy="0"/>
        </a:xfrm>
      </p:grpSpPr>
      <p:sp>
        <p:nvSpPr>
          <p:cNvPr id="2580" name="Google Shape;2580;p362"/>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581" name="Google Shape;2581;p362"/>
          <p:cNvPicPr preferRelativeResize="0"/>
          <p:nvPr/>
        </p:nvPicPr>
        <p:blipFill rotWithShape="1">
          <a:blip r:embed="rId2">
            <a:alphaModFix/>
          </a:blip>
          <a:srcRect b="0" l="0" r="0" t="54790"/>
          <a:stretch/>
        </p:blipFill>
        <p:spPr>
          <a:xfrm>
            <a:off x="6689775" y="-3163"/>
            <a:ext cx="2378524" cy="1085326"/>
          </a:xfrm>
          <a:prstGeom prst="rect">
            <a:avLst/>
          </a:prstGeom>
          <a:noFill/>
          <a:ln>
            <a:noFill/>
          </a:ln>
        </p:spPr>
      </p:pic>
      <p:pic>
        <p:nvPicPr>
          <p:cNvPr id="2582" name="Google Shape;2582;p362"/>
          <p:cNvPicPr preferRelativeResize="0"/>
          <p:nvPr/>
        </p:nvPicPr>
        <p:blipFill rotWithShape="1">
          <a:blip r:embed="rId3">
            <a:alphaModFix/>
          </a:blip>
          <a:srcRect b="0" l="28129" r="0" t="25144"/>
          <a:stretch/>
        </p:blipFill>
        <p:spPr>
          <a:xfrm>
            <a:off x="0" y="0"/>
            <a:ext cx="1714350" cy="1624824"/>
          </a:xfrm>
          <a:prstGeom prst="rect">
            <a:avLst/>
          </a:prstGeom>
          <a:noFill/>
          <a:ln>
            <a:noFill/>
          </a:ln>
        </p:spPr>
      </p:pic>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5_1_1_1_1_1_1">
    <p:spTree>
      <p:nvGrpSpPr>
        <p:cNvPr id="2583" name="Shape 2583"/>
        <p:cNvGrpSpPr/>
        <p:nvPr/>
      </p:nvGrpSpPr>
      <p:grpSpPr>
        <a:xfrm>
          <a:off x="0" y="0"/>
          <a:ext cx="0" cy="0"/>
          <a:chOff x="0" y="0"/>
          <a:chExt cx="0" cy="0"/>
        </a:xfrm>
      </p:grpSpPr>
      <p:sp>
        <p:nvSpPr>
          <p:cNvPr id="2584" name="Google Shape;2584;p363"/>
          <p:cNvSpPr txBox="1"/>
          <p:nvPr>
            <p:ph type="title"/>
          </p:nvPr>
        </p:nvSpPr>
        <p:spPr>
          <a:xfrm>
            <a:off x="713225" y="539500"/>
            <a:ext cx="29334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585" name="Google Shape;2585;p363"/>
          <p:cNvPicPr preferRelativeResize="0"/>
          <p:nvPr/>
        </p:nvPicPr>
        <p:blipFill rotWithShape="1">
          <a:blip r:embed="rId2">
            <a:alphaModFix/>
          </a:blip>
          <a:srcRect b="0" l="41434" r="0" t="0"/>
          <a:stretch/>
        </p:blipFill>
        <p:spPr>
          <a:xfrm>
            <a:off x="-3" y="1700050"/>
            <a:ext cx="1114624" cy="1879126"/>
          </a:xfrm>
          <a:prstGeom prst="rect">
            <a:avLst/>
          </a:prstGeom>
          <a:noFill/>
          <a:ln>
            <a:noFill/>
          </a:ln>
        </p:spPr>
      </p:pic>
      <p:pic>
        <p:nvPicPr>
          <p:cNvPr id="2586" name="Google Shape;2586;p363"/>
          <p:cNvPicPr preferRelativeResize="0"/>
          <p:nvPr/>
        </p:nvPicPr>
        <p:blipFill rotWithShape="1">
          <a:blip r:embed="rId3">
            <a:alphaModFix/>
          </a:blip>
          <a:srcRect b="34636" l="0" r="0" t="0"/>
          <a:stretch/>
        </p:blipFill>
        <p:spPr>
          <a:xfrm>
            <a:off x="6122475" y="3947825"/>
            <a:ext cx="1871651" cy="1228275"/>
          </a:xfrm>
          <a:prstGeom prst="rect">
            <a:avLst/>
          </a:prstGeom>
          <a:noFill/>
          <a:ln>
            <a:noFill/>
          </a:ln>
        </p:spPr>
      </p:pic>
      <p:pic>
        <p:nvPicPr>
          <p:cNvPr id="2587" name="Google Shape;2587;p363"/>
          <p:cNvPicPr preferRelativeResize="0"/>
          <p:nvPr/>
        </p:nvPicPr>
        <p:blipFill rotWithShape="1">
          <a:blip r:embed="rId4">
            <a:alphaModFix/>
          </a:blip>
          <a:srcRect b="8792" l="0" r="8958" t="0"/>
          <a:stretch/>
        </p:blipFill>
        <p:spPr>
          <a:xfrm>
            <a:off x="7517900" y="3582825"/>
            <a:ext cx="1626101" cy="1593276"/>
          </a:xfrm>
          <a:prstGeom prst="rect">
            <a:avLst/>
          </a:prstGeom>
          <a:noFill/>
          <a:ln>
            <a:noFill/>
          </a:ln>
        </p:spPr>
      </p:pic>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5_1_1_1_1_1_1_1">
    <p:spTree>
      <p:nvGrpSpPr>
        <p:cNvPr id="2588" name="Shape 2588"/>
        <p:cNvGrpSpPr/>
        <p:nvPr/>
      </p:nvGrpSpPr>
      <p:grpSpPr>
        <a:xfrm>
          <a:off x="0" y="0"/>
          <a:ext cx="0" cy="0"/>
          <a:chOff x="0" y="0"/>
          <a:chExt cx="0" cy="0"/>
        </a:xfrm>
      </p:grpSpPr>
      <p:sp>
        <p:nvSpPr>
          <p:cNvPr id="2589" name="Google Shape;2589;p364"/>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590" name="Google Shape;2590;p364"/>
          <p:cNvPicPr preferRelativeResize="0"/>
          <p:nvPr/>
        </p:nvPicPr>
        <p:blipFill rotWithShape="1">
          <a:blip r:embed="rId2">
            <a:alphaModFix/>
          </a:blip>
          <a:srcRect b="0" l="35537" r="0" t="43349"/>
          <a:stretch/>
        </p:blipFill>
        <p:spPr>
          <a:xfrm>
            <a:off x="0" y="0"/>
            <a:ext cx="1403149" cy="1106499"/>
          </a:xfrm>
          <a:prstGeom prst="rect">
            <a:avLst/>
          </a:prstGeom>
          <a:noFill/>
          <a:ln>
            <a:noFill/>
          </a:ln>
        </p:spPr>
      </p:pic>
      <p:pic>
        <p:nvPicPr>
          <p:cNvPr id="2591" name="Google Shape;2591;p364"/>
          <p:cNvPicPr preferRelativeResize="0"/>
          <p:nvPr/>
        </p:nvPicPr>
        <p:blipFill rotWithShape="1">
          <a:blip r:embed="rId3">
            <a:alphaModFix/>
          </a:blip>
          <a:srcRect b="0" l="0" r="65841" t="0"/>
          <a:stretch/>
        </p:blipFill>
        <p:spPr>
          <a:xfrm>
            <a:off x="8430726" y="1825025"/>
            <a:ext cx="733200" cy="1953226"/>
          </a:xfrm>
          <a:prstGeom prst="rect">
            <a:avLst/>
          </a:prstGeom>
          <a:noFill/>
          <a:ln>
            <a:noFill/>
          </a:ln>
        </p:spPr>
      </p:pic>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5_1_1_1_1_1_1_1_1">
    <p:spTree>
      <p:nvGrpSpPr>
        <p:cNvPr id="2592" name="Shape 2592"/>
        <p:cNvGrpSpPr/>
        <p:nvPr/>
      </p:nvGrpSpPr>
      <p:grpSpPr>
        <a:xfrm>
          <a:off x="0" y="0"/>
          <a:ext cx="0" cy="0"/>
          <a:chOff x="0" y="0"/>
          <a:chExt cx="0" cy="0"/>
        </a:xfrm>
      </p:grpSpPr>
      <p:sp>
        <p:nvSpPr>
          <p:cNvPr id="2593" name="Google Shape;2593;p365"/>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594" name="Google Shape;2594;p365"/>
          <p:cNvPicPr preferRelativeResize="0"/>
          <p:nvPr/>
        </p:nvPicPr>
        <p:blipFill rotWithShape="1">
          <a:blip r:embed="rId2">
            <a:alphaModFix/>
          </a:blip>
          <a:srcRect b="0" l="0" r="40606" t="21500"/>
          <a:stretch/>
        </p:blipFill>
        <p:spPr>
          <a:xfrm>
            <a:off x="7498500" y="0"/>
            <a:ext cx="1645500" cy="1993551"/>
          </a:xfrm>
          <a:prstGeom prst="rect">
            <a:avLst/>
          </a:prstGeom>
          <a:noFill/>
          <a:ln>
            <a:noFill/>
          </a:ln>
        </p:spPr>
      </p:pic>
      <p:pic>
        <p:nvPicPr>
          <p:cNvPr id="2595" name="Google Shape;2595;p365"/>
          <p:cNvPicPr preferRelativeResize="0"/>
          <p:nvPr/>
        </p:nvPicPr>
        <p:blipFill rotWithShape="1">
          <a:blip r:embed="rId3">
            <a:alphaModFix/>
          </a:blip>
          <a:srcRect b="0" l="0" r="53205" t="0"/>
          <a:stretch/>
        </p:blipFill>
        <p:spPr>
          <a:xfrm>
            <a:off x="8313026" y="3139836"/>
            <a:ext cx="852300" cy="1657438"/>
          </a:xfrm>
          <a:prstGeom prst="rect">
            <a:avLst/>
          </a:prstGeom>
          <a:noFill/>
          <a:ln>
            <a:noFill/>
          </a:ln>
        </p:spPr>
      </p:pic>
      <p:pic>
        <p:nvPicPr>
          <p:cNvPr id="2596" name="Google Shape;2596;p365"/>
          <p:cNvPicPr preferRelativeResize="0"/>
          <p:nvPr/>
        </p:nvPicPr>
        <p:blipFill rotWithShape="1">
          <a:blip r:embed="rId4">
            <a:alphaModFix/>
          </a:blip>
          <a:srcRect b="0" l="32619" r="0" t="20458"/>
          <a:stretch/>
        </p:blipFill>
        <p:spPr>
          <a:xfrm>
            <a:off x="0" y="0"/>
            <a:ext cx="1477174" cy="1573974"/>
          </a:xfrm>
          <a:prstGeom prst="rect">
            <a:avLst/>
          </a:prstGeom>
          <a:noFill/>
          <a:ln>
            <a:noFill/>
          </a:ln>
        </p:spPr>
      </p:pic>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5_1_1_1_1_1_1_1_1_1">
    <p:spTree>
      <p:nvGrpSpPr>
        <p:cNvPr id="2597" name="Shape 2597"/>
        <p:cNvGrpSpPr/>
        <p:nvPr/>
      </p:nvGrpSpPr>
      <p:grpSpPr>
        <a:xfrm>
          <a:off x="0" y="0"/>
          <a:ext cx="0" cy="0"/>
          <a:chOff x="0" y="0"/>
          <a:chExt cx="0" cy="0"/>
        </a:xfrm>
      </p:grpSpPr>
      <p:sp>
        <p:nvSpPr>
          <p:cNvPr id="2598" name="Google Shape;2598;p366"/>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599" name="Google Shape;2599;p366"/>
          <p:cNvPicPr preferRelativeResize="0"/>
          <p:nvPr/>
        </p:nvPicPr>
        <p:blipFill rotWithShape="1">
          <a:blip r:embed="rId2">
            <a:alphaModFix/>
          </a:blip>
          <a:srcRect b="59324" l="0" r="0" t="0"/>
          <a:stretch/>
        </p:blipFill>
        <p:spPr>
          <a:xfrm>
            <a:off x="1414575" y="4303625"/>
            <a:ext cx="2287425" cy="839876"/>
          </a:xfrm>
          <a:prstGeom prst="rect">
            <a:avLst/>
          </a:prstGeom>
          <a:noFill/>
          <a:ln>
            <a:noFill/>
          </a:ln>
        </p:spPr>
      </p:pic>
      <p:pic>
        <p:nvPicPr>
          <p:cNvPr id="2600" name="Google Shape;2600;p366"/>
          <p:cNvPicPr preferRelativeResize="0"/>
          <p:nvPr/>
        </p:nvPicPr>
        <p:blipFill rotWithShape="1">
          <a:blip r:embed="rId3">
            <a:alphaModFix/>
          </a:blip>
          <a:srcRect b="0" l="0" r="51352" t="31024"/>
          <a:stretch/>
        </p:blipFill>
        <p:spPr>
          <a:xfrm>
            <a:off x="8024625" y="0"/>
            <a:ext cx="1119375" cy="1424149"/>
          </a:xfrm>
          <a:prstGeom prst="rect">
            <a:avLst/>
          </a:prstGeom>
          <a:noFill/>
          <a:ln>
            <a:noFill/>
          </a:ln>
        </p:spPr>
      </p:pic>
      <p:pic>
        <p:nvPicPr>
          <p:cNvPr id="2601" name="Google Shape;2601;p366"/>
          <p:cNvPicPr preferRelativeResize="0"/>
          <p:nvPr/>
        </p:nvPicPr>
        <p:blipFill rotWithShape="1">
          <a:blip r:embed="rId4">
            <a:alphaModFix/>
          </a:blip>
          <a:srcRect b="0" l="30618" r="0" t="0"/>
          <a:stretch/>
        </p:blipFill>
        <p:spPr>
          <a:xfrm>
            <a:off x="-2" y="325775"/>
            <a:ext cx="1464825" cy="2064777"/>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2_1_1">
    <p:bg>
      <p:bgPr>
        <a:solidFill>
          <a:schemeClr val="dk1"/>
        </a:solidFill>
      </p:bgPr>
    </p:bg>
    <p:spTree>
      <p:nvGrpSpPr>
        <p:cNvPr id="235" name="Shape 235"/>
        <p:cNvGrpSpPr/>
        <p:nvPr/>
      </p:nvGrpSpPr>
      <p:grpSpPr>
        <a:xfrm>
          <a:off x="0" y="0"/>
          <a:ext cx="0" cy="0"/>
          <a:chOff x="0" y="0"/>
          <a:chExt cx="0" cy="0"/>
        </a:xfrm>
      </p:grpSpPr>
      <p:sp>
        <p:nvSpPr>
          <p:cNvPr id="236" name="Google Shape;236;p38"/>
          <p:cNvSpPr txBox="1"/>
          <p:nvPr>
            <p:ph type="title"/>
          </p:nvPr>
        </p:nvSpPr>
        <p:spPr>
          <a:xfrm>
            <a:off x="789352" y="2459375"/>
            <a:ext cx="2615400" cy="100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237" name="Google Shape;237;p38"/>
          <p:cNvSpPr txBox="1"/>
          <p:nvPr>
            <p:ph hasCustomPrompt="1" idx="2" type="title"/>
          </p:nvPr>
        </p:nvSpPr>
        <p:spPr>
          <a:xfrm>
            <a:off x="1034755" y="1652925"/>
            <a:ext cx="2370000" cy="115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238" name="Google Shape;238;p38"/>
          <p:cNvSpPr txBox="1"/>
          <p:nvPr>
            <p:ph idx="1" type="subTitle"/>
          </p:nvPr>
        </p:nvSpPr>
        <p:spPr>
          <a:xfrm>
            <a:off x="5922750" y="2564550"/>
            <a:ext cx="2336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239" name="Google Shape;239;p38"/>
          <p:cNvPicPr preferRelativeResize="0"/>
          <p:nvPr/>
        </p:nvPicPr>
        <p:blipFill rotWithShape="1">
          <a:blip r:embed="rId2">
            <a:alphaModFix/>
          </a:blip>
          <a:srcRect b="0" l="0" r="24276" t="17525"/>
          <a:stretch/>
        </p:blipFill>
        <p:spPr>
          <a:xfrm>
            <a:off x="7036275" y="0"/>
            <a:ext cx="2107725" cy="2072226"/>
          </a:xfrm>
          <a:prstGeom prst="rect">
            <a:avLst/>
          </a:prstGeom>
          <a:noFill/>
          <a:ln>
            <a:noFill/>
          </a:ln>
        </p:spPr>
      </p:pic>
      <p:pic>
        <p:nvPicPr>
          <p:cNvPr id="240" name="Google Shape;240;p38"/>
          <p:cNvPicPr preferRelativeResize="0"/>
          <p:nvPr/>
        </p:nvPicPr>
        <p:blipFill rotWithShape="1">
          <a:blip r:embed="rId3">
            <a:alphaModFix/>
          </a:blip>
          <a:srcRect b="55711" l="0" r="0" t="0"/>
          <a:stretch/>
        </p:blipFill>
        <p:spPr>
          <a:xfrm>
            <a:off x="536611" y="3913367"/>
            <a:ext cx="2839987" cy="1257788"/>
          </a:xfrm>
          <a:prstGeom prst="rect">
            <a:avLst/>
          </a:prstGeom>
          <a:noFill/>
          <a:ln>
            <a:noFill/>
          </a:ln>
        </p:spPr>
      </p:pic>
      <p:pic>
        <p:nvPicPr>
          <p:cNvPr id="241" name="Google Shape;241;p38"/>
          <p:cNvPicPr preferRelativeResize="0"/>
          <p:nvPr/>
        </p:nvPicPr>
        <p:blipFill rotWithShape="1">
          <a:blip r:embed="rId2">
            <a:alphaModFix/>
          </a:blip>
          <a:srcRect b="59170" l="28850" r="0" t="0"/>
          <a:stretch/>
        </p:blipFill>
        <p:spPr>
          <a:xfrm>
            <a:off x="0" y="4079358"/>
            <a:ext cx="2107714" cy="1091795"/>
          </a:xfrm>
          <a:prstGeom prst="rect">
            <a:avLst/>
          </a:prstGeom>
          <a:noFill/>
          <a:ln>
            <a:noFill/>
          </a:ln>
        </p:spPr>
      </p:pic>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5_1_1_1_1_1_1_1_1_1_1">
    <p:spTree>
      <p:nvGrpSpPr>
        <p:cNvPr id="2602" name="Shape 2602"/>
        <p:cNvGrpSpPr/>
        <p:nvPr/>
      </p:nvGrpSpPr>
      <p:grpSpPr>
        <a:xfrm>
          <a:off x="0" y="0"/>
          <a:ext cx="0" cy="0"/>
          <a:chOff x="0" y="0"/>
          <a:chExt cx="0" cy="0"/>
        </a:xfrm>
      </p:grpSpPr>
      <p:sp>
        <p:nvSpPr>
          <p:cNvPr id="2603" name="Google Shape;2603;p367"/>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604" name="Google Shape;2604;p367"/>
          <p:cNvPicPr preferRelativeResize="0"/>
          <p:nvPr/>
        </p:nvPicPr>
        <p:blipFill rotWithShape="1">
          <a:blip r:embed="rId2">
            <a:alphaModFix/>
          </a:blip>
          <a:srcRect b="59545" l="0" r="57892" t="0"/>
          <a:stretch/>
        </p:blipFill>
        <p:spPr>
          <a:xfrm>
            <a:off x="7943150" y="4121150"/>
            <a:ext cx="1200851" cy="1041399"/>
          </a:xfrm>
          <a:prstGeom prst="rect">
            <a:avLst/>
          </a:prstGeom>
          <a:noFill/>
          <a:ln>
            <a:noFill/>
          </a:ln>
        </p:spPr>
      </p:pic>
      <p:pic>
        <p:nvPicPr>
          <p:cNvPr id="2605" name="Google Shape;2605;p367"/>
          <p:cNvPicPr preferRelativeResize="0"/>
          <p:nvPr/>
        </p:nvPicPr>
        <p:blipFill rotWithShape="1">
          <a:blip r:embed="rId3">
            <a:alphaModFix/>
          </a:blip>
          <a:srcRect b="0" l="0" r="40369" t="45992"/>
          <a:stretch/>
        </p:blipFill>
        <p:spPr>
          <a:xfrm>
            <a:off x="7192400" y="-16050"/>
            <a:ext cx="1951601" cy="1586150"/>
          </a:xfrm>
          <a:prstGeom prst="rect">
            <a:avLst/>
          </a:prstGeom>
          <a:noFill/>
          <a:ln>
            <a:noFill/>
          </a:ln>
        </p:spPr>
      </p:pic>
      <p:pic>
        <p:nvPicPr>
          <p:cNvPr id="2606" name="Google Shape;2606;p367"/>
          <p:cNvPicPr preferRelativeResize="0"/>
          <p:nvPr/>
        </p:nvPicPr>
        <p:blipFill rotWithShape="1">
          <a:blip r:embed="rId4">
            <a:alphaModFix/>
          </a:blip>
          <a:srcRect b="0" l="21346" r="0" t="60799"/>
          <a:stretch/>
        </p:blipFill>
        <p:spPr>
          <a:xfrm>
            <a:off x="0" y="-8151"/>
            <a:ext cx="2045899" cy="1041400"/>
          </a:xfrm>
          <a:prstGeom prst="rect">
            <a:avLst/>
          </a:prstGeom>
          <a:noFill/>
          <a:ln>
            <a:noFill/>
          </a:ln>
        </p:spPr>
      </p:pic>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2607" name="Shape 2607"/>
        <p:cNvGrpSpPr/>
        <p:nvPr/>
      </p:nvGrpSpPr>
      <p:grpSpPr>
        <a:xfrm>
          <a:off x="0" y="0"/>
          <a:ext cx="0" cy="0"/>
          <a:chOff x="0" y="0"/>
          <a:chExt cx="0" cy="0"/>
        </a:xfrm>
      </p:grpSpPr>
      <p:sp>
        <p:nvSpPr>
          <p:cNvPr id="2608" name="Google Shape;2608;p368"/>
          <p:cNvSpPr txBox="1"/>
          <p:nvPr>
            <p:ph type="title"/>
          </p:nvPr>
        </p:nvSpPr>
        <p:spPr>
          <a:xfrm>
            <a:off x="713225" y="1502387"/>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2609" name="Google Shape;2609;p368"/>
          <p:cNvSpPr txBox="1"/>
          <p:nvPr>
            <p:ph idx="1" type="subTitle"/>
          </p:nvPr>
        </p:nvSpPr>
        <p:spPr>
          <a:xfrm>
            <a:off x="713232" y="2208613"/>
            <a:ext cx="20664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2610" name="Google Shape;2610;p368"/>
          <p:cNvPicPr preferRelativeResize="0"/>
          <p:nvPr/>
        </p:nvPicPr>
        <p:blipFill rotWithShape="1">
          <a:blip r:embed="rId2">
            <a:alphaModFix/>
          </a:blip>
          <a:srcRect b="0" l="20584" r="0" t="72352"/>
          <a:stretch/>
        </p:blipFill>
        <p:spPr>
          <a:xfrm>
            <a:off x="0" y="0"/>
            <a:ext cx="3738476" cy="1184349"/>
          </a:xfrm>
          <a:prstGeom prst="rect">
            <a:avLst/>
          </a:prstGeom>
          <a:noFill/>
          <a:ln>
            <a:noFill/>
          </a:ln>
        </p:spPr>
      </p:pic>
      <p:pic>
        <p:nvPicPr>
          <p:cNvPr id="2611" name="Google Shape;2611;p368"/>
          <p:cNvPicPr preferRelativeResize="0"/>
          <p:nvPr/>
        </p:nvPicPr>
        <p:blipFill rotWithShape="1">
          <a:blip r:embed="rId3">
            <a:alphaModFix/>
          </a:blip>
          <a:srcRect b="0" l="0" r="58890" t="51996"/>
          <a:stretch/>
        </p:blipFill>
        <p:spPr>
          <a:xfrm>
            <a:off x="7418800" y="0"/>
            <a:ext cx="1725199" cy="1807675"/>
          </a:xfrm>
          <a:prstGeom prst="rect">
            <a:avLst/>
          </a:prstGeom>
          <a:noFill/>
          <a:ln>
            <a:noFill/>
          </a:ln>
        </p:spPr>
      </p:pic>
      <p:pic>
        <p:nvPicPr>
          <p:cNvPr id="2612" name="Google Shape;2612;p368"/>
          <p:cNvPicPr preferRelativeResize="0"/>
          <p:nvPr/>
        </p:nvPicPr>
        <p:blipFill rotWithShape="1">
          <a:blip r:embed="rId4">
            <a:alphaModFix/>
          </a:blip>
          <a:srcRect b="48291" l="0" r="0" t="0"/>
          <a:stretch/>
        </p:blipFill>
        <p:spPr>
          <a:xfrm>
            <a:off x="393125" y="3425178"/>
            <a:ext cx="3345349" cy="1745975"/>
          </a:xfrm>
          <a:prstGeom prst="rect">
            <a:avLst/>
          </a:prstGeom>
          <a:noFill/>
          <a:ln>
            <a:noFill/>
          </a:ln>
        </p:spPr>
      </p:pic>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2613" name="Shape 2613"/>
        <p:cNvGrpSpPr/>
        <p:nvPr/>
      </p:nvGrpSpPr>
      <p:grpSpPr>
        <a:xfrm>
          <a:off x="0" y="0"/>
          <a:ext cx="0" cy="0"/>
          <a:chOff x="0" y="0"/>
          <a:chExt cx="0" cy="0"/>
        </a:xfrm>
      </p:grpSpPr>
      <p:sp>
        <p:nvSpPr>
          <p:cNvPr id="2614" name="Google Shape;2614;p369"/>
          <p:cNvSpPr txBox="1"/>
          <p:nvPr>
            <p:ph type="title"/>
          </p:nvPr>
        </p:nvSpPr>
        <p:spPr>
          <a:xfrm>
            <a:off x="865625" y="3317465"/>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2615" name="Google Shape;2615;p369"/>
          <p:cNvSpPr txBox="1"/>
          <p:nvPr>
            <p:ph idx="1" type="subTitle"/>
          </p:nvPr>
        </p:nvSpPr>
        <p:spPr>
          <a:xfrm>
            <a:off x="865625" y="4113553"/>
            <a:ext cx="60573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2616" name="Google Shape;2616;p369"/>
          <p:cNvPicPr preferRelativeResize="0"/>
          <p:nvPr/>
        </p:nvPicPr>
        <p:blipFill rotWithShape="1">
          <a:blip r:embed="rId2">
            <a:alphaModFix/>
          </a:blip>
          <a:srcRect b="28703" l="0" r="32687" t="0"/>
          <a:stretch/>
        </p:blipFill>
        <p:spPr>
          <a:xfrm>
            <a:off x="7494350" y="3541900"/>
            <a:ext cx="1649651" cy="1601600"/>
          </a:xfrm>
          <a:prstGeom prst="rect">
            <a:avLst/>
          </a:prstGeom>
          <a:noFill/>
          <a:ln>
            <a:noFill/>
          </a:ln>
        </p:spPr>
      </p:pic>
      <p:pic>
        <p:nvPicPr>
          <p:cNvPr id="2617" name="Google Shape;2617;p369"/>
          <p:cNvPicPr preferRelativeResize="0"/>
          <p:nvPr/>
        </p:nvPicPr>
        <p:blipFill rotWithShape="1">
          <a:blip r:embed="rId3">
            <a:alphaModFix/>
          </a:blip>
          <a:srcRect b="0" l="23803" r="0" t="24924"/>
          <a:stretch/>
        </p:blipFill>
        <p:spPr>
          <a:xfrm>
            <a:off x="0" y="0"/>
            <a:ext cx="2496825" cy="2238624"/>
          </a:xfrm>
          <a:prstGeom prst="rect">
            <a:avLst/>
          </a:prstGeom>
          <a:noFill/>
          <a:ln>
            <a:noFill/>
          </a:ln>
        </p:spPr>
      </p:pic>
      <p:pic>
        <p:nvPicPr>
          <p:cNvPr id="2618" name="Google Shape;2618;p369"/>
          <p:cNvPicPr preferRelativeResize="0"/>
          <p:nvPr/>
        </p:nvPicPr>
        <p:blipFill>
          <a:blip r:embed="rId4">
            <a:alphaModFix/>
          </a:blip>
          <a:stretch>
            <a:fillRect/>
          </a:stretch>
        </p:blipFill>
        <p:spPr>
          <a:xfrm>
            <a:off x="739701" y="332950"/>
            <a:ext cx="2702550" cy="2727751"/>
          </a:xfrm>
          <a:prstGeom prst="rect">
            <a:avLst/>
          </a:prstGeom>
          <a:noFill/>
          <a:ln>
            <a:noFill/>
          </a:ln>
        </p:spPr>
      </p:pic>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_1">
    <p:spTree>
      <p:nvGrpSpPr>
        <p:cNvPr id="2619" name="Shape 2619"/>
        <p:cNvGrpSpPr/>
        <p:nvPr/>
      </p:nvGrpSpPr>
      <p:grpSpPr>
        <a:xfrm>
          <a:off x="0" y="0"/>
          <a:ext cx="0" cy="0"/>
          <a:chOff x="0" y="0"/>
          <a:chExt cx="0" cy="0"/>
        </a:xfrm>
      </p:grpSpPr>
      <p:sp>
        <p:nvSpPr>
          <p:cNvPr id="2620" name="Google Shape;2620;p370"/>
          <p:cNvSpPr txBox="1"/>
          <p:nvPr>
            <p:ph type="title"/>
          </p:nvPr>
        </p:nvSpPr>
        <p:spPr>
          <a:xfrm>
            <a:off x="865625" y="3317465"/>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2621" name="Google Shape;2621;p370"/>
          <p:cNvSpPr txBox="1"/>
          <p:nvPr>
            <p:ph idx="1" type="subTitle"/>
          </p:nvPr>
        </p:nvSpPr>
        <p:spPr>
          <a:xfrm>
            <a:off x="865625" y="4113553"/>
            <a:ext cx="60573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2622" name="Google Shape;2622;p370"/>
          <p:cNvPicPr preferRelativeResize="0"/>
          <p:nvPr/>
        </p:nvPicPr>
        <p:blipFill rotWithShape="1">
          <a:blip r:embed="rId2">
            <a:alphaModFix/>
          </a:blip>
          <a:srcRect b="0" l="3353" r="0" t="21642"/>
          <a:stretch/>
        </p:blipFill>
        <p:spPr>
          <a:xfrm>
            <a:off x="0" y="0"/>
            <a:ext cx="2835506" cy="2107463"/>
          </a:xfrm>
          <a:prstGeom prst="rect">
            <a:avLst/>
          </a:prstGeom>
          <a:noFill/>
          <a:ln>
            <a:noFill/>
          </a:ln>
        </p:spPr>
      </p:pic>
      <p:pic>
        <p:nvPicPr>
          <p:cNvPr id="2623" name="Google Shape;2623;p370"/>
          <p:cNvPicPr preferRelativeResize="0"/>
          <p:nvPr/>
        </p:nvPicPr>
        <p:blipFill>
          <a:blip r:embed="rId3">
            <a:alphaModFix/>
          </a:blip>
          <a:stretch>
            <a:fillRect/>
          </a:stretch>
        </p:blipFill>
        <p:spPr>
          <a:xfrm>
            <a:off x="1735574" y="272103"/>
            <a:ext cx="2979503" cy="2689498"/>
          </a:xfrm>
          <a:prstGeom prst="rect">
            <a:avLst/>
          </a:prstGeom>
          <a:noFill/>
          <a:ln>
            <a:noFill/>
          </a:ln>
        </p:spPr>
      </p:pic>
      <p:pic>
        <p:nvPicPr>
          <p:cNvPr id="2624" name="Google Shape;2624;p370"/>
          <p:cNvPicPr preferRelativeResize="0"/>
          <p:nvPr/>
        </p:nvPicPr>
        <p:blipFill rotWithShape="1">
          <a:blip r:embed="rId4">
            <a:alphaModFix/>
          </a:blip>
          <a:srcRect b="0" l="0" r="67422" t="0"/>
          <a:stretch/>
        </p:blipFill>
        <p:spPr>
          <a:xfrm>
            <a:off x="8096875" y="2375225"/>
            <a:ext cx="1047124" cy="2924977"/>
          </a:xfrm>
          <a:prstGeom prst="rect">
            <a:avLst/>
          </a:prstGeom>
          <a:noFill/>
          <a:ln>
            <a:noFill/>
          </a:ln>
        </p:spPr>
      </p:pic>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1_1_1_1">
    <p:spTree>
      <p:nvGrpSpPr>
        <p:cNvPr id="2625" name="Shape 2625"/>
        <p:cNvGrpSpPr/>
        <p:nvPr/>
      </p:nvGrpSpPr>
      <p:grpSpPr>
        <a:xfrm>
          <a:off x="0" y="0"/>
          <a:ext cx="0" cy="0"/>
          <a:chOff x="0" y="0"/>
          <a:chExt cx="0" cy="0"/>
        </a:xfrm>
      </p:grpSpPr>
      <p:pic>
        <p:nvPicPr>
          <p:cNvPr id="2626" name="Google Shape;2626;p371"/>
          <p:cNvPicPr preferRelativeResize="0"/>
          <p:nvPr/>
        </p:nvPicPr>
        <p:blipFill rotWithShape="1">
          <a:blip r:embed="rId2">
            <a:alphaModFix/>
          </a:blip>
          <a:srcRect b="-2424" l="0" r="0" t="22148"/>
          <a:stretch/>
        </p:blipFill>
        <p:spPr>
          <a:xfrm rot="10800000">
            <a:off x="713224" y="3907948"/>
            <a:ext cx="3314701" cy="1724075"/>
          </a:xfrm>
          <a:prstGeom prst="rect">
            <a:avLst/>
          </a:prstGeom>
          <a:noFill/>
          <a:ln>
            <a:noFill/>
          </a:ln>
        </p:spPr>
      </p:pic>
      <p:pic>
        <p:nvPicPr>
          <p:cNvPr id="2627" name="Google Shape;2627;p371"/>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pic>
        <p:nvPicPr>
          <p:cNvPr id="2628" name="Google Shape;2628;p371"/>
          <p:cNvPicPr preferRelativeResize="0"/>
          <p:nvPr/>
        </p:nvPicPr>
        <p:blipFill rotWithShape="1">
          <a:blip r:embed="rId4">
            <a:alphaModFix/>
          </a:blip>
          <a:srcRect b="0" l="219" r="209" t="0"/>
          <a:stretch/>
        </p:blipFill>
        <p:spPr>
          <a:xfrm rot="10800000">
            <a:off x="8129025" y="4297675"/>
            <a:ext cx="603504" cy="603504"/>
          </a:xfrm>
          <a:prstGeom prst="rect">
            <a:avLst/>
          </a:prstGeom>
          <a:noFill/>
          <a:ln>
            <a:noFill/>
          </a:ln>
        </p:spPr>
      </p:pic>
      <p:sp>
        <p:nvSpPr>
          <p:cNvPr id="2629" name="Google Shape;2629;p371"/>
          <p:cNvSpPr txBox="1"/>
          <p:nvPr>
            <p:ph type="title"/>
          </p:nvPr>
        </p:nvSpPr>
        <p:spPr>
          <a:xfrm>
            <a:off x="713225" y="1502387"/>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2630" name="Google Shape;2630;p371"/>
          <p:cNvSpPr txBox="1"/>
          <p:nvPr>
            <p:ph idx="1" type="subTitle"/>
          </p:nvPr>
        </p:nvSpPr>
        <p:spPr>
          <a:xfrm>
            <a:off x="713225" y="2344150"/>
            <a:ext cx="2450700" cy="115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7_1_1_1_1_1">
    <p:spTree>
      <p:nvGrpSpPr>
        <p:cNvPr id="2631" name="Shape 2631"/>
        <p:cNvGrpSpPr/>
        <p:nvPr/>
      </p:nvGrpSpPr>
      <p:grpSpPr>
        <a:xfrm>
          <a:off x="0" y="0"/>
          <a:ext cx="0" cy="0"/>
          <a:chOff x="0" y="0"/>
          <a:chExt cx="0" cy="0"/>
        </a:xfrm>
      </p:grpSpPr>
      <p:sp>
        <p:nvSpPr>
          <p:cNvPr id="2632" name="Google Shape;2632;p372"/>
          <p:cNvSpPr txBox="1"/>
          <p:nvPr>
            <p:ph type="title"/>
          </p:nvPr>
        </p:nvSpPr>
        <p:spPr>
          <a:xfrm>
            <a:off x="717425" y="3047499"/>
            <a:ext cx="7463700" cy="77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4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2633" name="Google Shape;2633;p372"/>
          <p:cNvSpPr txBox="1"/>
          <p:nvPr>
            <p:ph idx="1" type="subTitle"/>
          </p:nvPr>
        </p:nvSpPr>
        <p:spPr>
          <a:xfrm>
            <a:off x="717427" y="3964550"/>
            <a:ext cx="60345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2634" name="Google Shape;2634;p372"/>
          <p:cNvPicPr preferRelativeResize="0"/>
          <p:nvPr/>
        </p:nvPicPr>
        <p:blipFill rotWithShape="1">
          <a:blip r:embed="rId2">
            <a:alphaModFix/>
          </a:blip>
          <a:srcRect b="0" l="33704" r="0" t="0"/>
          <a:stretch/>
        </p:blipFill>
        <p:spPr>
          <a:xfrm rot="5400000">
            <a:off x="6940674" y="-320050"/>
            <a:ext cx="1797476" cy="2433026"/>
          </a:xfrm>
          <a:prstGeom prst="rect">
            <a:avLst/>
          </a:prstGeom>
          <a:noFill/>
          <a:ln>
            <a:noFill/>
          </a:ln>
        </p:spPr>
      </p:pic>
      <p:pic>
        <p:nvPicPr>
          <p:cNvPr id="2635" name="Google Shape;2635;p372"/>
          <p:cNvPicPr preferRelativeResize="0"/>
          <p:nvPr/>
        </p:nvPicPr>
        <p:blipFill rotWithShape="1">
          <a:blip r:embed="rId3">
            <a:alphaModFix/>
          </a:blip>
          <a:srcRect b="0" l="41016" r="0" t="0"/>
          <a:stretch/>
        </p:blipFill>
        <p:spPr>
          <a:xfrm>
            <a:off x="-1" y="640050"/>
            <a:ext cx="1573151" cy="2407449"/>
          </a:xfrm>
          <a:prstGeom prst="rect">
            <a:avLst/>
          </a:prstGeom>
          <a:noFill/>
          <a:ln>
            <a:noFill/>
          </a:ln>
        </p:spPr>
      </p:pic>
      <p:pic>
        <p:nvPicPr>
          <p:cNvPr id="2636" name="Google Shape;2636;p372"/>
          <p:cNvPicPr preferRelativeResize="0"/>
          <p:nvPr/>
        </p:nvPicPr>
        <p:blipFill rotWithShape="1">
          <a:blip r:embed="rId4">
            <a:alphaModFix/>
          </a:blip>
          <a:srcRect b="43483" l="0" r="37055" t="0"/>
          <a:stretch/>
        </p:blipFill>
        <p:spPr>
          <a:xfrm>
            <a:off x="7536300" y="3713902"/>
            <a:ext cx="1607700" cy="1443424"/>
          </a:xfrm>
          <a:prstGeom prst="rect">
            <a:avLst/>
          </a:prstGeom>
          <a:noFill/>
          <a:ln>
            <a:noFill/>
          </a:ln>
        </p:spPr>
      </p:pic>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_1_1_1_1_1">
    <p:spTree>
      <p:nvGrpSpPr>
        <p:cNvPr id="2637" name="Shape 2637"/>
        <p:cNvGrpSpPr/>
        <p:nvPr/>
      </p:nvGrpSpPr>
      <p:grpSpPr>
        <a:xfrm>
          <a:off x="0" y="0"/>
          <a:ext cx="0" cy="0"/>
          <a:chOff x="0" y="0"/>
          <a:chExt cx="0" cy="0"/>
        </a:xfrm>
      </p:grpSpPr>
      <p:sp>
        <p:nvSpPr>
          <p:cNvPr id="2638" name="Google Shape;2638;p373"/>
          <p:cNvSpPr txBox="1"/>
          <p:nvPr>
            <p:ph type="title"/>
          </p:nvPr>
        </p:nvSpPr>
        <p:spPr>
          <a:xfrm>
            <a:off x="713225" y="1824975"/>
            <a:ext cx="3144000" cy="77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4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2639" name="Google Shape;2639;p373"/>
          <p:cNvSpPr txBox="1"/>
          <p:nvPr>
            <p:ph idx="1" type="subTitle"/>
          </p:nvPr>
        </p:nvSpPr>
        <p:spPr>
          <a:xfrm>
            <a:off x="713221" y="2742025"/>
            <a:ext cx="31440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2640" name="Google Shape;2640;p373"/>
          <p:cNvPicPr preferRelativeResize="0"/>
          <p:nvPr/>
        </p:nvPicPr>
        <p:blipFill rotWithShape="1">
          <a:blip r:embed="rId2">
            <a:alphaModFix/>
          </a:blip>
          <a:srcRect b="0" l="0" r="0" t="36350"/>
          <a:stretch/>
        </p:blipFill>
        <p:spPr>
          <a:xfrm>
            <a:off x="3594625" y="2325"/>
            <a:ext cx="2678925" cy="1683501"/>
          </a:xfrm>
          <a:prstGeom prst="rect">
            <a:avLst/>
          </a:prstGeom>
          <a:noFill/>
          <a:ln>
            <a:noFill/>
          </a:ln>
        </p:spPr>
      </p:pic>
      <p:pic>
        <p:nvPicPr>
          <p:cNvPr id="2641" name="Google Shape;2641;p373"/>
          <p:cNvPicPr preferRelativeResize="0"/>
          <p:nvPr/>
        </p:nvPicPr>
        <p:blipFill rotWithShape="1">
          <a:blip r:embed="rId3">
            <a:alphaModFix/>
          </a:blip>
          <a:srcRect b="51319" l="0" r="0" t="0"/>
          <a:stretch/>
        </p:blipFill>
        <p:spPr>
          <a:xfrm>
            <a:off x="1448050" y="3858225"/>
            <a:ext cx="2906599" cy="1287601"/>
          </a:xfrm>
          <a:prstGeom prst="rect">
            <a:avLst/>
          </a:prstGeom>
          <a:noFill/>
          <a:ln>
            <a:noFill/>
          </a:ln>
        </p:spPr>
      </p:pic>
      <p:pic>
        <p:nvPicPr>
          <p:cNvPr id="2642" name="Google Shape;2642;p373"/>
          <p:cNvPicPr preferRelativeResize="0"/>
          <p:nvPr/>
        </p:nvPicPr>
        <p:blipFill rotWithShape="1">
          <a:blip r:embed="rId4">
            <a:alphaModFix/>
          </a:blip>
          <a:srcRect b="0" l="28499" r="0" t="33713"/>
          <a:stretch/>
        </p:blipFill>
        <p:spPr>
          <a:xfrm>
            <a:off x="0" y="0"/>
            <a:ext cx="1808801" cy="1504774"/>
          </a:xfrm>
          <a:prstGeom prst="rect">
            <a:avLst/>
          </a:prstGeom>
          <a:noFill/>
          <a:ln>
            <a:noFill/>
          </a:ln>
        </p:spPr>
      </p:pic>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spTree>
      <p:nvGrpSpPr>
        <p:cNvPr id="2643" name="Shape 2643"/>
        <p:cNvGrpSpPr/>
        <p:nvPr/>
      </p:nvGrpSpPr>
      <p:grpSpPr>
        <a:xfrm>
          <a:off x="0" y="0"/>
          <a:ext cx="0" cy="0"/>
          <a:chOff x="0" y="0"/>
          <a:chExt cx="0" cy="0"/>
        </a:xfrm>
      </p:grpSpPr>
      <p:pic>
        <p:nvPicPr>
          <p:cNvPr id="2644" name="Google Shape;2644;p374"/>
          <p:cNvPicPr preferRelativeResize="0"/>
          <p:nvPr/>
        </p:nvPicPr>
        <p:blipFill rotWithShape="1">
          <a:blip r:embed="rId2">
            <a:alphaModFix/>
          </a:blip>
          <a:srcRect b="0" l="19" r="19" t="0"/>
          <a:stretch/>
        </p:blipFill>
        <p:spPr>
          <a:xfrm>
            <a:off x="101069" y="4414100"/>
            <a:ext cx="566927" cy="564704"/>
          </a:xfrm>
          <a:prstGeom prst="rect">
            <a:avLst/>
          </a:prstGeom>
          <a:noFill/>
          <a:ln>
            <a:noFill/>
          </a:ln>
        </p:spPr>
      </p:pic>
      <p:sp>
        <p:nvSpPr>
          <p:cNvPr id="2645" name="Google Shape;2645;p374"/>
          <p:cNvSpPr txBox="1"/>
          <p:nvPr>
            <p:ph type="title"/>
          </p:nvPr>
        </p:nvSpPr>
        <p:spPr>
          <a:xfrm>
            <a:off x="713225" y="341027"/>
            <a:ext cx="3621000" cy="1040400"/>
          </a:xfrm>
          <a:prstGeom prst="rect">
            <a:avLst/>
          </a:prstGeom>
        </p:spPr>
        <p:txBody>
          <a:bodyPr anchorCtr="0" anchor="t" bIns="91425" lIns="91425" spcFirstLastPara="1" rIns="91425" wrap="square" tIns="91425">
            <a:noAutofit/>
          </a:bodyPr>
          <a:lstStyle>
            <a:lvl1pPr lvl="0" rtl="0">
              <a:spcBef>
                <a:spcPts val="0"/>
              </a:spcBef>
              <a:spcAft>
                <a:spcPts val="0"/>
              </a:spcAft>
              <a:buSzPts val="6400"/>
              <a:buNone/>
              <a:defRPr sz="67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2646" name="Google Shape;2646;p374"/>
          <p:cNvSpPr txBox="1"/>
          <p:nvPr>
            <p:ph idx="1" type="subTitle"/>
          </p:nvPr>
        </p:nvSpPr>
        <p:spPr>
          <a:xfrm>
            <a:off x="703250" y="1427640"/>
            <a:ext cx="3619500" cy="123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47" name="Google Shape;2647;p374"/>
          <p:cNvSpPr txBox="1"/>
          <p:nvPr/>
        </p:nvSpPr>
        <p:spPr>
          <a:xfrm>
            <a:off x="703250" y="3578200"/>
            <a:ext cx="3619500" cy="708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2"/>
                </a:solidFill>
                <a:latin typeface="Open Sans"/>
                <a:ea typeface="Open Sans"/>
                <a:cs typeface="Open Sans"/>
                <a:sym typeface="Open Sans"/>
              </a:rPr>
              <a:t>CREDITS</a:t>
            </a:r>
            <a:r>
              <a:rPr lang="en" sz="1200">
                <a:solidFill>
                  <a:schemeClr val="dk2"/>
                </a:solidFill>
                <a:latin typeface="Open Sans"/>
                <a:ea typeface="Open Sans"/>
                <a:cs typeface="Open Sans"/>
                <a:sym typeface="Open Sans"/>
              </a:rPr>
              <a:t>: This presentation template was created by </a:t>
            </a:r>
            <a:r>
              <a:rPr b="1" lang="en" sz="1200">
                <a:solidFill>
                  <a:schemeClr val="dk2"/>
                </a:solidFill>
                <a:uFill>
                  <a:noFill/>
                </a:uFill>
                <a:latin typeface="Open Sans"/>
                <a:ea typeface="Open Sans"/>
                <a:cs typeface="Open Sans"/>
                <a:sym typeface="Open Sans"/>
                <a:hlinkClick r:id="rId3">
                  <a:extLst>
                    <a:ext uri="{A12FA001-AC4F-418D-AE19-62706E023703}">
                      <ahyp:hlinkClr val="tx"/>
                    </a:ext>
                  </a:extLst>
                </a:hlinkClick>
              </a:rPr>
              <a:t>Slidesgo</a:t>
            </a:r>
            <a:r>
              <a:rPr lang="en" sz="1200">
                <a:solidFill>
                  <a:schemeClr val="dk2"/>
                </a:solidFill>
                <a:latin typeface="Open Sans"/>
                <a:ea typeface="Open Sans"/>
                <a:cs typeface="Open Sans"/>
                <a:sym typeface="Open Sans"/>
              </a:rPr>
              <a:t>, including icons by </a:t>
            </a:r>
            <a:r>
              <a:rPr b="1" lang="en" sz="1200">
                <a:solidFill>
                  <a:schemeClr val="dk2"/>
                </a:solidFill>
                <a:uFill>
                  <a:noFill/>
                </a:uFill>
                <a:latin typeface="Open Sans"/>
                <a:ea typeface="Open Sans"/>
                <a:cs typeface="Open Sans"/>
                <a:sym typeface="Open Sans"/>
                <a:hlinkClick r:id="rId4">
                  <a:extLst>
                    <a:ext uri="{A12FA001-AC4F-418D-AE19-62706E023703}">
                      <ahyp:hlinkClr val="tx"/>
                    </a:ext>
                  </a:extLst>
                </a:hlinkClick>
              </a:rPr>
              <a:t>Flaticon</a:t>
            </a:r>
            <a:r>
              <a:rPr lang="en" sz="1200">
                <a:solidFill>
                  <a:schemeClr val="dk2"/>
                </a:solidFill>
                <a:latin typeface="Open Sans"/>
                <a:ea typeface="Open Sans"/>
                <a:cs typeface="Open Sans"/>
                <a:sym typeface="Open Sans"/>
              </a:rPr>
              <a:t>, and infographics &amp; images by </a:t>
            </a:r>
            <a:r>
              <a:rPr b="1" lang="en" sz="1200">
                <a:solidFill>
                  <a:schemeClr val="dk2"/>
                </a:solidFill>
                <a:uFill>
                  <a:noFill/>
                </a:uFill>
                <a:latin typeface="Open Sans"/>
                <a:ea typeface="Open Sans"/>
                <a:cs typeface="Open Sans"/>
                <a:sym typeface="Open Sans"/>
                <a:hlinkClick r:id="rId5">
                  <a:extLst>
                    <a:ext uri="{A12FA001-AC4F-418D-AE19-62706E023703}">
                      <ahyp:hlinkClr val="tx"/>
                    </a:ext>
                  </a:extLst>
                </a:hlinkClick>
              </a:rPr>
              <a:t>Freepik</a:t>
            </a:r>
            <a:endParaRPr b="1" sz="12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0" lvl="0" marL="0" rtl="0" algn="l">
              <a:spcBef>
                <a:spcPts val="300"/>
              </a:spcBef>
              <a:spcAft>
                <a:spcPts val="0"/>
              </a:spcAft>
              <a:buNone/>
            </a:pPr>
            <a:r>
              <a:t/>
            </a:r>
            <a:endParaRPr sz="1000">
              <a:solidFill>
                <a:schemeClr val="dk2"/>
              </a:solidFill>
              <a:latin typeface="Krub"/>
              <a:ea typeface="Krub"/>
              <a:cs typeface="Krub"/>
              <a:sym typeface="Krub"/>
            </a:endParaRPr>
          </a:p>
        </p:txBody>
      </p:sp>
      <p:sp>
        <p:nvSpPr>
          <p:cNvPr id="2648" name="Google Shape;2648;p374"/>
          <p:cNvSpPr txBox="1"/>
          <p:nvPr>
            <p:ph idx="2" type="subTitle"/>
          </p:nvPr>
        </p:nvSpPr>
        <p:spPr>
          <a:xfrm>
            <a:off x="703250" y="4339494"/>
            <a:ext cx="3058200" cy="255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8">
    <p:spTree>
      <p:nvGrpSpPr>
        <p:cNvPr id="2649" name="Shape 2649"/>
        <p:cNvGrpSpPr/>
        <p:nvPr/>
      </p:nvGrpSpPr>
      <p:grpSpPr>
        <a:xfrm>
          <a:off x="0" y="0"/>
          <a:ext cx="0" cy="0"/>
          <a:chOff x="0" y="0"/>
          <a:chExt cx="0" cy="0"/>
        </a:xfrm>
      </p:grpSpPr>
      <p:pic>
        <p:nvPicPr>
          <p:cNvPr id="2650" name="Google Shape;2650;p375"/>
          <p:cNvPicPr preferRelativeResize="0"/>
          <p:nvPr/>
        </p:nvPicPr>
        <p:blipFill rotWithShape="1">
          <a:blip r:embed="rId2">
            <a:alphaModFix/>
          </a:blip>
          <a:srcRect b="0" l="219" r="209" t="0"/>
          <a:stretch/>
        </p:blipFill>
        <p:spPr>
          <a:xfrm rot="10800000">
            <a:off x="7935450" y="2583150"/>
            <a:ext cx="603504" cy="603504"/>
          </a:xfrm>
          <a:prstGeom prst="rect">
            <a:avLst/>
          </a:prstGeom>
          <a:noFill/>
          <a:ln>
            <a:noFill/>
          </a:ln>
        </p:spPr>
      </p:pic>
      <p:pic>
        <p:nvPicPr>
          <p:cNvPr id="2651" name="Google Shape;2651;p375"/>
          <p:cNvPicPr preferRelativeResize="0"/>
          <p:nvPr/>
        </p:nvPicPr>
        <p:blipFill rotWithShape="1">
          <a:blip r:embed="rId3">
            <a:alphaModFix/>
          </a:blip>
          <a:srcRect b="0" l="28299" r="0" t="0"/>
          <a:stretch/>
        </p:blipFill>
        <p:spPr>
          <a:xfrm>
            <a:off x="0" y="142300"/>
            <a:ext cx="1697074" cy="2314801"/>
          </a:xfrm>
          <a:prstGeom prst="rect">
            <a:avLst/>
          </a:prstGeom>
          <a:noFill/>
          <a:ln>
            <a:noFill/>
          </a:ln>
        </p:spPr>
      </p:pic>
      <p:pic>
        <p:nvPicPr>
          <p:cNvPr id="2652" name="Google Shape;2652;p375"/>
          <p:cNvPicPr preferRelativeResize="0"/>
          <p:nvPr/>
        </p:nvPicPr>
        <p:blipFill>
          <a:blip r:embed="rId4">
            <a:alphaModFix/>
          </a:blip>
          <a:stretch>
            <a:fillRect/>
          </a:stretch>
        </p:blipFill>
        <p:spPr>
          <a:xfrm rot="-3830462">
            <a:off x="6634094" y="280465"/>
            <a:ext cx="2342760" cy="2242788"/>
          </a:xfrm>
          <a:prstGeom prst="rect">
            <a:avLst/>
          </a:prstGeom>
          <a:noFill/>
          <a:ln>
            <a:noFill/>
          </a:ln>
        </p:spPr>
      </p:pic>
      <p:pic>
        <p:nvPicPr>
          <p:cNvPr id="2653" name="Google Shape;2653;p375"/>
          <p:cNvPicPr preferRelativeResize="0"/>
          <p:nvPr/>
        </p:nvPicPr>
        <p:blipFill rotWithShape="1">
          <a:blip r:embed="rId5">
            <a:alphaModFix/>
          </a:blip>
          <a:srcRect b="0" l="0" r="0" t="20810"/>
          <a:stretch/>
        </p:blipFill>
        <p:spPr>
          <a:xfrm rot="-5400006">
            <a:off x="-217463" y="1685890"/>
            <a:ext cx="2274424" cy="1839495"/>
          </a:xfrm>
          <a:prstGeom prst="rect">
            <a:avLst/>
          </a:prstGeom>
          <a:noFill/>
          <a:ln>
            <a:noFill/>
          </a:ln>
        </p:spPr>
      </p:pic>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
    <p:spTree>
      <p:nvGrpSpPr>
        <p:cNvPr id="2654" name="Shape 2654"/>
        <p:cNvGrpSpPr/>
        <p:nvPr/>
      </p:nvGrpSpPr>
      <p:grpSpPr>
        <a:xfrm>
          <a:off x="0" y="0"/>
          <a:ext cx="0" cy="0"/>
          <a:chOff x="0" y="0"/>
          <a:chExt cx="0" cy="0"/>
        </a:xfrm>
      </p:grpSpPr>
      <p:pic>
        <p:nvPicPr>
          <p:cNvPr id="2655" name="Google Shape;2655;p376"/>
          <p:cNvPicPr preferRelativeResize="0"/>
          <p:nvPr/>
        </p:nvPicPr>
        <p:blipFill>
          <a:blip r:embed="rId2">
            <a:alphaModFix/>
          </a:blip>
          <a:stretch>
            <a:fillRect/>
          </a:stretch>
        </p:blipFill>
        <p:spPr>
          <a:xfrm>
            <a:off x="173175" y="124473"/>
            <a:ext cx="2146650" cy="2119452"/>
          </a:xfrm>
          <a:prstGeom prst="rect">
            <a:avLst/>
          </a:prstGeom>
          <a:noFill/>
          <a:ln>
            <a:noFill/>
          </a:ln>
        </p:spPr>
      </p:pic>
      <p:pic>
        <p:nvPicPr>
          <p:cNvPr id="2656" name="Google Shape;2656;p376"/>
          <p:cNvPicPr preferRelativeResize="0"/>
          <p:nvPr/>
        </p:nvPicPr>
        <p:blipFill>
          <a:blip r:embed="rId3">
            <a:alphaModFix/>
          </a:blip>
          <a:stretch>
            <a:fillRect/>
          </a:stretch>
        </p:blipFill>
        <p:spPr>
          <a:xfrm rot="1393348">
            <a:off x="6960103" y="3000413"/>
            <a:ext cx="1930597" cy="1938311"/>
          </a:xfrm>
          <a:prstGeom prst="rect">
            <a:avLst/>
          </a:prstGeom>
          <a:noFill/>
          <a:ln>
            <a:noFill/>
          </a:ln>
        </p:spPr>
      </p:pic>
      <p:pic>
        <p:nvPicPr>
          <p:cNvPr id="2657" name="Google Shape;2657;p376"/>
          <p:cNvPicPr preferRelativeResize="0"/>
          <p:nvPr/>
        </p:nvPicPr>
        <p:blipFill>
          <a:blip r:embed="rId4">
            <a:alphaModFix/>
          </a:blip>
          <a:stretch>
            <a:fillRect/>
          </a:stretch>
        </p:blipFill>
        <p:spPr>
          <a:xfrm>
            <a:off x="785650" y="977250"/>
            <a:ext cx="2463799" cy="22108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17">
    <p:spTree>
      <p:nvGrpSpPr>
        <p:cNvPr id="242" name="Shape 242"/>
        <p:cNvGrpSpPr/>
        <p:nvPr/>
      </p:nvGrpSpPr>
      <p:grpSpPr>
        <a:xfrm>
          <a:off x="0" y="0"/>
          <a:ext cx="0" cy="0"/>
          <a:chOff x="0" y="0"/>
          <a:chExt cx="0" cy="0"/>
        </a:xfrm>
      </p:grpSpPr>
      <p:sp>
        <p:nvSpPr>
          <p:cNvPr id="243" name="Google Shape;243;p39"/>
          <p:cNvSpPr txBox="1"/>
          <p:nvPr>
            <p:ph hasCustomPrompt="1" type="title"/>
          </p:nvPr>
        </p:nvSpPr>
        <p:spPr>
          <a:xfrm>
            <a:off x="712500" y="1449525"/>
            <a:ext cx="3529200" cy="1680300"/>
          </a:xfrm>
          <a:prstGeom prst="rect">
            <a:avLst/>
          </a:prstGeom>
        </p:spPr>
        <p:txBody>
          <a:bodyPr anchorCtr="0" anchor="t" bIns="91425" lIns="91425" spcFirstLastPara="1" rIns="91425" wrap="square" tIns="91425">
            <a:noAutofit/>
          </a:bodyPr>
          <a:lstStyle>
            <a:lvl1pPr lvl="0" rtl="0">
              <a:spcBef>
                <a:spcPts val="0"/>
              </a:spcBef>
              <a:spcAft>
                <a:spcPts val="0"/>
              </a:spcAft>
              <a:buSzPts val="9500"/>
              <a:buNone/>
              <a:defRPr sz="11500"/>
            </a:lvl1pPr>
            <a:lvl2pPr lvl="1" rtl="0" algn="ctr">
              <a:spcBef>
                <a:spcPts val="0"/>
              </a:spcBef>
              <a:spcAft>
                <a:spcPts val="0"/>
              </a:spcAft>
              <a:buClr>
                <a:schemeClr val="accent1"/>
              </a:buClr>
              <a:buSzPts val="7200"/>
              <a:buNone/>
              <a:defRPr sz="7200">
                <a:solidFill>
                  <a:schemeClr val="accent1"/>
                </a:solidFill>
              </a:defRPr>
            </a:lvl2pPr>
            <a:lvl3pPr lvl="2" rtl="0" algn="ctr">
              <a:spcBef>
                <a:spcPts val="0"/>
              </a:spcBef>
              <a:spcAft>
                <a:spcPts val="0"/>
              </a:spcAft>
              <a:buClr>
                <a:schemeClr val="accent1"/>
              </a:buClr>
              <a:buSzPts val="7200"/>
              <a:buNone/>
              <a:defRPr sz="7200">
                <a:solidFill>
                  <a:schemeClr val="accent1"/>
                </a:solidFill>
              </a:defRPr>
            </a:lvl3pPr>
            <a:lvl4pPr lvl="3" rtl="0" algn="ctr">
              <a:spcBef>
                <a:spcPts val="0"/>
              </a:spcBef>
              <a:spcAft>
                <a:spcPts val="0"/>
              </a:spcAft>
              <a:buClr>
                <a:schemeClr val="accent1"/>
              </a:buClr>
              <a:buSzPts val="7200"/>
              <a:buNone/>
              <a:defRPr sz="7200">
                <a:solidFill>
                  <a:schemeClr val="accent1"/>
                </a:solidFill>
              </a:defRPr>
            </a:lvl4pPr>
            <a:lvl5pPr lvl="4" rtl="0" algn="ctr">
              <a:spcBef>
                <a:spcPts val="0"/>
              </a:spcBef>
              <a:spcAft>
                <a:spcPts val="0"/>
              </a:spcAft>
              <a:buClr>
                <a:schemeClr val="accent1"/>
              </a:buClr>
              <a:buSzPts val="7200"/>
              <a:buNone/>
              <a:defRPr sz="7200">
                <a:solidFill>
                  <a:schemeClr val="accent1"/>
                </a:solidFill>
              </a:defRPr>
            </a:lvl5pPr>
            <a:lvl6pPr lvl="5" rtl="0" algn="ctr">
              <a:spcBef>
                <a:spcPts val="0"/>
              </a:spcBef>
              <a:spcAft>
                <a:spcPts val="0"/>
              </a:spcAft>
              <a:buClr>
                <a:schemeClr val="accent1"/>
              </a:buClr>
              <a:buSzPts val="7200"/>
              <a:buNone/>
              <a:defRPr sz="7200">
                <a:solidFill>
                  <a:schemeClr val="accent1"/>
                </a:solidFill>
              </a:defRPr>
            </a:lvl6pPr>
            <a:lvl7pPr lvl="6" rtl="0" algn="ctr">
              <a:spcBef>
                <a:spcPts val="0"/>
              </a:spcBef>
              <a:spcAft>
                <a:spcPts val="0"/>
              </a:spcAft>
              <a:buClr>
                <a:schemeClr val="accent1"/>
              </a:buClr>
              <a:buSzPts val="7200"/>
              <a:buNone/>
              <a:defRPr sz="7200">
                <a:solidFill>
                  <a:schemeClr val="accent1"/>
                </a:solidFill>
              </a:defRPr>
            </a:lvl7pPr>
            <a:lvl8pPr lvl="7" rtl="0" algn="ctr">
              <a:spcBef>
                <a:spcPts val="0"/>
              </a:spcBef>
              <a:spcAft>
                <a:spcPts val="0"/>
              </a:spcAft>
              <a:buClr>
                <a:schemeClr val="accent1"/>
              </a:buClr>
              <a:buSzPts val="7200"/>
              <a:buNone/>
              <a:defRPr sz="7200">
                <a:solidFill>
                  <a:schemeClr val="accent1"/>
                </a:solidFill>
              </a:defRPr>
            </a:lvl8pPr>
            <a:lvl9pPr lvl="8" rtl="0" algn="ctr">
              <a:spcBef>
                <a:spcPts val="0"/>
              </a:spcBef>
              <a:spcAft>
                <a:spcPts val="0"/>
              </a:spcAft>
              <a:buClr>
                <a:schemeClr val="accent1"/>
              </a:buClr>
              <a:buSzPts val="7200"/>
              <a:buNone/>
              <a:defRPr sz="7200">
                <a:solidFill>
                  <a:schemeClr val="accent1"/>
                </a:solidFill>
              </a:defRPr>
            </a:lvl9pPr>
          </a:lstStyle>
          <a:p>
            <a:r>
              <a:t>xx%</a:t>
            </a:r>
          </a:p>
        </p:txBody>
      </p:sp>
      <p:sp>
        <p:nvSpPr>
          <p:cNvPr id="244" name="Google Shape;244;p39"/>
          <p:cNvSpPr txBox="1"/>
          <p:nvPr>
            <p:ph idx="1" type="subTitle"/>
          </p:nvPr>
        </p:nvSpPr>
        <p:spPr>
          <a:xfrm>
            <a:off x="712500" y="3129525"/>
            <a:ext cx="4123800" cy="442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r">
              <a:spcBef>
                <a:spcPts val="1600"/>
              </a:spcBef>
              <a:spcAft>
                <a:spcPts val="0"/>
              </a:spcAft>
              <a:buClr>
                <a:schemeClr val="accent1"/>
              </a:buClr>
              <a:buSzPts val="1600"/>
              <a:buNone/>
              <a:defRPr sz="1600">
                <a:solidFill>
                  <a:schemeClr val="accent1"/>
                </a:solidFill>
              </a:defRPr>
            </a:lvl2pPr>
            <a:lvl3pPr lvl="2" rtl="0" algn="r">
              <a:spcBef>
                <a:spcPts val="1600"/>
              </a:spcBef>
              <a:spcAft>
                <a:spcPts val="0"/>
              </a:spcAft>
              <a:buClr>
                <a:schemeClr val="accent1"/>
              </a:buClr>
              <a:buSzPts val="1600"/>
              <a:buNone/>
              <a:defRPr sz="1600">
                <a:solidFill>
                  <a:schemeClr val="accent1"/>
                </a:solidFill>
              </a:defRPr>
            </a:lvl3pPr>
            <a:lvl4pPr lvl="3" rtl="0" algn="r">
              <a:spcBef>
                <a:spcPts val="1600"/>
              </a:spcBef>
              <a:spcAft>
                <a:spcPts val="0"/>
              </a:spcAft>
              <a:buClr>
                <a:schemeClr val="accent1"/>
              </a:buClr>
              <a:buSzPts val="1600"/>
              <a:buNone/>
              <a:defRPr sz="1600">
                <a:solidFill>
                  <a:schemeClr val="accent1"/>
                </a:solidFill>
              </a:defRPr>
            </a:lvl4pPr>
            <a:lvl5pPr lvl="4" rtl="0" algn="r">
              <a:spcBef>
                <a:spcPts val="1600"/>
              </a:spcBef>
              <a:spcAft>
                <a:spcPts val="0"/>
              </a:spcAft>
              <a:buClr>
                <a:schemeClr val="accent1"/>
              </a:buClr>
              <a:buSzPts val="1600"/>
              <a:buNone/>
              <a:defRPr sz="1600">
                <a:solidFill>
                  <a:schemeClr val="accent1"/>
                </a:solidFill>
              </a:defRPr>
            </a:lvl5pPr>
            <a:lvl6pPr lvl="5" rtl="0" algn="r">
              <a:spcBef>
                <a:spcPts val="1600"/>
              </a:spcBef>
              <a:spcAft>
                <a:spcPts val="0"/>
              </a:spcAft>
              <a:buClr>
                <a:schemeClr val="accent1"/>
              </a:buClr>
              <a:buSzPts val="1600"/>
              <a:buNone/>
              <a:defRPr sz="1600">
                <a:solidFill>
                  <a:schemeClr val="accent1"/>
                </a:solidFill>
              </a:defRPr>
            </a:lvl6pPr>
            <a:lvl7pPr lvl="6" rtl="0" algn="r">
              <a:spcBef>
                <a:spcPts val="1600"/>
              </a:spcBef>
              <a:spcAft>
                <a:spcPts val="0"/>
              </a:spcAft>
              <a:buClr>
                <a:schemeClr val="accent1"/>
              </a:buClr>
              <a:buSzPts val="1600"/>
              <a:buNone/>
              <a:defRPr sz="1600">
                <a:solidFill>
                  <a:schemeClr val="accent1"/>
                </a:solidFill>
              </a:defRPr>
            </a:lvl7pPr>
            <a:lvl8pPr lvl="7" rtl="0" algn="r">
              <a:spcBef>
                <a:spcPts val="1600"/>
              </a:spcBef>
              <a:spcAft>
                <a:spcPts val="0"/>
              </a:spcAft>
              <a:buClr>
                <a:schemeClr val="accent1"/>
              </a:buClr>
              <a:buSzPts val="1600"/>
              <a:buNone/>
              <a:defRPr sz="1600">
                <a:solidFill>
                  <a:schemeClr val="accent1"/>
                </a:solidFill>
              </a:defRPr>
            </a:lvl8pPr>
            <a:lvl9pPr lvl="8" rtl="0" algn="r">
              <a:spcBef>
                <a:spcPts val="1600"/>
              </a:spcBef>
              <a:spcAft>
                <a:spcPts val="1600"/>
              </a:spcAft>
              <a:buClr>
                <a:schemeClr val="accent1"/>
              </a:buClr>
              <a:buSzPts val="1600"/>
              <a:buNone/>
              <a:defRPr sz="1600">
                <a:solidFill>
                  <a:schemeClr val="accent1"/>
                </a:solidFill>
              </a:defRPr>
            </a:lvl9pPr>
          </a:lstStyle>
          <a:p/>
        </p:txBody>
      </p:sp>
      <p:pic>
        <p:nvPicPr>
          <p:cNvPr id="245" name="Google Shape;245;p39"/>
          <p:cNvPicPr preferRelativeResize="0"/>
          <p:nvPr/>
        </p:nvPicPr>
        <p:blipFill rotWithShape="1">
          <a:blip r:embed="rId2">
            <a:alphaModFix/>
          </a:blip>
          <a:srcRect b="0" l="0" r="0" t="41221"/>
          <a:stretch/>
        </p:blipFill>
        <p:spPr>
          <a:xfrm>
            <a:off x="3376600" y="-8350"/>
            <a:ext cx="2783501" cy="1476825"/>
          </a:xfrm>
          <a:prstGeom prst="rect">
            <a:avLst/>
          </a:prstGeom>
          <a:noFill/>
          <a:ln>
            <a:noFill/>
          </a:ln>
        </p:spPr>
      </p:pic>
      <p:pic>
        <p:nvPicPr>
          <p:cNvPr id="246" name="Google Shape;246;p39"/>
          <p:cNvPicPr preferRelativeResize="0"/>
          <p:nvPr/>
        </p:nvPicPr>
        <p:blipFill rotWithShape="1">
          <a:blip r:embed="rId3">
            <a:alphaModFix/>
          </a:blip>
          <a:srcRect b="55711" l="0" r="0" t="0"/>
          <a:stretch/>
        </p:blipFill>
        <p:spPr>
          <a:xfrm>
            <a:off x="536611" y="3913367"/>
            <a:ext cx="2839987" cy="1257788"/>
          </a:xfrm>
          <a:prstGeom prst="rect">
            <a:avLst/>
          </a:prstGeom>
          <a:noFill/>
          <a:ln>
            <a:noFill/>
          </a:ln>
        </p:spPr>
      </p:pic>
      <p:pic>
        <p:nvPicPr>
          <p:cNvPr id="247" name="Google Shape;247;p39"/>
          <p:cNvPicPr preferRelativeResize="0"/>
          <p:nvPr/>
        </p:nvPicPr>
        <p:blipFill rotWithShape="1">
          <a:blip r:embed="rId2">
            <a:alphaModFix/>
          </a:blip>
          <a:srcRect b="59170" l="28850" r="0" t="0"/>
          <a:stretch/>
        </p:blipFill>
        <p:spPr>
          <a:xfrm>
            <a:off x="0" y="4079358"/>
            <a:ext cx="2107714" cy="1091795"/>
          </a:xfrm>
          <a:prstGeom prst="rect">
            <a:avLst/>
          </a:prstGeom>
          <a:noFill/>
          <a:ln>
            <a:noFill/>
          </a:ln>
        </p:spPr>
      </p:pic>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
    <p:spTree>
      <p:nvGrpSpPr>
        <p:cNvPr id="2658" name="Shape 2658"/>
        <p:cNvGrpSpPr/>
        <p:nvPr/>
      </p:nvGrpSpPr>
      <p:grpSpPr>
        <a:xfrm>
          <a:off x="0" y="0"/>
          <a:ext cx="0" cy="0"/>
          <a:chOff x="0" y="0"/>
          <a:chExt cx="0" cy="0"/>
        </a:xfrm>
      </p:grpSpPr>
      <p:pic>
        <p:nvPicPr>
          <p:cNvPr id="2659" name="Google Shape;2659;p377"/>
          <p:cNvPicPr preferRelativeResize="0"/>
          <p:nvPr/>
        </p:nvPicPr>
        <p:blipFill>
          <a:blip r:embed="rId2">
            <a:alphaModFix/>
          </a:blip>
          <a:stretch>
            <a:fillRect/>
          </a:stretch>
        </p:blipFill>
        <p:spPr>
          <a:xfrm rot="-4623248">
            <a:off x="152401" y="3045874"/>
            <a:ext cx="1914601" cy="1945227"/>
          </a:xfrm>
          <a:prstGeom prst="rect">
            <a:avLst/>
          </a:prstGeom>
          <a:noFill/>
          <a:ln>
            <a:noFill/>
          </a:ln>
        </p:spPr>
      </p:pic>
      <p:pic>
        <p:nvPicPr>
          <p:cNvPr id="2660" name="Google Shape;2660;p377"/>
          <p:cNvPicPr preferRelativeResize="0"/>
          <p:nvPr/>
        </p:nvPicPr>
        <p:blipFill>
          <a:blip r:embed="rId3">
            <a:alphaModFix/>
          </a:blip>
          <a:stretch>
            <a:fillRect/>
          </a:stretch>
        </p:blipFill>
        <p:spPr>
          <a:xfrm>
            <a:off x="6450301" y="1753250"/>
            <a:ext cx="2393374" cy="2276900"/>
          </a:xfrm>
          <a:prstGeom prst="rect">
            <a:avLst/>
          </a:prstGeom>
          <a:noFill/>
          <a:ln>
            <a:noFill/>
          </a:ln>
        </p:spPr>
      </p:pic>
      <p:pic>
        <p:nvPicPr>
          <p:cNvPr id="2661" name="Google Shape;2661;p377"/>
          <p:cNvPicPr preferRelativeResize="0"/>
          <p:nvPr/>
        </p:nvPicPr>
        <p:blipFill rotWithShape="1">
          <a:blip r:embed="rId4">
            <a:alphaModFix/>
          </a:blip>
          <a:srcRect b="0" l="0" r="0" t="29537"/>
          <a:stretch/>
        </p:blipFill>
        <p:spPr>
          <a:xfrm>
            <a:off x="79625" y="0"/>
            <a:ext cx="2637499" cy="1642851"/>
          </a:xfrm>
          <a:prstGeom prst="rect">
            <a:avLst/>
          </a:prstGeom>
          <a:noFill/>
          <a:ln>
            <a:noFill/>
          </a:ln>
        </p:spPr>
      </p:pic>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0_1">
    <p:spTree>
      <p:nvGrpSpPr>
        <p:cNvPr id="2662" name="Shape 2662"/>
        <p:cNvGrpSpPr/>
        <p:nvPr/>
      </p:nvGrpSpPr>
      <p:grpSpPr>
        <a:xfrm>
          <a:off x="0" y="0"/>
          <a:ext cx="0" cy="0"/>
          <a:chOff x="0" y="0"/>
          <a:chExt cx="0" cy="0"/>
        </a:xfrm>
      </p:grpSpPr>
      <p:pic>
        <p:nvPicPr>
          <p:cNvPr id="2663" name="Google Shape;2663;p378"/>
          <p:cNvPicPr preferRelativeResize="0"/>
          <p:nvPr/>
        </p:nvPicPr>
        <p:blipFill>
          <a:blip r:embed="rId2">
            <a:alphaModFix/>
          </a:blip>
          <a:stretch>
            <a:fillRect/>
          </a:stretch>
        </p:blipFill>
        <p:spPr>
          <a:xfrm>
            <a:off x="323050" y="3412600"/>
            <a:ext cx="1668600" cy="1730898"/>
          </a:xfrm>
          <a:prstGeom prst="rect">
            <a:avLst/>
          </a:prstGeom>
          <a:noFill/>
          <a:ln>
            <a:noFill/>
          </a:ln>
        </p:spPr>
      </p:pic>
      <p:pic>
        <p:nvPicPr>
          <p:cNvPr id="2664" name="Google Shape;2664;p378"/>
          <p:cNvPicPr preferRelativeResize="0"/>
          <p:nvPr/>
        </p:nvPicPr>
        <p:blipFill rotWithShape="1">
          <a:blip r:embed="rId3">
            <a:alphaModFix/>
          </a:blip>
          <a:srcRect b="0" l="0" r="24986" t="0"/>
          <a:stretch/>
        </p:blipFill>
        <p:spPr>
          <a:xfrm>
            <a:off x="7459575" y="2530575"/>
            <a:ext cx="1714500" cy="2344974"/>
          </a:xfrm>
          <a:prstGeom prst="rect">
            <a:avLst/>
          </a:prstGeom>
          <a:noFill/>
          <a:ln>
            <a:noFill/>
          </a:ln>
        </p:spPr>
      </p:pic>
      <p:pic>
        <p:nvPicPr>
          <p:cNvPr id="2665" name="Google Shape;2665;p378"/>
          <p:cNvPicPr preferRelativeResize="0"/>
          <p:nvPr/>
        </p:nvPicPr>
        <p:blipFill>
          <a:blip r:embed="rId4">
            <a:alphaModFix/>
          </a:blip>
          <a:stretch>
            <a:fillRect/>
          </a:stretch>
        </p:blipFill>
        <p:spPr>
          <a:xfrm>
            <a:off x="105350" y="149200"/>
            <a:ext cx="2758024" cy="2274450"/>
          </a:xfrm>
          <a:prstGeom prst="rect">
            <a:avLst/>
          </a:prstGeom>
          <a:noFill/>
          <a:ln>
            <a:noFill/>
          </a:ln>
        </p:spPr>
      </p:pic>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69" name="Shape 2669"/>
        <p:cNvGrpSpPr/>
        <p:nvPr/>
      </p:nvGrpSpPr>
      <p:grpSpPr>
        <a:xfrm>
          <a:off x="0" y="0"/>
          <a:ext cx="0" cy="0"/>
          <a:chOff x="0" y="0"/>
          <a:chExt cx="0" cy="0"/>
        </a:xfrm>
      </p:grpSpPr>
      <p:grpSp>
        <p:nvGrpSpPr>
          <p:cNvPr id="2670" name="Google Shape;2670;p380"/>
          <p:cNvGrpSpPr/>
          <p:nvPr/>
        </p:nvGrpSpPr>
        <p:grpSpPr>
          <a:xfrm>
            <a:off x="2543350" y="670600"/>
            <a:ext cx="6627150" cy="4501753"/>
            <a:chOff x="2543350" y="670600"/>
            <a:chExt cx="6627150" cy="4501753"/>
          </a:xfrm>
        </p:grpSpPr>
        <p:pic>
          <p:nvPicPr>
            <p:cNvPr id="2671" name="Google Shape;2671;p380"/>
            <p:cNvPicPr preferRelativeResize="0"/>
            <p:nvPr/>
          </p:nvPicPr>
          <p:blipFill rotWithShape="1">
            <a:blip r:embed="rId2">
              <a:alphaModFix amt="57000"/>
            </a:blip>
            <a:srcRect b="4794" l="26778" r="38000" t="66358"/>
            <a:stretch/>
          </p:blipFill>
          <p:spPr>
            <a:xfrm rot="10800000">
              <a:off x="2543350" y="4053262"/>
              <a:ext cx="1190800" cy="1092325"/>
            </a:xfrm>
            <a:prstGeom prst="rect">
              <a:avLst/>
            </a:prstGeom>
            <a:noFill/>
            <a:ln>
              <a:noFill/>
            </a:ln>
          </p:spPr>
        </p:pic>
        <p:pic>
          <p:nvPicPr>
            <p:cNvPr id="2672" name="Google Shape;2672;p380"/>
            <p:cNvPicPr preferRelativeResize="0"/>
            <p:nvPr/>
          </p:nvPicPr>
          <p:blipFill rotWithShape="1">
            <a:blip r:embed="rId3">
              <a:alphaModFix amt="85000"/>
            </a:blip>
            <a:srcRect b="0" l="0" r="82869" t="31247"/>
            <a:stretch/>
          </p:blipFill>
          <p:spPr>
            <a:xfrm>
              <a:off x="7803125" y="670600"/>
              <a:ext cx="1367375" cy="3123850"/>
            </a:xfrm>
            <a:prstGeom prst="rect">
              <a:avLst/>
            </a:prstGeom>
            <a:noFill/>
            <a:ln>
              <a:noFill/>
            </a:ln>
          </p:spPr>
        </p:pic>
        <p:pic>
          <p:nvPicPr>
            <p:cNvPr id="2673" name="Google Shape;2673;p380"/>
            <p:cNvPicPr preferRelativeResize="0"/>
            <p:nvPr/>
          </p:nvPicPr>
          <p:blipFill rotWithShape="1">
            <a:blip r:embed="rId2">
              <a:alphaModFix amt="75000"/>
            </a:blip>
            <a:srcRect b="30446" l="25451" r="0" t="25484"/>
            <a:stretch/>
          </p:blipFill>
          <p:spPr>
            <a:xfrm rot="10800000">
              <a:off x="5868100" y="2967225"/>
              <a:ext cx="3302400" cy="2186075"/>
            </a:xfrm>
            <a:prstGeom prst="rect">
              <a:avLst/>
            </a:prstGeom>
            <a:noFill/>
            <a:ln>
              <a:noFill/>
            </a:ln>
          </p:spPr>
        </p:pic>
        <p:pic>
          <p:nvPicPr>
            <p:cNvPr id="2674" name="Google Shape;2674;p380"/>
            <p:cNvPicPr preferRelativeResize="0"/>
            <p:nvPr/>
          </p:nvPicPr>
          <p:blipFill rotWithShape="1">
            <a:blip r:embed="rId2">
              <a:alphaModFix amt="57000"/>
            </a:blip>
            <a:srcRect b="4794" l="26778" r="38000" t="72903"/>
            <a:stretch/>
          </p:blipFill>
          <p:spPr>
            <a:xfrm flipH="1" rot="10800000">
              <a:off x="4453500" y="4327853"/>
              <a:ext cx="1190800" cy="844500"/>
            </a:xfrm>
            <a:prstGeom prst="rect">
              <a:avLst/>
            </a:prstGeom>
            <a:noFill/>
            <a:ln>
              <a:noFill/>
            </a:ln>
          </p:spPr>
        </p:pic>
        <p:pic>
          <p:nvPicPr>
            <p:cNvPr id="2675" name="Google Shape;2675;p380"/>
            <p:cNvPicPr preferRelativeResize="0"/>
            <p:nvPr/>
          </p:nvPicPr>
          <p:blipFill>
            <a:blip r:embed="rId4">
              <a:alphaModFix amt="80000"/>
            </a:blip>
            <a:stretch>
              <a:fillRect/>
            </a:stretch>
          </p:blipFill>
          <p:spPr>
            <a:xfrm flipH="1">
              <a:off x="7973563" y="3919889"/>
              <a:ext cx="457200" cy="457200"/>
            </a:xfrm>
            <a:prstGeom prst="rect">
              <a:avLst/>
            </a:prstGeom>
            <a:noFill/>
            <a:ln>
              <a:noFill/>
            </a:ln>
          </p:spPr>
        </p:pic>
      </p:grpSp>
      <p:sp>
        <p:nvSpPr>
          <p:cNvPr id="2676" name="Google Shape;2676;p380"/>
          <p:cNvSpPr txBox="1"/>
          <p:nvPr>
            <p:ph type="ctrTitle"/>
          </p:nvPr>
        </p:nvSpPr>
        <p:spPr>
          <a:xfrm>
            <a:off x="3730752" y="539496"/>
            <a:ext cx="4700100" cy="1143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lvl1pPr lvl="0" rtl="0" algn="r">
              <a:spcBef>
                <a:spcPts val="0"/>
              </a:spcBef>
              <a:spcAft>
                <a:spcPts val="0"/>
              </a:spcAft>
              <a:buClr>
                <a:schemeClr val="lt1"/>
              </a:buClr>
              <a:buSzPts val="7000"/>
              <a:buNone/>
              <a:defRPr sz="70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77" name="Google Shape;2677;p380"/>
          <p:cNvSpPr txBox="1"/>
          <p:nvPr>
            <p:ph idx="1" type="subTitle"/>
          </p:nvPr>
        </p:nvSpPr>
        <p:spPr>
          <a:xfrm>
            <a:off x="4415575" y="1700775"/>
            <a:ext cx="4015200" cy="6768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Font typeface="Open Sans Light"/>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678" name="Shape 2678"/>
        <p:cNvGrpSpPr/>
        <p:nvPr/>
      </p:nvGrpSpPr>
      <p:grpSpPr>
        <a:xfrm>
          <a:off x="0" y="0"/>
          <a:ext cx="0" cy="0"/>
          <a:chOff x="0" y="0"/>
          <a:chExt cx="0" cy="0"/>
        </a:xfrm>
      </p:grpSpPr>
      <p:grpSp>
        <p:nvGrpSpPr>
          <p:cNvPr id="2679" name="Google Shape;2679;p381"/>
          <p:cNvGrpSpPr/>
          <p:nvPr/>
        </p:nvGrpSpPr>
        <p:grpSpPr>
          <a:xfrm flipH="1">
            <a:off x="0" y="661450"/>
            <a:ext cx="2889425" cy="4482050"/>
            <a:chOff x="6315075" y="708675"/>
            <a:chExt cx="2889425" cy="4482050"/>
          </a:xfrm>
        </p:grpSpPr>
        <p:pic>
          <p:nvPicPr>
            <p:cNvPr id="2680" name="Google Shape;2680;p381"/>
            <p:cNvPicPr preferRelativeResize="0"/>
            <p:nvPr/>
          </p:nvPicPr>
          <p:blipFill rotWithShape="1">
            <a:blip r:embed="rId2">
              <a:alphaModFix amt="75000"/>
            </a:blip>
            <a:srcRect b="0" l="26101" r="0" t="11598"/>
            <a:stretch/>
          </p:blipFill>
          <p:spPr>
            <a:xfrm rot="10800000">
              <a:off x="6665576" y="1790301"/>
              <a:ext cx="2538924" cy="3400424"/>
            </a:xfrm>
            <a:prstGeom prst="rect">
              <a:avLst/>
            </a:prstGeom>
            <a:noFill/>
            <a:ln>
              <a:noFill/>
            </a:ln>
          </p:spPr>
        </p:pic>
        <p:pic>
          <p:nvPicPr>
            <p:cNvPr id="2681" name="Google Shape;2681;p381"/>
            <p:cNvPicPr preferRelativeResize="0"/>
            <p:nvPr/>
          </p:nvPicPr>
          <p:blipFill rotWithShape="1">
            <a:blip r:embed="rId3">
              <a:alphaModFix amt="85000"/>
            </a:blip>
            <a:srcRect b="0" l="0" r="58893" t="5455"/>
            <a:stretch/>
          </p:blipFill>
          <p:spPr>
            <a:xfrm>
              <a:off x="7773000" y="708675"/>
              <a:ext cx="1397499" cy="3130700"/>
            </a:xfrm>
            <a:prstGeom prst="rect">
              <a:avLst/>
            </a:prstGeom>
            <a:noFill/>
            <a:ln>
              <a:noFill/>
            </a:ln>
          </p:spPr>
        </p:pic>
        <p:pic>
          <p:nvPicPr>
            <p:cNvPr id="2682" name="Google Shape;2682;p381"/>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2683" name="Google Shape;2683;p381"/>
          <p:cNvSpPr txBox="1"/>
          <p:nvPr>
            <p:ph type="title"/>
          </p:nvPr>
        </p:nvSpPr>
        <p:spPr>
          <a:xfrm>
            <a:off x="640080" y="1673352"/>
            <a:ext cx="3858900" cy="1005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2684" name="Google Shape;2684;p381"/>
          <p:cNvSpPr txBox="1"/>
          <p:nvPr>
            <p:ph hasCustomPrompt="1" idx="2" type="title"/>
          </p:nvPr>
        </p:nvSpPr>
        <p:spPr>
          <a:xfrm>
            <a:off x="640080" y="866900"/>
            <a:ext cx="2370000" cy="115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accent5"/>
              </a:buClr>
              <a:buSzPts val="6000"/>
              <a:buNone/>
              <a:defRPr sz="6000">
                <a:solidFill>
                  <a:schemeClr val="accent5"/>
                </a:solidFill>
              </a:defRPr>
            </a:lvl2pPr>
            <a:lvl3pPr lvl="2" rtl="0" algn="ctr">
              <a:spcBef>
                <a:spcPts val="0"/>
              </a:spcBef>
              <a:spcAft>
                <a:spcPts val="0"/>
              </a:spcAft>
              <a:buClr>
                <a:schemeClr val="accent5"/>
              </a:buClr>
              <a:buSzPts val="6000"/>
              <a:buNone/>
              <a:defRPr sz="6000">
                <a:solidFill>
                  <a:schemeClr val="accent5"/>
                </a:solidFill>
              </a:defRPr>
            </a:lvl3pPr>
            <a:lvl4pPr lvl="3" rtl="0" algn="ctr">
              <a:spcBef>
                <a:spcPts val="0"/>
              </a:spcBef>
              <a:spcAft>
                <a:spcPts val="0"/>
              </a:spcAft>
              <a:buClr>
                <a:schemeClr val="accent5"/>
              </a:buClr>
              <a:buSzPts val="6000"/>
              <a:buNone/>
              <a:defRPr sz="6000">
                <a:solidFill>
                  <a:schemeClr val="accent5"/>
                </a:solidFill>
              </a:defRPr>
            </a:lvl4pPr>
            <a:lvl5pPr lvl="4" rtl="0" algn="ctr">
              <a:spcBef>
                <a:spcPts val="0"/>
              </a:spcBef>
              <a:spcAft>
                <a:spcPts val="0"/>
              </a:spcAft>
              <a:buClr>
                <a:schemeClr val="accent5"/>
              </a:buClr>
              <a:buSzPts val="6000"/>
              <a:buNone/>
              <a:defRPr sz="6000">
                <a:solidFill>
                  <a:schemeClr val="accent5"/>
                </a:solidFill>
              </a:defRPr>
            </a:lvl5pPr>
            <a:lvl6pPr lvl="5" rtl="0" algn="ctr">
              <a:spcBef>
                <a:spcPts val="0"/>
              </a:spcBef>
              <a:spcAft>
                <a:spcPts val="0"/>
              </a:spcAft>
              <a:buClr>
                <a:schemeClr val="accent5"/>
              </a:buClr>
              <a:buSzPts val="6000"/>
              <a:buNone/>
              <a:defRPr sz="6000">
                <a:solidFill>
                  <a:schemeClr val="accent5"/>
                </a:solidFill>
              </a:defRPr>
            </a:lvl6pPr>
            <a:lvl7pPr lvl="6" rtl="0" algn="ctr">
              <a:spcBef>
                <a:spcPts val="0"/>
              </a:spcBef>
              <a:spcAft>
                <a:spcPts val="0"/>
              </a:spcAft>
              <a:buClr>
                <a:schemeClr val="accent5"/>
              </a:buClr>
              <a:buSzPts val="6000"/>
              <a:buNone/>
              <a:defRPr sz="6000">
                <a:solidFill>
                  <a:schemeClr val="accent5"/>
                </a:solidFill>
              </a:defRPr>
            </a:lvl7pPr>
            <a:lvl8pPr lvl="7" rtl="0" algn="ctr">
              <a:spcBef>
                <a:spcPts val="0"/>
              </a:spcBef>
              <a:spcAft>
                <a:spcPts val="0"/>
              </a:spcAft>
              <a:buClr>
                <a:schemeClr val="accent5"/>
              </a:buClr>
              <a:buSzPts val="6000"/>
              <a:buNone/>
              <a:defRPr sz="6000">
                <a:solidFill>
                  <a:schemeClr val="accent5"/>
                </a:solidFill>
              </a:defRPr>
            </a:lvl8pPr>
            <a:lvl9pPr lvl="8" rtl="0" algn="ctr">
              <a:spcBef>
                <a:spcPts val="0"/>
              </a:spcBef>
              <a:spcAft>
                <a:spcPts val="0"/>
              </a:spcAft>
              <a:buClr>
                <a:schemeClr val="accent5"/>
              </a:buClr>
              <a:buSzPts val="6000"/>
              <a:buNone/>
              <a:defRPr sz="6000">
                <a:solidFill>
                  <a:schemeClr val="accent5"/>
                </a:solidFill>
              </a:defRPr>
            </a:lvl9pPr>
          </a:lstStyle>
          <a:p>
            <a:r>
              <a:t>xx%</a:t>
            </a: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85" name="Shape 2685"/>
        <p:cNvGrpSpPr/>
        <p:nvPr/>
      </p:nvGrpSpPr>
      <p:grpSpPr>
        <a:xfrm>
          <a:off x="0" y="0"/>
          <a:ext cx="0" cy="0"/>
          <a:chOff x="0" y="0"/>
          <a:chExt cx="0" cy="0"/>
        </a:xfrm>
      </p:grpSpPr>
      <p:pic>
        <p:nvPicPr>
          <p:cNvPr id="2686" name="Google Shape;2686;p382"/>
          <p:cNvPicPr preferRelativeResize="0"/>
          <p:nvPr/>
        </p:nvPicPr>
        <p:blipFill rotWithShape="1">
          <a:blip r:embed="rId2">
            <a:alphaModFix/>
          </a:blip>
          <a:srcRect b="0" l="219" r="209" t="0"/>
          <a:stretch/>
        </p:blipFill>
        <p:spPr>
          <a:xfrm rot="10800000">
            <a:off x="8277600" y="4423425"/>
            <a:ext cx="603504" cy="603504"/>
          </a:xfrm>
          <a:prstGeom prst="rect">
            <a:avLst/>
          </a:prstGeom>
          <a:noFill/>
          <a:ln>
            <a:noFill/>
          </a:ln>
        </p:spPr>
      </p:pic>
      <p:sp>
        <p:nvSpPr>
          <p:cNvPr id="2687" name="Google Shape;2687;p382"/>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688" name="Google Shape;2688;p382"/>
          <p:cNvSpPr txBox="1"/>
          <p:nvPr>
            <p:ph idx="1" type="body"/>
          </p:nvPr>
        </p:nvSpPr>
        <p:spPr>
          <a:xfrm>
            <a:off x="713100" y="1397800"/>
            <a:ext cx="7717500" cy="3201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sz="1150"/>
            </a:lvl1pPr>
            <a:lvl2pPr indent="-304800" lvl="1" marL="914400" rtl="0">
              <a:spcBef>
                <a:spcPts val="1600"/>
              </a:spcBef>
              <a:spcAft>
                <a:spcPts val="0"/>
              </a:spcAft>
              <a:buClr>
                <a:srgbClr val="434343"/>
              </a:buClr>
              <a:buSzPts val="1200"/>
              <a:buFont typeface="Roboto Condensed Light"/>
              <a:buAutoNum type="alphaLcPeriod"/>
              <a:defRPr/>
            </a:lvl2pPr>
            <a:lvl3pPr indent="-304800" lvl="2" marL="1371600" rtl="0">
              <a:spcBef>
                <a:spcPts val="1600"/>
              </a:spcBef>
              <a:spcAft>
                <a:spcPts val="0"/>
              </a:spcAft>
              <a:buClr>
                <a:srgbClr val="434343"/>
              </a:buClr>
              <a:buSzPts val="1200"/>
              <a:buFont typeface="Roboto Condensed Light"/>
              <a:buAutoNum type="romanLcPeriod"/>
              <a:defRPr/>
            </a:lvl3pPr>
            <a:lvl4pPr indent="-304800" lvl="3" marL="1828800" rtl="0">
              <a:spcBef>
                <a:spcPts val="1600"/>
              </a:spcBef>
              <a:spcAft>
                <a:spcPts val="0"/>
              </a:spcAft>
              <a:buClr>
                <a:srgbClr val="434343"/>
              </a:buClr>
              <a:buSzPts val="1200"/>
              <a:buFont typeface="Roboto Condensed Light"/>
              <a:buAutoNum type="arabicPeriod"/>
              <a:defRPr/>
            </a:lvl4pPr>
            <a:lvl5pPr indent="-304800" lvl="4" marL="2286000" rtl="0">
              <a:spcBef>
                <a:spcPts val="1600"/>
              </a:spcBef>
              <a:spcAft>
                <a:spcPts val="0"/>
              </a:spcAft>
              <a:buClr>
                <a:srgbClr val="434343"/>
              </a:buClr>
              <a:buSzPts val="1200"/>
              <a:buFont typeface="Roboto Condensed Light"/>
              <a:buAutoNum type="alphaLcPeriod"/>
              <a:defRPr/>
            </a:lvl5pPr>
            <a:lvl6pPr indent="-304800" lvl="5" marL="2743200" rtl="0">
              <a:spcBef>
                <a:spcPts val="1600"/>
              </a:spcBef>
              <a:spcAft>
                <a:spcPts val="0"/>
              </a:spcAft>
              <a:buClr>
                <a:srgbClr val="434343"/>
              </a:buClr>
              <a:buSzPts val="1200"/>
              <a:buFont typeface="Roboto Condensed Light"/>
              <a:buAutoNum type="romanLcPeriod"/>
              <a:defRPr/>
            </a:lvl6pPr>
            <a:lvl7pPr indent="-304800" lvl="6" marL="3200400" rtl="0">
              <a:spcBef>
                <a:spcPts val="1600"/>
              </a:spcBef>
              <a:spcAft>
                <a:spcPts val="0"/>
              </a:spcAft>
              <a:buClr>
                <a:srgbClr val="434343"/>
              </a:buClr>
              <a:buSzPts val="1200"/>
              <a:buFont typeface="Roboto Condensed Light"/>
              <a:buAutoNum type="arabicPeriod"/>
              <a:defRPr/>
            </a:lvl7pPr>
            <a:lvl8pPr indent="-304800" lvl="7" marL="3657600" rtl="0">
              <a:spcBef>
                <a:spcPts val="1600"/>
              </a:spcBef>
              <a:spcAft>
                <a:spcPts val="0"/>
              </a:spcAft>
              <a:buClr>
                <a:srgbClr val="434343"/>
              </a:buClr>
              <a:buSzPts val="1200"/>
              <a:buFont typeface="Roboto Condensed Light"/>
              <a:buAutoNum type="alphaLcPeriod"/>
              <a:defRPr/>
            </a:lvl8pPr>
            <a:lvl9pPr indent="-304800" lvl="8" marL="4114800" rtl="0">
              <a:spcBef>
                <a:spcPts val="1600"/>
              </a:spcBef>
              <a:spcAft>
                <a:spcPts val="1600"/>
              </a:spcAft>
              <a:buClr>
                <a:srgbClr val="434343"/>
              </a:buClr>
              <a:buSzPts val="1200"/>
              <a:buFont typeface="Roboto Condensed Light"/>
              <a:buAutoNum type="romanLcPeriod"/>
              <a:defRPr/>
            </a:lvl9pPr>
          </a:lstStyle>
          <a:p/>
        </p:txBody>
      </p:sp>
      <p:pic>
        <p:nvPicPr>
          <p:cNvPr id="2689" name="Google Shape;2689;p382"/>
          <p:cNvPicPr preferRelativeResize="0"/>
          <p:nvPr/>
        </p:nvPicPr>
        <p:blipFill rotWithShape="1">
          <a:blip r:embed="rId3">
            <a:alphaModFix/>
          </a:blip>
          <a:srcRect b="0" l="0" r="38938" t="36431"/>
          <a:stretch/>
        </p:blipFill>
        <p:spPr>
          <a:xfrm flipH="1">
            <a:off x="-96150" y="-91325"/>
            <a:ext cx="1348875" cy="1364951"/>
          </a:xfrm>
          <a:prstGeom prst="rect">
            <a:avLst/>
          </a:prstGeom>
          <a:noFill/>
          <a:ln>
            <a:noFill/>
          </a:ln>
        </p:spPr>
      </p:pic>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90" name="Shape 2690"/>
        <p:cNvGrpSpPr/>
        <p:nvPr/>
      </p:nvGrpSpPr>
      <p:grpSpPr>
        <a:xfrm>
          <a:off x="0" y="0"/>
          <a:ext cx="0" cy="0"/>
          <a:chOff x="0" y="0"/>
          <a:chExt cx="0" cy="0"/>
        </a:xfrm>
      </p:grpSpPr>
      <p:sp>
        <p:nvSpPr>
          <p:cNvPr id="2691" name="Google Shape;2691;p383"/>
          <p:cNvSpPr txBox="1"/>
          <p:nvPr>
            <p:ph idx="1" type="subTitle"/>
          </p:nvPr>
        </p:nvSpPr>
        <p:spPr>
          <a:xfrm>
            <a:off x="6789174" y="3792525"/>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4"/>
                </a:solidFill>
                <a:latin typeface="Oswald"/>
                <a:ea typeface="Oswald"/>
                <a:cs typeface="Oswald"/>
                <a:sym typeface="Oswald"/>
              </a:defRPr>
            </a:lvl1pPr>
            <a:lvl2pPr lvl="1" rtl="0" algn="r">
              <a:spcBef>
                <a:spcPts val="1600"/>
              </a:spcBef>
              <a:spcAft>
                <a:spcPts val="0"/>
              </a:spcAft>
              <a:buNone/>
              <a:defRPr sz="1800">
                <a:solidFill>
                  <a:schemeClr val="accent4"/>
                </a:solidFill>
                <a:latin typeface="Oswald"/>
                <a:ea typeface="Oswald"/>
                <a:cs typeface="Oswald"/>
                <a:sym typeface="Oswald"/>
              </a:defRPr>
            </a:lvl2pPr>
            <a:lvl3pPr lvl="2" rtl="0" algn="r">
              <a:spcBef>
                <a:spcPts val="1600"/>
              </a:spcBef>
              <a:spcAft>
                <a:spcPts val="0"/>
              </a:spcAft>
              <a:buNone/>
              <a:defRPr sz="1800">
                <a:solidFill>
                  <a:schemeClr val="accent4"/>
                </a:solidFill>
                <a:latin typeface="Oswald"/>
                <a:ea typeface="Oswald"/>
                <a:cs typeface="Oswald"/>
                <a:sym typeface="Oswald"/>
              </a:defRPr>
            </a:lvl3pPr>
            <a:lvl4pPr lvl="3" rtl="0" algn="r">
              <a:spcBef>
                <a:spcPts val="1600"/>
              </a:spcBef>
              <a:spcAft>
                <a:spcPts val="0"/>
              </a:spcAft>
              <a:buNone/>
              <a:defRPr sz="1800">
                <a:solidFill>
                  <a:schemeClr val="accent4"/>
                </a:solidFill>
                <a:latin typeface="Oswald"/>
                <a:ea typeface="Oswald"/>
                <a:cs typeface="Oswald"/>
                <a:sym typeface="Oswald"/>
              </a:defRPr>
            </a:lvl4pPr>
            <a:lvl5pPr lvl="4" rtl="0" algn="r">
              <a:spcBef>
                <a:spcPts val="1600"/>
              </a:spcBef>
              <a:spcAft>
                <a:spcPts val="0"/>
              </a:spcAft>
              <a:buNone/>
              <a:defRPr sz="1800">
                <a:solidFill>
                  <a:schemeClr val="accent4"/>
                </a:solidFill>
                <a:latin typeface="Oswald"/>
                <a:ea typeface="Oswald"/>
                <a:cs typeface="Oswald"/>
                <a:sym typeface="Oswald"/>
              </a:defRPr>
            </a:lvl5pPr>
            <a:lvl6pPr lvl="5" rtl="0" algn="r">
              <a:spcBef>
                <a:spcPts val="1600"/>
              </a:spcBef>
              <a:spcAft>
                <a:spcPts val="0"/>
              </a:spcAft>
              <a:buNone/>
              <a:defRPr sz="1800">
                <a:solidFill>
                  <a:schemeClr val="accent4"/>
                </a:solidFill>
                <a:latin typeface="Oswald"/>
                <a:ea typeface="Oswald"/>
                <a:cs typeface="Oswald"/>
                <a:sym typeface="Oswald"/>
              </a:defRPr>
            </a:lvl6pPr>
            <a:lvl7pPr lvl="6" rtl="0" algn="r">
              <a:spcBef>
                <a:spcPts val="1600"/>
              </a:spcBef>
              <a:spcAft>
                <a:spcPts val="0"/>
              </a:spcAft>
              <a:buNone/>
              <a:defRPr sz="1800">
                <a:solidFill>
                  <a:schemeClr val="accent4"/>
                </a:solidFill>
                <a:latin typeface="Oswald"/>
                <a:ea typeface="Oswald"/>
                <a:cs typeface="Oswald"/>
                <a:sym typeface="Oswald"/>
              </a:defRPr>
            </a:lvl7pPr>
            <a:lvl8pPr lvl="7" rtl="0" algn="r">
              <a:spcBef>
                <a:spcPts val="1600"/>
              </a:spcBef>
              <a:spcAft>
                <a:spcPts val="0"/>
              </a:spcAft>
              <a:buNone/>
              <a:defRPr sz="1800">
                <a:solidFill>
                  <a:schemeClr val="accent4"/>
                </a:solidFill>
                <a:latin typeface="Oswald"/>
                <a:ea typeface="Oswald"/>
                <a:cs typeface="Oswald"/>
                <a:sym typeface="Oswald"/>
              </a:defRPr>
            </a:lvl8pPr>
            <a:lvl9pPr lvl="8" rtl="0" algn="r">
              <a:spcBef>
                <a:spcPts val="1600"/>
              </a:spcBef>
              <a:spcAft>
                <a:spcPts val="1600"/>
              </a:spcAft>
              <a:buNone/>
              <a:defRPr sz="1800">
                <a:solidFill>
                  <a:schemeClr val="accent4"/>
                </a:solidFill>
                <a:latin typeface="Oswald"/>
                <a:ea typeface="Oswald"/>
                <a:cs typeface="Oswald"/>
                <a:sym typeface="Oswald"/>
              </a:defRPr>
            </a:lvl9pPr>
          </a:lstStyle>
          <a:p/>
        </p:txBody>
      </p:sp>
      <p:sp>
        <p:nvSpPr>
          <p:cNvPr id="2692" name="Google Shape;2692;p383"/>
          <p:cNvSpPr txBox="1"/>
          <p:nvPr>
            <p:ph idx="2" type="subTitle"/>
          </p:nvPr>
        </p:nvSpPr>
        <p:spPr>
          <a:xfrm>
            <a:off x="5443250" y="2859842"/>
            <a:ext cx="29874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sp>
        <p:nvSpPr>
          <p:cNvPr id="2693" name="Google Shape;2693;p383"/>
          <p:cNvSpPr txBox="1"/>
          <p:nvPr>
            <p:ph idx="3" type="subTitle"/>
          </p:nvPr>
        </p:nvSpPr>
        <p:spPr>
          <a:xfrm>
            <a:off x="6789125" y="177685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4"/>
                </a:solidFill>
                <a:latin typeface="Oswald"/>
                <a:ea typeface="Oswald"/>
                <a:cs typeface="Oswald"/>
                <a:sym typeface="Oswald"/>
              </a:defRPr>
            </a:lvl1pPr>
            <a:lvl2pPr lvl="1" rtl="0" algn="r">
              <a:spcBef>
                <a:spcPts val="1600"/>
              </a:spcBef>
              <a:spcAft>
                <a:spcPts val="0"/>
              </a:spcAft>
              <a:buNone/>
              <a:defRPr sz="1800">
                <a:solidFill>
                  <a:schemeClr val="accent4"/>
                </a:solidFill>
                <a:latin typeface="Oswald"/>
                <a:ea typeface="Oswald"/>
                <a:cs typeface="Oswald"/>
                <a:sym typeface="Oswald"/>
              </a:defRPr>
            </a:lvl2pPr>
            <a:lvl3pPr lvl="2" rtl="0" algn="r">
              <a:spcBef>
                <a:spcPts val="1600"/>
              </a:spcBef>
              <a:spcAft>
                <a:spcPts val="0"/>
              </a:spcAft>
              <a:buNone/>
              <a:defRPr sz="1800">
                <a:solidFill>
                  <a:schemeClr val="accent4"/>
                </a:solidFill>
                <a:latin typeface="Oswald"/>
                <a:ea typeface="Oswald"/>
                <a:cs typeface="Oswald"/>
                <a:sym typeface="Oswald"/>
              </a:defRPr>
            </a:lvl3pPr>
            <a:lvl4pPr lvl="3" rtl="0" algn="r">
              <a:spcBef>
                <a:spcPts val="1600"/>
              </a:spcBef>
              <a:spcAft>
                <a:spcPts val="0"/>
              </a:spcAft>
              <a:buNone/>
              <a:defRPr sz="1800">
                <a:solidFill>
                  <a:schemeClr val="accent4"/>
                </a:solidFill>
                <a:latin typeface="Oswald"/>
                <a:ea typeface="Oswald"/>
                <a:cs typeface="Oswald"/>
                <a:sym typeface="Oswald"/>
              </a:defRPr>
            </a:lvl4pPr>
            <a:lvl5pPr lvl="4" rtl="0" algn="r">
              <a:spcBef>
                <a:spcPts val="1600"/>
              </a:spcBef>
              <a:spcAft>
                <a:spcPts val="0"/>
              </a:spcAft>
              <a:buNone/>
              <a:defRPr sz="1800">
                <a:solidFill>
                  <a:schemeClr val="accent4"/>
                </a:solidFill>
                <a:latin typeface="Oswald"/>
                <a:ea typeface="Oswald"/>
                <a:cs typeface="Oswald"/>
                <a:sym typeface="Oswald"/>
              </a:defRPr>
            </a:lvl5pPr>
            <a:lvl6pPr lvl="5" rtl="0" algn="r">
              <a:spcBef>
                <a:spcPts val="1600"/>
              </a:spcBef>
              <a:spcAft>
                <a:spcPts val="0"/>
              </a:spcAft>
              <a:buNone/>
              <a:defRPr sz="1800">
                <a:solidFill>
                  <a:schemeClr val="accent4"/>
                </a:solidFill>
                <a:latin typeface="Oswald"/>
                <a:ea typeface="Oswald"/>
                <a:cs typeface="Oswald"/>
                <a:sym typeface="Oswald"/>
              </a:defRPr>
            </a:lvl6pPr>
            <a:lvl7pPr lvl="6" rtl="0" algn="r">
              <a:spcBef>
                <a:spcPts val="1600"/>
              </a:spcBef>
              <a:spcAft>
                <a:spcPts val="0"/>
              </a:spcAft>
              <a:buNone/>
              <a:defRPr sz="1800">
                <a:solidFill>
                  <a:schemeClr val="accent4"/>
                </a:solidFill>
                <a:latin typeface="Oswald"/>
                <a:ea typeface="Oswald"/>
                <a:cs typeface="Oswald"/>
                <a:sym typeface="Oswald"/>
              </a:defRPr>
            </a:lvl7pPr>
            <a:lvl8pPr lvl="7" rtl="0" algn="r">
              <a:spcBef>
                <a:spcPts val="1600"/>
              </a:spcBef>
              <a:spcAft>
                <a:spcPts val="0"/>
              </a:spcAft>
              <a:buNone/>
              <a:defRPr sz="1800">
                <a:solidFill>
                  <a:schemeClr val="accent4"/>
                </a:solidFill>
                <a:latin typeface="Oswald"/>
                <a:ea typeface="Oswald"/>
                <a:cs typeface="Oswald"/>
                <a:sym typeface="Oswald"/>
              </a:defRPr>
            </a:lvl8pPr>
            <a:lvl9pPr lvl="8" rtl="0" algn="r">
              <a:spcBef>
                <a:spcPts val="1600"/>
              </a:spcBef>
              <a:spcAft>
                <a:spcPts val="1600"/>
              </a:spcAft>
              <a:buNone/>
              <a:defRPr sz="1800">
                <a:solidFill>
                  <a:schemeClr val="accent4"/>
                </a:solidFill>
                <a:latin typeface="Oswald"/>
                <a:ea typeface="Oswald"/>
                <a:cs typeface="Oswald"/>
                <a:sym typeface="Oswald"/>
              </a:defRPr>
            </a:lvl9pPr>
          </a:lstStyle>
          <a:p/>
        </p:txBody>
      </p:sp>
      <p:sp>
        <p:nvSpPr>
          <p:cNvPr id="2694" name="Google Shape;2694;p383"/>
          <p:cNvSpPr txBox="1"/>
          <p:nvPr>
            <p:ph type="title"/>
          </p:nvPr>
        </p:nvSpPr>
        <p:spPr>
          <a:xfrm>
            <a:off x="713225" y="2569475"/>
            <a:ext cx="3145500" cy="2029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600"/>
              <a:buNone/>
              <a:defRPr sz="4200">
                <a:solidFill>
                  <a:schemeClr val="lt1"/>
                </a:solidFill>
              </a:defRPr>
            </a:lvl1pPr>
            <a:lvl2pPr lvl="1"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2pPr>
            <a:lvl3pPr lvl="2"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3pPr>
            <a:lvl4pPr lvl="3"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4pPr>
            <a:lvl5pPr lvl="4"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5pPr>
            <a:lvl6pPr lvl="5"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6pPr>
            <a:lvl7pPr lvl="6"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7pPr>
            <a:lvl8pPr lvl="7"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8pPr>
            <a:lvl9pPr lvl="8"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9pPr>
          </a:lstStyle>
          <a:p/>
        </p:txBody>
      </p:sp>
      <p:sp>
        <p:nvSpPr>
          <p:cNvPr id="2695" name="Google Shape;2695;p383"/>
          <p:cNvSpPr txBox="1"/>
          <p:nvPr>
            <p:ph idx="4" type="subTitle"/>
          </p:nvPr>
        </p:nvSpPr>
        <p:spPr>
          <a:xfrm>
            <a:off x="5443250" y="848166"/>
            <a:ext cx="29874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pic>
        <p:nvPicPr>
          <p:cNvPr id="2696" name="Google Shape;2696;p383"/>
          <p:cNvPicPr preferRelativeResize="0"/>
          <p:nvPr/>
        </p:nvPicPr>
        <p:blipFill>
          <a:blip r:embed="rId2">
            <a:alphaModFix/>
          </a:blip>
          <a:stretch>
            <a:fillRect/>
          </a:stretch>
        </p:blipFill>
        <p:spPr>
          <a:xfrm rot="10800000">
            <a:off x="8261550" y="4406400"/>
            <a:ext cx="630936" cy="628002"/>
          </a:xfrm>
          <a:prstGeom prst="rect">
            <a:avLst/>
          </a:prstGeom>
          <a:noFill/>
          <a:ln>
            <a:noFill/>
          </a:ln>
        </p:spPr>
      </p:pic>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97" name="Shape 2697"/>
        <p:cNvGrpSpPr/>
        <p:nvPr/>
      </p:nvGrpSpPr>
      <p:grpSpPr>
        <a:xfrm>
          <a:off x="0" y="0"/>
          <a:ext cx="0" cy="0"/>
          <a:chOff x="0" y="0"/>
          <a:chExt cx="0" cy="0"/>
        </a:xfrm>
      </p:grpSpPr>
      <p:pic>
        <p:nvPicPr>
          <p:cNvPr id="2698" name="Google Shape;2698;p384"/>
          <p:cNvPicPr preferRelativeResize="0"/>
          <p:nvPr/>
        </p:nvPicPr>
        <p:blipFill rotWithShape="1">
          <a:blip r:embed="rId2">
            <a:alphaModFix/>
          </a:blip>
          <a:srcRect b="0" l="0" r="38938" t="36431"/>
          <a:stretch/>
        </p:blipFill>
        <p:spPr>
          <a:xfrm flipH="1">
            <a:off x="-96150" y="-91325"/>
            <a:ext cx="1348875" cy="1364951"/>
          </a:xfrm>
          <a:prstGeom prst="rect">
            <a:avLst/>
          </a:prstGeom>
          <a:noFill/>
          <a:ln>
            <a:noFill/>
          </a:ln>
        </p:spPr>
      </p:pic>
      <p:pic>
        <p:nvPicPr>
          <p:cNvPr id="2699" name="Google Shape;2699;p384"/>
          <p:cNvPicPr preferRelativeResize="0"/>
          <p:nvPr/>
        </p:nvPicPr>
        <p:blipFill rotWithShape="1">
          <a:blip r:embed="rId3">
            <a:alphaModFix/>
          </a:blip>
          <a:srcRect b="0" l="219" r="209" t="0"/>
          <a:stretch/>
        </p:blipFill>
        <p:spPr>
          <a:xfrm rot="10800000">
            <a:off x="8277600" y="4423425"/>
            <a:ext cx="603504" cy="603504"/>
          </a:xfrm>
          <a:prstGeom prst="rect">
            <a:avLst/>
          </a:prstGeom>
          <a:noFill/>
          <a:ln>
            <a:noFill/>
          </a:ln>
        </p:spPr>
      </p:pic>
      <p:sp>
        <p:nvSpPr>
          <p:cNvPr id="2700" name="Google Shape;2700;p384"/>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01" name="Shape 2701"/>
        <p:cNvGrpSpPr/>
        <p:nvPr/>
      </p:nvGrpSpPr>
      <p:grpSpPr>
        <a:xfrm>
          <a:off x="0" y="0"/>
          <a:ext cx="0" cy="0"/>
          <a:chOff x="0" y="0"/>
          <a:chExt cx="0" cy="0"/>
        </a:xfrm>
      </p:grpSpPr>
      <p:sp>
        <p:nvSpPr>
          <p:cNvPr id="2702" name="Google Shape;2702;p385"/>
          <p:cNvSpPr txBox="1"/>
          <p:nvPr>
            <p:ph idx="1" type="subTitle"/>
          </p:nvPr>
        </p:nvSpPr>
        <p:spPr>
          <a:xfrm>
            <a:off x="2266500" y="1846350"/>
            <a:ext cx="4611000" cy="20049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a:lvl1pPr>
            <a:lvl2pPr lvl="1" rtl="0">
              <a:spcBef>
                <a:spcPts val="1600"/>
              </a:spcBef>
              <a:spcAft>
                <a:spcPts val="0"/>
              </a:spcAft>
              <a:buSzPts val="1400"/>
              <a:buFont typeface="Anaheim"/>
              <a:buChar char="○"/>
              <a:defRPr/>
            </a:lvl2pPr>
            <a:lvl3pPr lvl="2" rtl="0">
              <a:spcBef>
                <a:spcPts val="1600"/>
              </a:spcBef>
              <a:spcAft>
                <a:spcPts val="0"/>
              </a:spcAft>
              <a:buSzPts val="1400"/>
              <a:buFont typeface="Anaheim"/>
              <a:buChar char="■"/>
              <a:defRPr/>
            </a:lvl3pPr>
            <a:lvl4pPr lvl="3" rtl="0">
              <a:spcBef>
                <a:spcPts val="1600"/>
              </a:spcBef>
              <a:spcAft>
                <a:spcPts val="0"/>
              </a:spcAft>
              <a:buSzPts val="1400"/>
              <a:buFont typeface="Anaheim"/>
              <a:buChar char="●"/>
              <a:defRPr/>
            </a:lvl4pPr>
            <a:lvl5pPr lvl="4" rtl="0">
              <a:spcBef>
                <a:spcPts val="1600"/>
              </a:spcBef>
              <a:spcAft>
                <a:spcPts val="0"/>
              </a:spcAft>
              <a:buSzPts val="1400"/>
              <a:buFont typeface="Anaheim"/>
              <a:buChar char="○"/>
              <a:defRPr/>
            </a:lvl5pPr>
            <a:lvl6pPr lvl="5" rtl="0">
              <a:spcBef>
                <a:spcPts val="1600"/>
              </a:spcBef>
              <a:spcAft>
                <a:spcPts val="0"/>
              </a:spcAft>
              <a:buSzPts val="1400"/>
              <a:buFont typeface="Anaheim"/>
              <a:buChar char="■"/>
              <a:defRPr/>
            </a:lvl6pPr>
            <a:lvl7pPr lvl="6" rtl="0">
              <a:spcBef>
                <a:spcPts val="1600"/>
              </a:spcBef>
              <a:spcAft>
                <a:spcPts val="0"/>
              </a:spcAft>
              <a:buSzPts val="1400"/>
              <a:buFont typeface="Anaheim"/>
              <a:buChar char="●"/>
              <a:defRPr/>
            </a:lvl7pPr>
            <a:lvl8pPr lvl="7" rtl="0">
              <a:spcBef>
                <a:spcPts val="1600"/>
              </a:spcBef>
              <a:spcAft>
                <a:spcPts val="0"/>
              </a:spcAft>
              <a:buSzPts val="1400"/>
              <a:buFont typeface="Anaheim"/>
              <a:buChar char="○"/>
              <a:defRPr/>
            </a:lvl8pPr>
            <a:lvl9pPr lvl="8" rtl="0">
              <a:spcBef>
                <a:spcPts val="1600"/>
              </a:spcBef>
              <a:spcAft>
                <a:spcPts val="1600"/>
              </a:spcAft>
              <a:buSzPts val="1400"/>
              <a:buFont typeface="Anaheim"/>
              <a:buChar char="■"/>
              <a:defRPr/>
            </a:lvl9pPr>
          </a:lstStyle>
          <a:p/>
        </p:txBody>
      </p:sp>
      <p:sp>
        <p:nvSpPr>
          <p:cNvPr id="2703" name="Google Shape;2703;p385"/>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pic>
        <p:nvPicPr>
          <p:cNvPr id="2704" name="Google Shape;2704;p385"/>
          <p:cNvPicPr preferRelativeResize="0"/>
          <p:nvPr/>
        </p:nvPicPr>
        <p:blipFill rotWithShape="1">
          <a:blip r:embed="rId2">
            <a:alphaModFix/>
          </a:blip>
          <a:srcRect b="0" l="32646" r="0" t="0"/>
          <a:stretch/>
        </p:blipFill>
        <p:spPr>
          <a:xfrm>
            <a:off x="0" y="1724800"/>
            <a:ext cx="1756650" cy="2340250"/>
          </a:xfrm>
          <a:prstGeom prst="rect">
            <a:avLst/>
          </a:prstGeom>
          <a:noFill/>
          <a:ln>
            <a:noFill/>
          </a:ln>
        </p:spPr>
      </p:pic>
      <p:pic>
        <p:nvPicPr>
          <p:cNvPr id="2705" name="Google Shape;2705;p385"/>
          <p:cNvPicPr preferRelativeResize="0"/>
          <p:nvPr/>
        </p:nvPicPr>
        <p:blipFill rotWithShape="1">
          <a:blip r:embed="rId3">
            <a:alphaModFix/>
          </a:blip>
          <a:srcRect b="0" l="0" r="19061" t="17532"/>
          <a:stretch/>
        </p:blipFill>
        <p:spPr>
          <a:xfrm>
            <a:off x="7267275" y="0"/>
            <a:ext cx="1876725" cy="1929926"/>
          </a:xfrm>
          <a:prstGeom prst="rect">
            <a:avLst/>
          </a:prstGeom>
          <a:noFill/>
          <a:ln>
            <a:noFill/>
          </a:ln>
        </p:spPr>
      </p:pic>
      <p:pic>
        <p:nvPicPr>
          <p:cNvPr id="2706" name="Google Shape;2706;p385"/>
          <p:cNvPicPr preferRelativeResize="0"/>
          <p:nvPr/>
        </p:nvPicPr>
        <p:blipFill>
          <a:blip r:embed="rId4">
            <a:alphaModFix/>
          </a:blip>
          <a:stretch>
            <a:fillRect/>
          </a:stretch>
        </p:blipFill>
        <p:spPr>
          <a:xfrm>
            <a:off x="7219628" y="3286225"/>
            <a:ext cx="1716499" cy="1678725"/>
          </a:xfrm>
          <a:prstGeom prst="rect">
            <a:avLst/>
          </a:prstGeom>
          <a:noFill/>
          <a:ln>
            <a:noFill/>
          </a:ln>
        </p:spPr>
      </p:pic>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2707" name="Shape 2707"/>
        <p:cNvGrpSpPr/>
        <p:nvPr/>
      </p:nvGrpSpPr>
      <p:grpSpPr>
        <a:xfrm>
          <a:off x="0" y="0"/>
          <a:ext cx="0" cy="0"/>
          <a:chOff x="0" y="0"/>
          <a:chExt cx="0" cy="0"/>
        </a:xfrm>
      </p:grpSpPr>
      <p:pic>
        <p:nvPicPr>
          <p:cNvPr id="2708" name="Google Shape;2708;p386"/>
          <p:cNvPicPr preferRelativeResize="0"/>
          <p:nvPr/>
        </p:nvPicPr>
        <p:blipFill rotWithShape="1">
          <a:blip r:embed="rId2">
            <a:alphaModFix/>
          </a:blip>
          <a:srcRect b="45114" l="0" r="48232" t="5336"/>
          <a:stretch/>
        </p:blipFill>
        <p:spPr>
          <a:xfrm rot="5400000">
            <a:off x="-57996" y="3344262"/>
            <a:ext cx="1839226" cy="1713701"/>
          </a:xfrm>
          <a:prstGeom prst="rect">
            <a:avLst/>
          </a:prstGeom>
          <a:noFill/>
          <a:ln>
            <a:noFill/>
          </a:ln>
        </p:spPr>
      </p:pic>
      <p:pic>
        <p:nvPicPr>
          <p:cNvPr id="2709" name="Google Shape;2709;p386"/>
          <p:cNvPicPr preferRelativeResize="0"/>
          <p:nvPr/>
        </p:nvPicPr>
        <p:blipFill rotWithShape="1">
          <a:blip r:embed="rId3">
            <a:alphaModFix/>
          </a:blip>
          <a:srcRect b="28083" l="0" r="21203" t="0"/>
          <a:stretch/>
        </p:blipFill>
        <p:spPr>
          <a:xfrm flipH="1" rot="-9081158">
            <a:off x="7285853" y="331954"/>
            <a:ext cx="1792144" cy="1595366"/>
          </a:xfrm>
          <a:prstGeom prst="rect">
            <a:avLst/>
          </a:prstGeom>
          <a:noFill/>
          <a:ln>
            <a:noFill/>
          </a:ln>
        </p:spPr>
      </p:pic>
      <p:sp>
        <p:nvSpPr>
          <p:cNvPr id="2710" name="Google Shape;2710;p386"/>
          <p:cNvSpPr txBox="1"/>
          <p:nvPr>
            <p:ph type="title"/>
          </p:nvPr>
        </p:nvSpPr>
        <p:spPr>
          <a:xfrm>
            <a:off x="1241100" y="1555650"/>
            <a:ext cx="6661800" cy="203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500"/>
              <a:buNone/>
              <a:defRPr sz="70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2711" name="Google Shape;2711;p386"/>
          <p:cNvPicPr preferRelativeResize="0"/>
          <p:nvPr/>
        </p:nvPicPr>
        <p:blipFill rotWithShape="1">
          <a:blip r:embed="rId4">
            <a:alphaModFix/>
          </a:blip>
          <a:srcRect b="0" l="219" r="209" t="0"/>
          <a:stretch/>
        </p:blipFill>
        <p:spPr>
          <a:xfrm rot="9702180">
            <a:off x="2069301" y="4265151"/>
            <a:ext cx="588024" cy="588025"/>
          </a:xfrm>
          <a:prstGeom prst="rect">
            <a:avLst/>
          </a:prstGeom>
          <a:noFill/>
          <a:ln>
            <a:noFill/>
          </a:ln>
        </p:spPr>
      </p:pic>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712" name="Shape 2712"/>
        <p:cNvGrpSpPr/>
        <p:nvPr/>
      </p:nvGrpSpPr>
      <p:grpSpPr>
        <a:xfrm>
          <a:off x="0" y="0"/>
          <a:ext cx="0" cy="0"/>
          <a:chOff x="0" y="0"/>
          <a:chExt cx="0" cy="0"/>
        </a:xfrm>
      </p:grpSpPr>
      <p:grpSp>
        <p:nvGrpSpPr>
          <p:cNvPr id="2713" name="Google Shape;2713;p387"/>
          <p:cNvGrpSpPr/>
          <p:nvPr/>
        </p:nvGrpSpPr>
        <p:grpSpPr>
          <a:xfrm>
            <a:off x="6315075" y="708675"/>
            <a:ext cx="2889425" cy="4482050"/>
            <a:chOff x="6315075" y="708675"/>
            <a:chExt cx="2889425" cy="4482050"/>
          </a:xfrm>
        </p:grpSpPr>
        <p:pic>
          <p:nvPicPr>
            <p:cNvPr id="2714" name="Google Shape;2714;p387"/>
            <p:cNvPicPr preferRelativeResize="0"/>
            <p:nvPr/>
          </p:nvPicPr>
          <p:blipFill rotWithShape="1">
            <a:blip r:embed="rId2">
              <a:alphaModFix amt="75000"/>
            </a:blip>
            <a:srcRect b="0" l="26101" r="0" t="11598"/>
            <a:stretch/>
          </p:blipFill>
          <p:spPr>
            <a:xfrm rot="10800000">
              <a:off x="6665576" y="1790301"/>
              <a:ext cx="2538924" cy="3400424"/>
            </a:xfrm>
            <a:prstGeom prst="rect">
              <a:avLst/>
            </a:prstGeom>
            <a:noFill/>
            <a:ln>
              <a:noFill/>
            </a:ln>
          </p:spPr>
        </p:pic>
        <p:pic>
          <p:nvPicPr>
            <p:cNvPr id="2715" name="Google Shape;2715;p387"/>
            <p:cNvPicPr preferRelativeResize="0"/>
            <p:nvPr/>
          </p:nvPicPr>
          <p:blipFill rotWithShape="1">
            <a:blip r:embed="rId3">
              <a:alphaModFix amt="85000"/>
            </a:blip>
            <a:srcRect b="0" l="0" r="58893" t="5455"/>
            <a:stretch/>
          </p:blipFill>
          <p:spPr>
            <a:xfrm>
              <a:off x="7773000" y="708675"/>
              <a:ext cx="1397499" cy="3130700"/>
            </a:xfrm>
            <a:prstGeom prst="rect">
              <a:avLst/>
            </a:prstGeom>
            <a:noFill/>
            <a:ln>
              <a:noFill/>
            </a:ln>
          </p:spPr>
        </p:pic>
        <p:pic>
          <p:nvPicPr>
            <p:cNvPr id="2716" name="Google Shape;2716;p387"/>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2717" name="Google Shape;2717;p387"/>
          <p:cNvSpPr txBox="1"/>
          <p:nvPr>
            <p:ph type="title"/>
          </p:nvPr>
        </p:nvSpPr>
        <p:spPr>
          <a:xfrm>
            <a:off x="5688476" y="1725095"/>
            <a:ext cx="2742300" cy="79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4600"/>
              <a:buNone/>
              <a:defRPr>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pic>
        <p:nvPicPr>
          <p:cNvPr id="2718" name="Google Shape;2718;p387"/>
          <p:cNvPicPr preferRelativeResize="0"/>
          <p:nvPr/>
        </p:nvPicPr>
        <p:blipFill rotWithShape="1">
          <a:blip r:embed="rId5">
            <a:alphaModFix amt="57000"/>
          </a:blip>
          <a:srcRect b="4794" l="26778" r="38000" t="66358"/>
          <a:stretch/>
        </p:blipFill>
        <p:spPr>
          <a:xfrm flipH="1">
            <a:off x="6999050" y="1479400"/>
            <a:ext cx="804075" cy="737600"/>
          </a:xfrm>
          <a:prstGeom prst="rect">
            <a:avLst/>
          </a:prstGeom>
          <a:noFill/>
          <a:ln>
            <a:noFill/>
          </a:ln>
        </p:spPr>
      </p:pic>
      <p:sp>
        <p:nvSpPr>
          <p:cNvPr id="2719" name="Google Shape;2719;p387"/>
          <p:cNvSpPr txBox="1"/>
          <p:nvPr>
            <p:ph idx="1" type="subTitle"/>
          </p:nvPr>
        </p:nvSpPr>
        <p:spPr>
          <a:xfrm>
            <a:off x="4502575" y="2755400"/>
            <a:ext cx="3925200" cy="12999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20">
    <p:spTree>
      <p:nvGrpSpPr>
        <p:cNvPr id="248" name="Shape 248"/>
        <p:cNvGrpSpPr/>
        <p:nvPr/>
      </p:nvGrpSpPr>
      <p:grpSpPr>
        <a:xfrm>
          <a:off x="0" y="0"/>
          <a:ext cx="0" cy="0"/>
          <a:chOff x="0" y="0"/>
          <a:chExt cx="0" cy="0"/>
        </a:xfrm>
      </p:grpSpPr>
      <p:sp>
        <p:nvSpPr>
          <p:cNvPr id="249" name="Google Shape;249;p40"/>
          <p:cNvSpPr txBox="1"/>
          <p:nvPr>
            <p:ph hasCustomPrompt="1" type="title"/>
          </p:nvPr>
        </p:nvSpPr>
        <p:spPr>
          <a:xfrm>
            <a:off x="645100" y="679675"/>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250" name="Google Shape;250;p40"/>
          <p:cNvSpPr txBox="1"/>
          <p:nvPr>
            <p:ph idx="1" type="subTitle"/>
          </p:nvPr>
        </p:nvSpPr>
        <p:spPr>
          <a:xfrm>
            <a:off x="491200" y="1484350"/>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sp>
        <p:nvSpPr>
          <p:cNvPr id="251" name="Google Shape;251;p40"/>
          <p:cNvSpPr txBox="1"/>
          <p:nvPr>
            <p:ph hasCustomPrompt="1" idx="2" type="title"/>
          </p:nvPr>
        </p:nvSpPr>
        <p:spPr>
          <a:xfrm>
            <a:off x="3414163" y="1917931"/>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252" name="Google Shape;252;p40"/>
          <p:cNvSpPr txBox="1"/>
          <p:nvPr>
            <p:ph idx="3" type="subTitle"/>
          </p:nvPr>
        </p:nvSpPr>
        <p:spPr>
          <a:xfrm>
            <a:off x="3260263" y="2722616"/>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sp>
        <p:nvSpPr>
          <p:cNvPr id="253" name="Google Shape;253;p40"/>
          <p:cNvSpPr txBox="1"/>
          <p:nvPr>
            <p:ph hasCustomPrompt="1" idx="4" type="title"/>
          </p:nvPr>
        </p:nvSpPr>
        <p:spPr>
          <a:xfrm>
            <a:off x="6183225" y="3156188"/>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254" name="Google Shape;254;p40"/>
          <p:cNvSpPr txBox="1"/>
          <p:nvPr>
            <p:ph idx="5" type="subTitle"/>
          </p:nvPr>
        </p:nvSpPr>
        <p:spPr>
          <a:xfrm>
            <a:off x="6029325" y="3960882"/>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sp>
        <p:nvSpPr>
          <p:cNvPr id="255" name="Google Shape;255;p40"/>
          <p:cNvSpPr/>
          <p:nvPr/>
        </p:nvSpPr>
        <p:spPr>
          <a:xfrm rot="-1026075">
            <a:off x="773710" y="2592277"/>
            <a:ext cx="1628577" cy="1592747"/>
          </a:xfrm>
          <a:prstGeom prst="rect">
            <a:avLst/>
          </a:prstGeom>
          <a:noFill/>
          <a:ln>
            <a:noFill/>
          </a:ln>
        </p:spPr>
      </p:sp>
      <p:sp>
        <p:nvSpPr>
          <p:cNvPr id="256" name="Google Shape;256;p40"/>
          <p:cNvSpPr/>
          <p:nvPr/>
        </p:nvSpPr>
        <p:spPr>
          <a:xfrm>
            <a:off x="5177932" y="0"/>
            <a:ext cx="2570475" cy="1323108"/>
          </a:xfrm>
          <a:prstGeom prst="rect">
            <a:avLst/>
          </a:prstGeom>
          <a:noFill/>
          <a:ln>
            <a:noFill/>
          </a:ln>
        </p:spPr>
      </p:sp>
      <p:sp>
        <p:nvSpPr>
          <p:cNvPr id="257" name="Google Shape;257;p40"/>
          <p:cNvSpPr/>
          <p:nvPr/>
        </p:nvSpPr>
        <p:spPr>
          <a:xfrm>
            <a:off x="6883407" y="2"/>
            <a:ext cx="2260594" cy="1917922"/>
          </a:xfrm>
          <a:prstGeom prst="rect">
            <a:avLst/>
          </a:prstGeom>
          <a:noFill/>
          <a:ln>
            <a:noFill/>
          </a:ln>
        </p:spPr>
      </p:sp>
      <p:sp>
        <p:nvSpPr>
          <p:cNvPr id="258" name="Google Shape;258;p40"/>
          <p:cNvSpPr/>
          <p:nvPr/>
        </p:nvSpPr>
        <p:spPr>
          <a:xfrm>
            <a:off x="1787375" y="3553475"/>
            <a:ext cx="2929950" cy="1590024"/>
          </a:xfrm>
          <a:prstGeom prst="rect">
            <a:avLst/>
          </a:prstGeom>
          <a:noFill/>
          <a:ln>
            <a:noFill/>
          </a:ln>
        </p:spPr>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2720" name="Shape 2720"/>
        <p:cNvGrpSpPr/>
        <p:nvPr/>
      </p:nvGrpSpPr>
      <p:grpSpPr>
        <a:xfrm>
          <a:off x="0" y="0"/>
          <a:ext cx="0" cy="0"/>
          <a:chOff x="0" y="0"/>
          <a:chExt cx="0" cy="0"/>
        </a:xfrm>
      </p:grpSpPr>
      <p:pic>
        <p:nvPicPr>
          <p:cNvPr id="2721" name="Google Shape;2721;p388"/>
          <p:cNvPicPr preferRelativeResize="0"/>
          <p:nvPr/>
        </p:nvPicPr>
        <p:blipFill rotWithShape="1">
          <a:blip r:embed="rId2">
            <a:alphaModFix/>
          </a:blip>
          <a:srcRect b="45119" l="0" r="48232" t="6390"/>
          <a:stretch/>
        </p:blipFill>
        <p:spPr>
          <a:xfrm rot="10800000">
            <a:off x="-235000" y="-44675"/>
            <a:ext cx="1420075" cy="1294925"/>
          </a:xfrm>
          <a:prstGeom prst="rect">
            <a:avLst/>
          </a:prstGeom>
          <a:noFill/>
          <a:ln>
            <a:noFill/>
          </a:ln>
        </p:spPr>
      </p:pic>
      <p:pic>
        <p:nvPicPr>
          <p:cNvPr id="2722" name="Google Shape;2722;p388"/>
          <p:cNvPicPr preferRelativeResize="0"/>
          <p:nvPr/>
        </p:nvPicPr>
        <p:blipFill rotWithShape="1">
          <a:blip r:embed="rId3">
            <a:alphaModFix/>
          </a:blip>
          <a:srcRect b="28083" l="0" r="21203" t="0"/>
          <a:stretch/>
        </p:blipFill>
        <p:spPr>
          <a:xfrm rot="4217121">
            <a:off x="-467479" y="3333364"/>
            <a:ext cx="2399831" cy="2136346"/>
          </a:xfrm>
          <a:prstGeom prst="rect">
            <a:avLst/>
          </a:prstGeom>
          <a:noFill/>
          <a:ln>
            <a:noFill/>
          </a:ln>
        </p:spPr>
      </p:pic>
      <p:sp>
        <p:nvSpPr>
          <p:cNvPr id="2723" name="Google Shape;2723;p388"/>
          <p:cNvSpPr txBox="1"/>
          <p:nvPr>
            <p:ph type="title"/>
          </p:nvPr>
        </p:nvSpPr>
        <p:spPr>
          <a:xfrm>
            <a:off x="713225" y="1928250"/>
            <a:ext cx="4394100" cy="128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500"/>
              <a:buNone/>
              <a:defRPr sz="35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24" name="Shape 2724"/>
        <p:cNvGrpSpPr/>
        <p:nvPr/>
      </p:nvGrpSpPr>
      <p:grpSpPr>
        <a:xfrm>
          <a:off x="0" y="0"/>
          <a:ext cx="0" cy="0"/>
          <a:chOff x="0" y="0"/>
          <a:chExt cx="0" cy="0"/>
        </a:xfrm>
      </p:grpSpPr>
      <p:pic>
        <p:nvPicPr>
          <p:cNvPr id="2725" name="Google Shape;2725;p389"/>
          <p:cNvPicPr preferRelativeResize="0"/>
          <p:nvPr/>
        </p:nvPicPr>
        <p:blipFill rotWithShape="1">
          <a:blip r:embed="rId2">
            <a:alphaModFix amt="88000"/>
          </a:blip>
          <a:srcRect b="0" l="17416" r="0" t="30128"/>
          <a:stretch/>
        </p:blipFill>
        <p:spPr>
          <a:xfrm flipH="1" rot="10800000">
            <a:off x="0" y="3495574"/>
            <a:ext cx="3098849" cy="1696850"/>
          </a:xfrm>
          <a:prstGeom prst="rect">
            <a:avLst/>
          </a:prstGeom>
          <a:noFill/>
          <a:ln>
            <a:noFill/>
          </a:ln>
        </p:spPr>
      </p:pic>
      <p:sp>
        <p:nvSpPr>
          <p:cNvPr id="2726" name="Google Shape;2726;p389"/>
          <p:cNvSpPr txBox="1"/>
          <p:nvPr>
            <p:ph hasCustomPrompt="1" type="title"/>
          </p:nvPr>
        </p:nvSpPr>
        <p:spPr>
          <a:xfrm>
            <a:off x="1855500" y="1244700"/>
            <a:ext cx="54330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500"/>
              <a:buNone/>
              <a:defRPr sz="9500"/>
            </a:lvl1pPr>
            <a:lvl2pPr lvl="1" rtl="0" algn="ctr">
              <a:spcBef>
                <a:spcPts val="0"/>
              </a:spcBef>
              <a:spcAft>
                <a:spcPts val="0"/>
              </a:spcAft>
              <a:buClr>
                <a:schemeClr val="accent1"/>
              </a:buClr>
              <a:buSzPts val="7200"/>
              <a:buNone/>
              <a:defRPr sz="7200">
                <a:solidFill>
                  <a:schemeClr val="accent1"/>
                </a:solidFill>
              </a:defRPr>
            </a:lvl2pPr>
            <a:lvl3pPr lvl="2" rtl="0" algn="ctr">
              <a:spcBef>
                <a:spcPts val="0"/>
              </a:spcBef>
              <a:spcAft>
                <a:spcPts val="0"/>
              </a:spcAft>
              <a:buClr>
                <a:schemeClr val="accent1"/>
              </a:buClr>
              <a:buSzPts val="7200"/>
              <a:buNone/>
              <a:defRPr sz="7200">
                <a:solidFill>
                  <a:schemeClr val="accent1"/>
                </a:solidFill>
              </a:defRPr>
            </a:lvl3pPr>
            <a:lvl4pPr lvl="3" rtl="0" algn="ctr">
              <a:spcBef>
                <a:spcPts val="0"/>
              </a:spcBef>
              <a:spcAft>
                <a:spcPts val="0"/>
              </a:spcAft>
              <a:buClr>
                <a:schemeClr val="accent1"/>
              </a:buClr>
              <a:buSzPts val="7200"/>
              <a:buNone/>
              <a:defRPr sz="7200">
                <a:solidFill>
                  <a:schemeClr val="accent1"/>
                </a:solidFill>
              </a:defRPr>
            </a:lvl4pPr>
            <a:lvl5pPr lvl="4" rtl="0" algn="ctr">
              <a:spcBef>
                <a:spcPts val="0"/>
              </a:spcBef>
              <a:spcAft>
                <a:spcPts val="0"/>
              </a:spcAft>
              <a:buClr>
                <a:schemeClr val="accent1"/>
              </a:buClr>
              <a:buSzPts val="7200"/>
              <a:buNone/>
              <a:defRPr sz="7200">
                <a:solidFill>
                  <a:schemeClr val="accent1"/>
                </a:solidFill>
              </a:defRPr>
            </a:lvl5pPr>
            <a:lvl6pPr lvl="5" rtl="0" algn="ctr">
              <a:spcBef>
                <a:spcPts val="0"/>
              </a:spcBef>
              <a:spcAft>
                <a:spcPts val="0"/>
              </a:spcAft>
              <a:buClr>
                <a:schemeClr val="accent1"/>
              </a:buClr>
              <a:buSzPts val="7200"/>
              <a:buNone/>
              <a:defRPr sz="7200">
                <a:solidFill>
                  <a:schemeClr val="accent1"/>
                </a:solidFill>
              </a:defRPr>
            </a:lvl6pPr>
            <a:lvl7pPr lvl="6" rtl="0" algn="ctr">
              <a:spcBef>
                <a:spcPts val="0"/>
              </a:spcBef>
              <a:spcAft>
                <a:spcPts val="0"/>
              </a:spcAft>
              <a:buClr>
                <a:schemeClr val="accent1"/>
              </a:buClr>
              <a:buSzPts val="7200"/>
              <a:buNone/>
              <a:defRPr sz="7200">
                <a:solidFill>
                  <a:schemeClr val="accent1"/>
                </a:solidFill>
              </a:defRPr>
            </a:lvl7pPr>
            <a:lvl8pPr lvl="7" rtl="0" algn="ctr">
              <a:spcBef>
                <a:spcPts val="0"/>
              </a:spcBef>
              <a:spcAft>
                <a:spcPts val="0"/>
              </a:spcAft>
              <a:buClr>
                <a:schemeClr val="accent1"/>
              </a:buClr>
              <a:buSzPts val="7200"/>
              <a:buNone/>
              <a:defRPr sz="7200">
                <a:solidFill>
                  <a:schemeClr val="accent1"/>
                </a:solidFill>
              </a:defRPr>
            </a:lvl8pPr>
            <a:lvl9pPr lvl="8" rtl="0" algn="ctr">
              <a:spcBef>
                <a:spcPts val="0"/>
              </a:spcBef>
              <a:spcAft>
                <a:spcPts val="0"/>
              </a:spcAft>
              <a:buClr>
                <a:schemeClr val="accent1"/>
              </a:buClr>
              <a:buSzPts val="7200"/>
              <a:buNone/>
              <a:defRPr sz="7200">
                <a:solidFill>
                  <a:schemeClr val="accent1"/>
                </a:solidFill>
              </a:defRPr>
            </a:lvl9pPr>
          </a:lstStyle>
          <a:p>
            <a:r>
              <a:t>xx%</a:t>
            </a:r>
          </a:p>
        </p:txBody>
      </p:sp>
      <p:sp>
        <p:nvSpPr>
          <p:cNvPr id="2727" name="Google Shape;2727;p389"/>
          <p:cNvSpPr txBox="1"/>
          <p:nvPr>
            <p:ph idx="1" type="subTitle"/>
          </p:nvPr>
        </p:nvSpPr>
        <p:spPr>
          <a:xfrm>
            <a:off x="3213200" y="3060225"/>
            <a:ext cx="2717700" cy="87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r">
              <a:spcBef>
                <a:spcPts val="1600"/>
              </a:spcBef>
              <a:spcAft>
                <a:spcPts val="0"/>
              </a:spcAft>
              <a:buClr>
                <a:schemeClr val="accent1"/>
              </a:buClr>
              <a:buSzPts val="1600"/>
              <a:buNone/>
              <a:defRPr sz="1600">
                <a:solidFill>
                  <a:schemeClr val="accent1"/>
                </a:solidFill>
              </a:defRPr>
            </a:lvl2pPr>
            <a:lvl3pPr lvl="2" rtl="0" algn="r">
              <a:spcBef>
                <a:spcPts val="1600"/>
              </a:spcBef>
              <a:spcAft>
                <a:spcPts val="0"/>
              </a:spcAft>
              <a:buClr>
                <a:schemeClr val="accent1"/>
              </a:buClr>
              <a:buSzPts val="1600"/>
              <a:buNone/>
              <a:defRPr sz="1600">
                <a:solidFill>
                  <a:schemeClr val="accent1"/>
                </a:solidFill>
              </a:defRPr>
            </a:lvl3pPr>
            <a:lvl4pPr lvl="3" rtl="0" algn="r">
              <a:spcBef>
                <a:spcPts val="1600"/>
              </a:spcBef>
              <a:spcAft>
                <a:spcPts val="0"/>
              </a:spcAft>
              <a:buClr>
                <a:schemeClr val="accent1"/>
              </a:buClr>
              <a:buSzPts val="1600"/>
              <a:buNone/>
              <a:defRPr sz="1600">
                <a:solidFill>
                  <a:schemeClr val="accent1"/>
                </a:solidFill>
              </a:defRPr>
            </a:lvl4pPr>
            <a:lvl5pPr lvl="4" rtl="0" algn="r">
              <a:spcBef>
                <a:spcPts val="1600"/>
              </a:spcBef>
              <a:spcAft>
                <a:spcPts val="0"/>
              </a:spcAft>
              <a:buClr>
                <a:schemeClr val="accent1"/>
              </a:buClr>
              <a:buSzPts val="1600"/>
              <a:buNone/>
              <a:defRPr sz="1600">
                <a:solidFill>
                  <a:schemeClr val="accent1"/>
                </a:solidFill>
              </a:defRPr>
            </a:lvl5pPr>
            <a:lvl6pPr lvl="5" rtl="0" algn="r">
              <a:spcBef>
                <a:spcPts val="1600"/>
              </a:spcBef>
              <a:spcAft>
                <a:spcPts val="0"/>
              </a:spcAft>
              <a:buClr>
                <a:schemeClr val="accent1"/>
              </a:buClr>
              <a:buSzPts val="1600"/>
              <a:buNone/>
              <a:defRPr sz="1600">
                <a:solidFill>
                  <a:schemeClr val="accent1"/>
                </a:solidFill>
              </a:defRPr>
            </a:lvl6pPr>
            <a:lvl7pPr lvl="6" rtl="0" algn="r">
              <a:spcBef>
                <a:spcPts val="1600"/>
              </a:spcBef>
              <a:spcAft>
                <a:spcPts val="0"/>
              </a:spcAft>
              <a:buClr>
                <a:schemeClr val="accent1"/>
              </a:buClr>
              <a:buSzPts val="1600"/>
              <a:buNone/>
              <a:defRPr sz="1600">
                <a:solidFill>
                  <a:schemeClr val="accent1"/>
                </a:solidFill>
              </a:defRPr>
            </a:lvl7pPr>
            <a:lvl8pPr lvl="7" rtl="0" algn="r">
              <a:spcBef>
                <a:spcPts val="1600"/>
              </a:spcBef>
              <a:spcAft>
                <a:spcPts val="0"/>
              </a:spcAft>
              <a:buClr>
                <a:schemeClr val="accent1"/>
              </a:buClr>
              <a:buSzPts val="1600"/>
              <a:buNone/>
              <a:defRPr sz="1600">
                <a:solidFill>
                  <a:schemeClr val="accent1"/>
                </a:solidFill>
              </a:defRPr>
            </a:lvl8pPr>
            <a:lvl9pPr lvl="8" rtl="0" algn="r">
              <a:spcBef>
                <a:spcPts val="1600"/>
              </a:spcBef>
              <a:spcAft>
                <a:spcPts val="1600"/>
              </a:spcAft>
              <a:buClr>
                <a:schemeClr val="accent1"/>
              </a:buClr>
              <a:buSzPts val="1600"/>
              <a:buNone/>
              <a:defRPr sz="1600">
                <a:solidFill>
                  <a:schemeClr val="accent1"/>
                </a:solidFill>
              </a:defRPr>
            </a:lvl9pPr>
          </a:lstStyle>
          <a:p/>
        </p:txBody>
      </p:sp>
      <p:pic>
        <p:nvPicPr>
          <p:cNvPr id="2728" name="Google Shape;2728;p389"/>
          <p:cNvPicPr preferRelativeResize="0"/>
          <p:nvPr/>
        </p:nvPicPr>
        <p:blipFill rotWithShape="1">
          <a:blip r:embed="rId3">
            <a:alphaModFix/>
          </a:blip>
          <a:srcRect b="0" l="0" r="0" t="16777"/>
          <a:stretch/>
        </p:blipFill>
        <p:spPr>
          <a:xfrm flipH="1">
            <a:off x="6945648" y="-48928"/>
            <a:ext cx="1828801" cy="1702801"/>
          </a:xfrm>
          <a:prstGeom prst="rect">
            <a:avLst/>
          </a:prstGeom>
          <a:noFill/>
          <a:ln>
            <a:noFill/>
          </a:ln>
        </p:spPr>
      </p:pic>
      <p:pic>
        <p:nvPicPr>
          <p:cNvPr id="2729" name="Google Shape;2729;p389"/>
          <p:cNvPicPr preferRelativeResize="0"/>
          <p:nvPr/>
        </p:nvPicPr>
        <p:blipFill rotWithShape="1">
          <a:blip r:embed="rId4">
            <a:alphaModFix amt="85000"/>
          </a:blip>
          <a:srcRect b="0" l="0" r="78523" t="0"/>
          <a:stretch/>
        </p:blipFill>
        <p:spPr>
          <a:xfrm rot="-5400000">
            <a:off x="6570650" y="-861101"/>
            <a:ext cx="510599" cy="2234601"/>
          </a:xfrm>
          <a:prstGeom prst="rect">
            <a:avLst/>
          </a:prstGeom>
          <a:noFill/>
          <a:ln>
            <a:noFill/>
          </a:ln>
        </p:spPr>
      </p:pic>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30" name="Shape 2730"/>
        <p:cNvGrpSpPr/>
        <p:nvPr/>
      </p:nvGrpSpPr>
      <p:grpSpPr>
        <a:xfrm>
          <a:off x="0" y="0"/>
          <a:ext cx="0" cy="0"/>
          <a:chOff x="0" y="0"/>
          <a:chExt cx="0" cy="0"/>
        </a:xfrm>
      </p:grpSpPr>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2731" name="Shape 2731"/>
        <p:cNvGrpSpPr/>
        <p:nvPr/>
      </p:nvGrpSpPr>
      <p:grpSpPr>
        <a:xfrm>
          <a:off x="0" y="0"/>
          <a:ext cx="0" cy="0"/>
          <a:chOff x="0" y="0"/>
          <a:chExt cx="0" cy="0"/>
        </a:xfrm>
      </p:grpSpPr>
      <p:pic>
        <p:nvPicPr>
          <p:cNvPr id="2732" name="Google Shape;2732;p391"/>
          <p:cNvPicPr preferRelativeResize="0"/>
          <p:nvPr/>
        </p:nvPicPr>
        <p:blipFill rotWithShape="1">
          <a:blip r:embed="rId2">
            <a:alphaModFix/>
          </a:blip>
          <a:srcRect b="0" l="219" r="209" t="0"/>
          <a:stretch/>
        </p:blipFill>
        <p:spPr>
          <a:xfrm rot="10800000">
            <a:off x="8225021" y="4351019"/>
            <a:ext cx="731520" cy="731520"/>
          </a:xfrm>
          <a:prstGeom prst="rect">
            <a:avLst/>
          </a:prstGeom>
          <a:noFill/>
          <a:ln>
            <a:noFill/>
          </a:ln>
        </p:spPr>
      </p:pic>
      <p:sp>
        <p:nvSpPr>
          <p:cNvPr id="2733" name="Google Shape;2733;p391"/>
          <p:cNvSpPr txBox="1"/>
          <p:nvPr>
            <p:ph idx="1" type="subTitle"/>
          </p:nvPr>
        </p:nvSpPr>
        <p:spPr>
          <a:xfrm>
            <a:off x="6074675" y="786958"/>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4" name="Google Shape;2734;p391"/>
          <p:cNvSpPr txBox="1"/>
          <p:nvPr>
            <p:ph idx="2" type="subTitle"/>
          </p:nvPr>
        </p:nvSpPr>
        <p:spPr>
          <a:xfrm>
            <a:off x="6074675" y="211455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5" name="Google Shape;2735;p391"/>
          <p:cNvSpPr txBox="1"/>
          <p:nvPr>
            <p:ph idx="3" type="subTitle"/>
          </p:nvPr>
        </p:nvSpPr>
        <p:spPr>
          <a:xfrm>
            <a:off x="6074675" y="3442142"/>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6" name="Google Shape;2736;p391"/>
          <p:cNvSpPr txBox="1"/>
          <p:nvPr>
            <p:ph type="title"/>
          </p:nvPr>
        </p:nvSpPr>
        <p:spPr>
          <a:xfrm>
            <a:off x="713225" y="2571750"/>
            <a:ext cx="3145800" cy="20277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sz="6000">
                <a:solidFill>
                  <a:schemeClr val="lt1"/>
                </a:solidFill>
                <a:latin typeface="Oswald"/>
                <a:ea typeface="Oswald"/>
                <a:cs typeface="Oswald"/>
                <a:sym typeface="Oswald"/>
              </a:defRPr>
            </a:lvl2pPr>
            <a:lvl3pPr lvl="2" rtl="0" algn="r">
              <a:spcBef>
                <a:spcPts val="0"/>
              </a:spcBef>
              <a:spcAft>
                <a:spcPts val="0"/>
              </a:spcAft>
              <a:buNone/>
              <a:defRPr sz="6000">
                <a:solidFill>
                  <a:schemeClr val="lt1"/>
                </a:solidFill>
                <a:latin typeface="Oswald"/>
                <a:ea typeface="Oswald"/>
                <a:cs typeface="Oswald"/>
                <a:sym typeface="Oswald"/>
              </a:defRPr>
            </a:lvl3pPr>
            <a:lvl4pPr lvl="3" rtl="0" algn="r">
              <a:spcBef>
                <a:spcPts val="0"/>
              </a:spcBef>
              <a:spcAft>
                <a:spcPts val="0"/>
              </a:spcAft>
              <a:buNone/>
              <a:defRPr sz="6000">
                <a:solidFill>
                  <a:schemeClr val="lt1"/>
                </a:solidFill>
                <a:latin typeface="Oswald"/>
                <a:ea typeface="Oswald"/>
                <a:cs typeface="Oswald"/>
                <a:sym typeface="Oswald"/>
              </a:defRPr>
            </a:lvl4pPr>
            <a:lvl5pPr lvl="4" rtl="0" algn="r">
              <a:spcBef>
                <a:spcPts val="0"/>
              </a:spcBef>
              <a:spcAft>
                <a:spcPts val="0"/>
              </a:spcAft>
              <a:buNone/>
              <a:defRPr sz="6000">
                <a:solidFill>
                  <a:schemeClr val="lt1"/>
                </a:solidFill>
                <a:latin typeface="Oswald"/>
                <a:ea typeface="Oswald"/>
                <a:cs typeface="Oswald"/>
                <a:sym typeface="Oswald"/>
              </a:defRPr>
            </a:lvl5pPr>
            <a:lvl6pPr lvl="5" rtl="0" algn="r">
              <a:spcBef>
                <a:spcPts val="0"/>
              </a:spcBef>
              <a:spcAft>
                <a:spcPts val="0"/>
              </a:spcAft>
              <a:buNone/>
              <a:defRPr sz="6000">
                <a:solidFill>
                  <a:schemeClr val="lt1"/>
                </a:solidFill>
                <a:latin typeface="Oswald"/>
                <a:ea typeface="Oswald"/>
                <a:cs typeface="Oswald"/>
                <a:sym typeface="Oswald"/>
              </a:defRPr>
            </a:lvl6pPr>
            <a:lvl7pPr lvl="6" rtl="0" algn="r">
              <a:spcBef>
                <a:spcPts val="0"/>
              </a:spcBef>
              <a:spcAft>
                <a:spcPts val="0"/>
              </a:spcAft>
              <a:buNone/>
              <a:defRPr sz="6000">
                <a:solidFill>
                  <a:schemeClr val="lt1"/>
                </a:solidFill>
                <a:latin typeface="Oswald"/>
                <a:ea typeface="Oswald"/>
                <a:cs typeface="Oswald"/>
                <a:sym typeface="Oswald"/>
              </a:defRPr>
            </a:lvl7pPr>
            <a:lvl8pPr lvl="7" rtl="0" algn="r">
              <a:spcBef>
                <a:spcPts val="0"/>
              </a:spcBef>
              <a:spcAft>
                <a:spcPts val="0"/>
              </a:spcAft>
              <a:buNone/>
              <a:defRPr sz="6000">
                <a:solidFill>
                  <a:schemeClr val="lt1"/>
                </a:solidFill>
                <a:latin typeface="Oswald"/>
                <a:ea typeface="Oswald"/>
                <a:cs typeface="Oswald"/>
                <a:sym typeface="Oswald"/>
              </a:defRPr>
            </a:lvl8pPr>
            <a:lvl9pPr lvl="8" rtl="0" algn="r">
              <a:spcBef>
                <a:spcPts val="0"/>
              </a:spcBef>
              <a:spcAft>
                <a:spcPts val="0"/>
              </a:spcAft>
              <a:buNone/>
              <a:defRPr sz="6000">
                <a:solidFill>
                  <a:schemeClr val="lt1"/>
                </a:solidFill>
                <a:latin typeface="Oswald"/>
                <a:ea typeface="Oswald"/>
                <a:cs typeface="Oswald"/>
                <a:sym typeface="Oswald"/>
              </a:defRPr>
            </a:lvl9pPr>
          </a:lstStyle>
          <a:p/>
        </p:txBody>
      </p:sp>
      <p:sp>
        <p:nvSpPr>
          <p:cNvPr id="2737" name="Google Shape;2737;p391"/>
          <p:cNvSpPr txBox="1"/>
          <p:nvPr>
            <p:ph idx="4" type="subTitle"/>
          </p:nvPr>
        </p:nvSpPr>
        <p:spPr>
          <a:xfrm>
            <a:off x="4846320" y="1102408"/>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738" name="Google Shape;2738;p391"/>
          <p:cNvSpPr txBox="1"/>
          <p:nvPr>
            <p:ph idx="5" type="subTitle"/>
          </p:nvPr>
        </p:nvSpPr>
        <p:spPr>
          <a:xfrm>
            <a:off x="4846320" y="2430000"/>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739" name="Google Shape;2739;p391"/>
          <p:cNvSpPr txBox="1"/>
          <p:nvPr>
            <p:ph idx="6" type="subTitle"/>
          </p:nvPr>
        </p:nvSpPr>
        <p:spPr>
          <a:xfrm>
            <a:off x="4846320" y="3757592"/>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2740" name="Google Shape;2740;p391"/>
          <p:cNvPicPr preferRelativeResize="0"/>
          <p:nvPr/>
        </p:nvPicPr>
        <p:blipFill rotWithShape="1">
          <a:blip r:embed="rId3">
            <a:alphaModFix/>
          </a:blip>
          <a:srcRect b="0" l="17462" r="-3313" t="0"/>
          <a:stretch/>
        </p:blipFill>
        <p:spPr>
          <a:xfrm rot="10800000">
            <a:off x="7955276" y="1"/>
            <a:ext cx="1188724" cy="987624"/>
          </a:xfrm>
          <a:prstGeom prst="rect">
            <a:avLst/>
          </a:prstGeom>
          <a:noFill/>
          <a:ln>
            <a:noFill/>
          </a:ln>
        </p:spPr>
      </p:pic>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4">
    <p:spTree>
      <p:nvGrpSpPr>
        <p:cNvPr id="2741" name="Shape 2741"/>
        <p:cNvGrpSpPr/>
        <p:nvPr/>
      </p:nvGrpSpPr>
      <p:grpSpPr>
        <a:xfrm>
          <a:off x="0" y="0"/>
          <a:ext cx="0" cy="0"/>
          <a:chOff x="0" y="0"/>
          <a:chExt cx="0" cy="0"/>
        </a:xfrm>
      </p:grpSpPr>
      <p:sp>
        <p:nvSpPr>
          <p:cNvPr id="2742" name="Google Shape;2742;p392"/>
          <p:cNvSpPr txBox="1"/>
          <p:nvPr>
            <p:ph idx="1" type="subTitle"/>
          </p:nvPr>
        </p:nvSpPr>
        <p:spPr>
          <a:xfrm>
            <a:off x="713220"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3" name="Google Shape;2743;p392"/>
          <p:cNvSpPr txBox="1"/>
          <p:nvPr>
            <p:ph idx="2" type="subTitle"/>
          </p:nvPr>
        </p:nvSpPr>
        <p:spPr>
          <a:xfrm>
            <a:off x="713220"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744" name="Google Shape;2744;p392"/>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
        <p:nvSpPr>
          <p:cNvPr id="2745" name="Google Shape;2745;p392"/>
          <p:cNvSpPr txBox="1"/>
          <p:nvPr>
            <p:ph idx="3" type="subTitle"/>
          </p:nvPr>
        </p:nvSpPr>
        <p:spPr>
          <a:xfrm>
            <a:off x="3394045"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6" name="Google Shape;2746;p392"/>
          <p:cNvSpPr txBox="1"/>
          <p:nvPr>
            <p:ph idx="4" type="subTitle"/>
          </p:nvPr>
        </p:nvSpPr>
        <p:spPr>
          <a:xfrm>
            <a:off x="3394045"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747" name="Google Shape;2747;p392"/>
          <p:cNvSpPr txBox="1"/>
          <p:nvPr>
            <p:ph idx="5" type="subTitle"/>
          </p:nvPr>
        </p:nvSpPr>
        <p:spPr>
          <a:xfrm>
            <a:off x="6074870"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8" name="Google Shape;2748;p392"/>
          <p:cNvSpPr txBox="1"/>
          <p:nvPr>
            <p:ph idx="6" type="subTitle"/>
          </p:nvPr>
        </p:nvSpPr>
        <p:spPr>
          <a:xfrm>
            <a:off x="6074870"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2749" name="Google Shape;2749;p392"/>
          <p:cNvPicPr preferRelativeResize="0"/>
          <p:nvPr/>
        </p:nvPicPr>
        <p:blipFill rotWithShape="1">
          <a:blip r:embed="rId2">
            <a:alphaModFix/>
          </a:blip>
          <a:srcRect b="69331" l="0" r="0" t="0"/>
          <a:stretch/>
        </p:blipFill>
        <p:spPr>
          <a:xfrm>
            <a:off x="3646750" y="4505125"/>
            <a:ext cx="2355900" cy="652201"/>
          </a:xfrm>
          <a:prstGeom prst="rect">
            <a:avLst/>
          </a:prstGeom>
          <a:noFill/>
          <a:ln>
            <a:noFill/>
          </a:ln>
        </p:spPr>
      </p:pic>
      <p:pic>
        <p:nvPicPr>
          <p:cNvPr id="2750" name="Google Shape;2750;p392"/>
          <p:cNvPicPr preferRelativeResize="0"/>
          <p:nvPr/>
        </p:nvPicPr>
        <p:blipFill rotWithShape="1">
          <a:blip r:embed="rId3">
            <a:alphaModFix/>
          </a:blip>
          <a:srcRect b="0" l="0" r="30982" t="0"/>
          <a:stretch/>
        </p:blipFill>
        <p:spPr>
          <a:xfrm>
            <a:off x="7726150" y="539500"/>
            <a:ext cx="1417849" cy="2028326"/>
          </a:xfrm>
          <a:prstGeom prst="rect">
            <a:avLst/>
          </a:prstGeom>
          <a:noFill/>
          <a:ln>
            <a:noFill/>
          </a:ln>
        </p:spPr>
      </p:pic>
      <p:pic>
        <p:nvPicPr>
          <p:cNvPr id="2751" name="Google Shape;2751;p392"/>
          <p:cNvPicPr preferRelativeResize="0"/>
          <p:nvPr/>
        </p:nvPicPr>
        <p:blipFill rotWithShape="1">
          <a:blip r:embed="rId4">
            <a:alphaModFix/>
          </a:blip>
          <a:srcRect b="0" l="20413" r="0" t="43798"/>
          <a:stretch/>
        </p:blipFill>
        <p:spPr>
          <a:xfrm>
            <a:off x="0" y="0"/>
            <a:ext cx="1940325" cy="1383050"/>
          </a:xfrm>
          <a:prstGeom prst="rect">
            <a:avLst/>
          </a:prstGeom>
          <a:noFill/>
          <a:ln>
            <a:noFill/>
          </a:ln>
        </p:spPr>
      </p:pic>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4_1">
    <p:spTree>
      <p:nvGrpSpPr>
        <p:cNvPr id="2752" name="Shape 2752"/>
        <p:cNvGrpSpPr/>
        <p:nvPr/>
      </p:nvGrpSpPr>
      <p:grpSpPr>
        <a:xfrm>
          <a:off x="0" y="0"/>
          <a:ext cx="0" cy="0"/>
          <a:chOff x="0" y="0"/>
          <a:chExt cx="0" cy="0"/>
        </a:xfrm>
      </p:grpSpPr>
      <p:sp>
        <p:nvSpPr>
          <p:cNvPr id="2753" name="Google Shape;2753;p393"/>
          <p:cNvSpPr txBox="1"/>
          <p:nvPr>
            <p:ph idx="1" type="subTitle"/>
          </p:nvPr>
        </p:nvSpPr>
        <p:spPr>
          <a:xfrm>
            <a:off x="1962532" y="1864425"/>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4" name="Google Shape;2754;p393"/>
          <p:cNvSpPr txBox="1"/>
          <p:nvPr>
            <p:ph idx="2" type="subTitle"/>
          </p:nvPr>
        </p:nvSpPr>
        <p:spPr>
          <a:xfrm>
            <a:off x="661639" y="2031855"/>
            <a:ext cx="1024200" cy="283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755" name="Google Shape;2755;p393"/>
          <p:cNvSpPr txBox="1"/>
          <p:nvPr>
            <p:ph idx="3" type="subTitle"/>
          </p:nvPr>
        </p:nvSpPr>
        <p:spPr>
          <a:xfrm>
            <a:off x="1962532" y="3692425"/>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6" name="Google Shape;2756;p393"/>
          <p:cNvSpPr txBox="1"/>
          <p:nvPr>
            <p:ph idx="4" type="subTitle"/>
          </p:nvPr>
        </p:nvSpPr>
        <p:spPr>
          <a:xfrm>
            <a:off x="661639" y="3863275"/>
            <a:ext cx="1024200" cy="283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757" name="Google Shape;2757;p393"/>
          <p:cNvSpPr txBox="1"/>
          <p:nvPr>
            <p:ph idx="5" type="subTitle"/>
          </p:nvPr>
        </p:nvSpPr>
        <p:spPr>
          <a:xfrm>
            <a:off x="4819623" y="2778425"/>
            <a:ext cx="2355900" cy="9144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758" name="Google Shape;2758;p393"/>
          <p:cNvSpPr txBox="1"/>
          <p:nvPr>
            <p:ph idx="6" type="subTitle"/>
          </p:nvPr>
        </p:nvSpPr>
        <p:spPr>
          <a:xfrm>
            <a:off x="7458161" y="2947565"/>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759" name="Google Shape;2759;p393"/>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2760" name="Google Shape;2760;p393"/>
          <p:cNvPicPr preferRelativeResize="0"/>
          <p:nvPr/>
        </p:nvPicPr>
        <p:blipFill rotWithShape="1">
          <a:blip r:embed="rId2">
            <a:alphaModFix/>
          </a:blip>
          <a:srcRect b="52736" l="59402" r="0" t="0"/>
          <a:stretch/>
        </p:blipFill>
        <p:spPr>
          <a:xfrm>
            <a:off x="-1" y="3960050"/>
            <a:ext cx="1108950" cy="1183449"/>
          </a:xfrm>
          <a:prstGeom prst="rect">
            <a:avLst/>
          </a:prstGeom>
          <a:noFill/>
          <a:ln>
            <a:noFill/>
          </a:ln>
        </p:spPr>
      </p:pic>
      <p:pic>
        <p:nvPicPr>
          <p:cNvPr id="2761" name="Google Shape;2761;p393"/>
          <p:cNvPicPr preferRelativeResize="0"/>
          <p:nvPr/>
        </p:nvPicPr>
        <p:blipFill rotWithShape="1">
          <a:blip r:embed="rId3">
            <a:alphaModFix/>
          </a:blip>
          <a:srcRect b="0" l="0" r="0" t="43677"/>
          <a:stretch/>
        </p:blipFill>
        <p:spPr>
          <a:xfrm>
            <a:off x="2330925" y="-5"/>
            <a:ext cx="2731549" cy="1552849"/>
          </a:xfrm>
          <a:prstGeom prst="rect">
            <a:avLst/>
          </a:prstGeom>
          <a:noFill/>
          <a:ln>
            <a:noFill/>
          </a:ln>
        </p:spPr>
      </p:pic>
      <p:pic>
        <p:nvPicPr>
          <p:cNvPr id="2762" name="Google Shape;2762;p393"/>
          <p:cNvPicPr preferRelativeResize="0"/>
          <p:nvPr/>
        </p:nvPicPr>
        <p:blipFill rotWithShape="1">
          <a:blip r:embed="rId4">
            <a:alphaModFix/>
          </a:blip>
          <a:srcRect b="48870" l="0" r="0" t="0"/>
          <a:stretch/>
        </p:blipFill>
        <p:spPr>
          <a:xfrm>
            <a:off x="5931425" y="3877102"/>
            <a:ext cx="2790401" cy="1280224"/>
          </a:xfrm>
          <a:prstGeom prst="rect">
            <a:avLst/>
          </a:prstGeom>
          <a:noFill/>
          <a:ln>
            <a:noFill/>
          </a:ln>
        </p:spPr>
      </p:pic>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_1">
    <p:spTree>
      <p:nvGrpSpPr>
        <p:cNvPr id="2763" name="Shape 2763"/>
        <p:cNvGrpSpPr/>
        <p:nvPr/>
      </p:nvGrpSpPr>
      <p:grpSpPr>
        <a:xfrm>
          <a:off x="0" y="0"/>
          <a:ext cx="0" cy="0"/>
          <a:chOff x="0" y="0"/>
          <a:chExt cx="0" cy="0"/>
        </a:xfrm>
      </p:grpSpPr>
      <p:sp>
        <p:nvSpPr>
          <p:cNvPr id="2764" name="Google Shape;2764;p394"/>
          <p:cNvSpPr txBox="1"/>
          <p:nvPr>
            <p:ph hasCustomPrompt="1" type="title"/>
          </p:nvPr>
        </p:nvSpPr>
        <p:spPr>
          <a:xfrm>
            <a:off x="786375" y="2572936"/>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2765" name="Google Shape;2765;p394"/>
          <p:cNvSpPr txBox="1"/>
          <p:nvPr>
            <p:ph idx="1" type="subTitle"/>
          </p:nvPr>
        </p:nvSpPr>
        <p:spPr>
          <a:xfrm>
            <a:off x="1615440" y="2449202"/>
            <a:ext cx="25329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4"/>
                </a:solidFill>
                <a:latin typeface="Oswald"/>
                <a:ea typeface="Oswald"/>
                <a:cs typeface="Oswald"/>
                <a:sym typeface="Oswald"/>
              </a:defRPr>
            </a:lvl1pPr>
            <a:lvl2pPr lvl="1" rtl="0">
              <a:spcBef>
                <a:spcPts val="1600"/>
              </a:spcBef>
              <a:spcAft>
                <a:spcPts val="0"/>
              </a:spcAft>
              <a:buNone/>
              <a:defRPr sz="1800">
                <a:solidFill>
                  <a:schemeClr val="accent4"/>
                </a:solidFill>
                <a:latin typeface="Oswald"/>
                <a:ea typeface="Oswald"/>
                <a:cs typeface="Oswald"/>
                <a:sym typeface="Oswald"/>
              </a:defRPr>
            </a:lvl2pPr>
            <a:lvl3pPr lvl="2" rtl="0">
              <a:spcBef>
                <a:spcPts val="1600"/>
              </a:spcBef>
              <a:spcAft>
                <a:spcPts val="0"/>
              </a:spcAft>
              <a:buNone/>
              <a:defRPr sz="1800">
                <a:solidFill>
                  <a:schemeClr val="accent4"/>
                </a:solidFill>
                <a:latin typeface="Oswald"/>
                <a:ea typeface="Oswald"/>
                <a:cs typeface="Oswald"/>
                <a:sym typeface="Oswald"/>
              </a:defRPr>
            </a:lvl3pPr>
            <a:lvl4pPr lvl="3" rtl="0">
              <a:spcBef>
                <a:spcPts val="1600"/>
              </a:spcBef>
              <a:spcAft>
                <a:spcPts val="0"/>
              </a:spcAft>
              <a:buNone/>
              <a:defRPr sz="1800">
                <a:solidFill>
                  <a:schemeClr val="accent4"/>
                </a:solidFill>
                <a:latin typeface="Oswald"/>
                <a:ea typeface="Oswald"/>
                <a:cs typeface="Oswald"/>
                <a:sym typeface="Oswald"/>
              </a:defRPr>
            </a:lvl4pPr>
            <a:lvl5pPr lvl="4" rtl="0">
              <a:spcBef>
                <a:spcPts val="1600"/>
              </a:spcBef>
              <a:spcAft>
                <a:spcPts val="0"/>
              </a:spcAft>
              <a:buNone/>
              <a:defRPr sz="1800">
                <a:solidFill>
                  <a:schemeClr val="accent4"/>
                </a:solidFill>
                <a:latin typeface="Oswald"/>
                <a:ea typeface="Oswald"/>
                <a:cs typeface="Oswald"/>
                <a:sym typeface="Oswald"/>
              </a:defRPr>
            </a:lvl5pPr>
            <a:lvl6pPr lvl="5" rtl="0">
              <a:spcBef>
                <a:spcPts val="1600"/>
              </a:spcBef>
              <a:spcAft>
                <a:spcPts val="0"/>
              </a:spcAft>
              <a:buNone/>
              <a:defRPr sz="1800">
                <a:solidFill>
                  <a:schemeClr val="accent4"/>
                </a:solidFill>
                <a:latin typeface="Oswald"/>
                <a:ea typeface="Oswald"/>
                <a:cs typeface="Oswald"/>
                <a:sym typeface="Oswald"/>
              </a:defRPr>
            </a:lvl6pPr>
            <a:lvl7pPr lvl="6" rtl="0">
              <a:spcBef>
                <a:spcPts val="1600"/>
              </a:spcBef>
              <a:spcAft>
                <a:spcPts val="0"/>
              </a:spcAft>
              <a:buNone/>
              <a:defRPr sz="1800">
                <a:solidFill>
                  <a:schemeClr val="accent4"/>
                </a:solidFill>
                <a:latin typeface="Oswald"/>
                <a:ea typeface="Oswald"/>
                <a:cs typeface="Oswald"/>
                <a:sym typeface="Oswald"/>
              </a:defRPr>
            </a:lvl7pPr>
            <a:lvl8pPr lvl="7" rtl="0">
              <a:spcBef>
                <a:spcPts val="1600"/>
              </a:spcBef>
              <a:spcAft>
                <a:spcPts val="0"/>
              </a:spcAft>
              <a:buNone/>
              <a:defRPr sz="1800">
                <a:solidFill>
                  <a:schemeClr val="accent4"/>
                </a:solidFill>
                <a:latin typeface="Oswald"/>
                <a:ea typeface="Oswald"/>
                <a:cs typeface="Oswald"/>
                <a:sym typeface="Oswald"/>
              </a:defRPr>
            </a:lvl8pPr>
            <a:lvl9pPr lvl="8" rtl="0">
              <a:spcBef>
                <a:spcPts val="1600"/>
              </a:spcBef>
              <a:spcAft>
                <a:spcPts val="1600"/>
              </a:spcAft>
              <a:buNone/>
              <a:defRPr sz="1800">
                <a:solidFill>
                  <a:schemeClr val="accent4"/>
                </a:solidFill>
                <a:latin typeface="Oswald"/>
                <a:ea typeface="Oswald"/>
                <a:cs typeface="Oswald"/>
                <a:sym typeface="Oswald"/>
              </a:defRPr>
            </a:lvl9pPr>
          </a:lstStyle>
          <a:p/>
        </p:txBody>
      </p:sp>
      <p:sp>
        <p:nvSpPr>
          <p:cNvPr id="2766" name="Google Shape;2766;p394"/>
          <p:cNvSpPr txBox="1"/>
          <p:nvPr>
            <p:ph idx="2" type="subTitle"/>
          </p:nvPr>
        </p:nvSpPr>
        <p:spPr>
          <a:xfrm>
            <a:off x="1615440" y="2948834"/>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2767" name="Google Shape;2767;p394"/>
          <p:cNvSpPr txBox="1"/>
          <p:nvPr>
            <p:ph hasCustomPrompt="1" idx="3" type="title"/>
          </p:nvPr>
        </p:nvSpPr>
        <p:spPr>
          <a:xfrm>
            <a:off x="786375" y="3683399"/>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2768" name="Google Shape;2768;p394"/>
          <p:cNvSpPr txBox="1"/>
          <p:nvPr>
            <p:ph idx="4" type="subTitle"/>
          </p:nvPr>
        </p:nvSpPr>
        <p:spPr>
          <a:xfrm>
            <a:off x="1615440" y="3559423"/>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769" name="Google Shape;2769;p394"/>
          <p:cNvSpPr txBox="1"/>
          <p:nvPr>
            <p:ph idx="5" type="subTitle"/>
          </p:nvPr>
        </p:nvSpPr>
        <p:spPr>
          <a:xfrm>
            <a:off x="1615440" y="4058172"/>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2770" name="Google Shape;2770;p394"/>
          <p:cNvSpPr txBox="1"/>
          <p:nvPr>
            <p:ph hasCustomPrompt="1" idx="6" type="title"/>
          </p:nvPr>
        </p:nvSpPr>
        <p:spPr>
          <a:xfrm flipH="1">
            <a:off x="4693925" y="2572936"/>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2771" name="Google Shape;2771;p394"/>
          <p:cNvSpPr txBox="1"/>
          <p:nvPr>
            <p:ph idx="7" type="subTitle"/>
          </p:nvPr>
        </p:nvSpPr>
        <p:spPr>
          <a:xfrm flipH="1">
            <a:off x="5522976" y="2449202"/>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772" name="Google Shape;2772;p394"/>
          <p:cNvSpPr txBox="1"/>
          <p:nvPr>
            <p:ph idx="8" type="subTitle"/>
          </p:nvPr>
        </p:nvSpPr>
        <p:spPr>
          <a:xfrm flipH="1">
            <a:off x="5522856" y="2948834"/>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2773" name="Google Shape;2773;p394"/>
          <p:cNvSpPr txBox="1"/>
          <p:nvPr>
            <p:ph hasCustomPrompt="1" idx="9" type="title"/>
          </p:nvPr>
        </p:nvSpPr>
        <p:spPr>
          <a:xfrm flipH="1">
            <a:off x="4693925" y="3683399"/>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2774" name="Google Shape;2774;p394"/>
          <p:cNvSpPr txBox="1"/>
          <p:nvPr>
            <p:ph idx="13" type="subTitle"/>
          </p:nvPr>
        </p:nvSpPr>
        <p:spPr>
          <a:xfrm flipH="1">
            <a:off x="5522976" y="3559423"/>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775" name="Google Shape;2775;p394"/>
          <p:cNvSpPr txBox="1"/>
          <p:nvPr>
            <p:ph idx="14" type="subTitle"/>
          </p:nvPr>
        </p:nvSpPr>
        <p:spPr>
          <a:xfrm flipH="1">
            <a:off x="5522856" y="4058172"/>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pic>
        <p:nvPicPr>
          <p:cNvPr id="2776" name="Google Shape;2776;p394"/>
          <p:cNvPicPr preferRelativeResize="0"/>
          <p:nvPr/>
        </p:nvPicPr>
        <p:blipFill rotWithShape="1">
          <a:blip r:embed="rId2">
            <a:alphaModFix/>
          </a:blip>
          <a:srcRect b="99" l="0" r="0" t="109"/>
          <a:stretch/>
        </p:blipFill>
        <p:spPr>
          <a:xfrm>
            <a:off x="0" y="-35412"/>
            <a:ext cx="3314701" cy="2143124"/>
          </a:xfrm>
          <a:prstGeom prst="rect">
            <a:avLst/>
          </a:prstGeom>
          <a:noFill/>
          <a:ln>
            <a:noFill/>
          </a:ln>
        </p:spPr>
      </p:pic>
      <p:pic>
        <p:nvPicPr>
          <p:cNvPr id="2777" name="Google Shape;2777;p394"/>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2778" name="Google Shape;2778;p394"/>
          <p:cNvPicPr preferRelativeResize="0"/>
          <p:nvPr/>
        </p:nvPicPr>
        <p:blipFill rotWithShape="1">
          <a:blip r:embed="rId4">
            <a:alphaModFix/>
          </a:blip>
          <a:srcRect b="11505" l="0" r="0" t="-4972"/>
          <a:stretch/>
        </p:blipFill>
        <p:spPr>
          <a:xfrm rot="10800000">
            <a:off x="7701639" y="0"/>
            <a:ext cx="1458274" cy="972175"/>
          </a:xfrm>
          <a:prstGeom prst="rect">
            <a:avLst/>
          </a:prstGeom>
          <a:noFill/>
          <a:ln>
            <a:noFill/>
          </a:ln>
        </p:spPr>
      </p:pic>
      <p:sp>
        <p:nvSpPr>
          <p:cNvPr id="2779" name="Google Shape;2779;p394"/>
          <p:cNvSpPr txBox="1"/>
          <p:nvPr>
            <p:ph idx="15" type="title"/>
          </p:nvPr>
        </p:nvSpPr>
        <p:spPr>
          <a:xfrm>
            <a:off x="4572000" y="539500"/>
            <a:ext cx="3858900" cy="841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500">
                <a:solidFill>
                  <a:schemeClr val="accent1"/>
                </a:solidFill>
              </a:defRPr>
            </a:lvl1pPr>
            <a:lvl2pPr lvl="1" rtl="0" algn="ctr">
              <a:spcBef>
                <a:spcPts val="0"/>
              </a:spcBef>
              <a:spcAft>
                <a:spcPts val="0"/>
              </a:spcAft>
              <a:buNone/>
              <a:defRPr>
                <a:solidFill>
                  <a:schemeClr val="accent1"/>
                </a:solidFill>
                <a:latin typeface="Open Sans"/>
                <a:ea typeface="Open Sans"/>
                <a:cs typeface="Open Sans"/>
                <a:sym typeface="Open Sans"/>
              </a:defRPr>
            </a:lvl2pPr>
            <a:lvl3pPr lvl="2" rtl="0" algn="ctr">
              <a:spcBef>
                <a:spcPts val="0"/>
              </a:spcBef>
              <a:spcAft>
                <a:spcPts val="0"/>
              </a:spcAft>
              <a:buNone/>
              <a:defRPr>
                <a:solidFill>
                  <a:schemeClr val="accent1"/>
                </a:solidFill>
                <a:latin typeface="Open Sans"/>
                <a:ea typeface="Open Sans"/>
                <a:cs typeface="Open Sans"/>
                <a:sym typeface="Open Sans"/>
              </a:defRPr>
            </a:lvl3pPr>
            <a:lvl4pPr lvl="3" rtl="0" algn="ctr">
              <a:spcBef>
                <a:spcPts val="0"/>
              </a:spcBef>
              <a:spcAft>
                <a:spcPts val="0"/>
              </a:spcAft>
              <a:buNone/>
              <a:defRPr>
                <a:solidFill>
                  <a:schemeClr val="accent1"/>
                </a:solidFill>
                <a:latin typeface="Open Sans"/>
                <a:ea typeface="Open Sans"/>
                <a:cs typeface="Open Sans"/>
                <a:sym typeface="Open Sans"/>
              </a:defRPr>
            </a:lvl4pPr>
            <a:lvl5pPr lvl="4" rtl="0" algn="ctr">
              <a:spcBef>
                <a:spcPts val="0"/>
              </a:spcBef>
              <a:spcAft>
                <a:spcPts val="0"/>
              </a:spcAft>
              <a:buNone/>
              <a:defRPr>
                <a:solidFill>
                  <a:schemeClr val="accent1"/>
                </a:solidFill>
                <a:latin typeface="Open Sans"/>
                <a:ea typeface="Open Sans"/>
                <a:cs typeface="Open Sans"/>
                <a:sym typeface="Open Sans"/>
              </a:defRPr>
            </a:lvl5pPr>
            <a:lvl6pPr lvl="5" rtl="0" algn="ctr">
              <a:spcBef>
                <a:spcPts val="0"/>
              </a:spcBef>
              <a:spcAft>
                <a:spcPts val="0"/>
              </a:spcAft>
              <a:buNone/>
              <a:defRPr>
                <a:solidFill>
                  <a:schemeClr val="accent1"/>
                </a:solidFill>
                <a:latin typeface="Open Sans"/>
                <a:ea typeface="Open Sans"/>
                <a:cs typeface="Open Sans"/>
                <a:sym typeface="Open Sans"/>
              </a:defRPr>
            </a:lvl6pPr>
            <a:lvl7pPr lvl="6" rtl="0" algn="ctr">
              <a:spcBef>
                <a:spcPts val="0"/>
              </a:spcBef>
              <a:spcAft>
                <a:spcPts val="0"/>
              </a:spcAft>
              <a:buNone/>
              <a:defRPr>
                <a:solidFill>
                  <a:schemeClr val="accent1"/>
                </a:solidFill>
                <a:latin typeface="Open Sans"/>
                <a:ea typeface="Open Sans"/>
                <a:cs typeface="Open Sans"/>
                <a:sym typeface="Open Sans"/>
              </a:defRPr>
            </a:lvl7pPr>
            <a:lvl8pPr lvl="7" rtl="0" algn="ctr">
              <a:spcBef>
                <a:spcPts val="0"/>
              </a:spcBef>
              <a:spcAft>
                <a:spcPts val="0"/>
              </a:spcAft>
              <a:buNone/>
              <a:defRPr>
                <a:solidFill>
                  <a:schemeClr val="accent1"/>
                </a:solidFill>
                <a:latin typeface="Open Sans"/>
                <a:ea typeface="Open Sans"/>
                <a:cs typeface="Open Sans"/>
                <a:sym typeface="Open Sans"/>
              </a:defRPr>
            </a:lvl8pPr>
            <a:lvl9pPr lvl="8" rtl="0" algn="ctr">
              <a:spcBef>
                <a:spcPts val="0"/>
              </a:spcBef>
              <a:spcAft>
                <a:spcPts val="0"/>
              </a:spcAft>
              <a:buNone/>
              <a:defRPr>
                <a:solidFill>
                  <a:schemeClr val="accent1"/>
                </a:solidFill>
                <a:latin typeface="Open Sans"/>
                <a:ea typeface="Open Sans"/>
                <a:cs typeface="Open Sans"/>
                <a:sym typeface="Open Sans"/>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1">
  <p:cSld name="CUSTOM_1_1">
    <p:bg>
      <p:bgPr>
        <a:solidFill>
          <a:schemeClr val="dk1"/>
        </a:solidFill>
      </p:bgPr>
    </p:bg>
    <p:spTree>
      <p:nvGrpSpPr>
        <p:cNvPr id="2780" name="Shape 2780"/>
        <p:cNvGrpSpPr/>
        <p:nvPr/>
      </p:nvGrpSpPr>
      <p:grpSpPr>
        <a:xfrm>
          <a:off x="0" y="0"/>
          <a:ext cx="0" cy="0"/>
          <a:chOff x="0" y="0"/>
          <a:chExt cx="0" cy="0"/>
        </a:xfrm>
      </p:grpSpPr>
      <p:sp>
        <p:nvSpPr>
          <p:cNvPr id="2781" name="Google Shape;2781;p395"/>
          <p:cNvSpPr txBox="1"/>
          <p:nvPr>
            <p:ph hasCustomPrompt="1" type="title"/>
          </p:nvPr>
        </p:nvSpPr>
        <p:spPr>
          <a:xfrm>
            <a:off x="5769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2782" name="Google Shape;2782;p395"/>
          <p:cNvSpPr txBox="1"/>
          <p:nvPr>
            <p:ph idx="1" type="subTitle"/>
          </p:nvPr>
        </p:nvSpPr>
        <p:spPr>
          <a:xfrm>
            <a:off x="12068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2783" name="Google Shape;2783;p395"/>
          <p:cNvSpPr txBox="1"/>
          <p:nvPr>
            <p:ph idx="2" type="subTitle"/>
          </p:nvPr>
        </p:nvSpPr>
        <p:spPr>
          <a:xfrm>
            <a:off x="12068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784" name="Google Shape;2784;p395"/>
          <p:cNvSpPr txBox="1"/>
          <p:nvPr>
            <p:ph idx="3"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solidFill>
                  <a:schemeClr val="lt1"/>
                </a:solidFill>
              </a:defRPr>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
        <p:nvSpPr>
          <p:cNvPr id="2785" name="Google Shape;2785;p395"/>
          <p:cNvSpPr txBox="1"/>
          <p:nvPr>
            <p:ph hasCustomPrompt="1" idx="4" type="title"/>
          </p:nvPr>
        </p:nvSpPr>
        <p:spPr>
          <a:xfrm>
            <a:off x="32403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2786" name="Google Shape;2786;p395"/>
          <p:cNvSpPr txBox="1"/>
          <p:nvPr>
            <p:ph idx="5" type="subTitle"/>
          </p:nvPr>
        </p:nvSpPr>
        <p:spPr>
          <a:xfrm>
            <a:off x="38702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2787" name="Google Shape;2787;p395"/>
          <p:cNvSpPr txBox="1"/>
          <p:nvPr>
            <p:ph idx="6" type="subTitle"/>
          </p:nvPr>
        </p:nvSpPr>
        <p:spPr>
          <a:xfrm>
            <a:off x="38702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788" name="Google Shape;2788;p395"/>
          <p:cNvSpPr txBox="1"/>
          <p:nvPr>
            <p:ph hasCustomPrompt="1" idx="7" type="title"/>
          </p:nvPr>
        </p:nvSpPr>
        <p:spPr>
          <a:xfrm>
            <a:off x="59037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2789" name="Google Shape;2789;p395"/>
          <p:cNvSpPr txBox="1"/>
          <p:nvPr>
            <p:ph idx="8" type="subTitle"/>
          </p:nvPr>
        </p:nvSpPr>
        <p:spPr>
          <a:xfrm>
            <a:off x="65336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2790" name="Google Shape;2790;p395"/>
          <p:cNvSpPr txBox="1"/>
          <p:nvPr>
            <p:ph idx="9" type="subTitle"/>
          </p:nvPr>
        </p:nvSpPr>
        <p:spPr>
          <a:xfrm>
            <a:off x="65336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791" name="Google Shape;2791;p395"/>
          <p:cNvSpPr txBox="1"/>
          <p:nvPr>
            <p:ph hasCustomPrompt="1" idx="13" type="title"/>
          </p:nvPr>
        </p:nvSpPr>
        <p:spPr>
          <a:xfrm>
            <a:off x="5769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2792" name="Google Shape;2792;p395"/>
          <p:cNvSpPr txBox="1"/>
          <p:nvPr>
            <p:ph idx="14" type="subTitle"/>
          </p:nvPr>
        </p:nvSpPr>
        <p:spPr>
          <a:xfrm>
            <a:off x="12068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2793" name="Google Shape;2793;p395"/>
          <p:cNvSpPr txBox="1"/>
          <p:nvPr>
            <p:ph idx="15" type="subTitle"/>
          </p:nvPr>
        </p:nvSpPr>
        <p:spPr>
          <a:xfrm>
            <a:off x="12068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794" name="Google Shape;2794;p395"/>
          <p:cNvSpPr txBox="1"/>
          <p:nvPr>
            <p:ph hasCustomPrompt="1" idx="16" type="title"/>
          </p:nvPr>
        </p:nvSpPr>
        <p:spPr>
          <a:xfrm>
            <a:off x="32403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2795" name="Google Shape;2795;p395"/>
          <p:cNvSpPr txBox="1"/>
          <p:nvPr>
            <p:ph idx="17" type="subTitle"/>
          </p:nvPr>
        </p:nvSpPr>
        <p:spPr>
          <a:xfrm>
            <a:off x="38702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2796" name="Google Shape;2796;p395"/>
          <p:cNvSpPr txBox="1"/>
          <p:nvPr>
            <p:ph idx="18" type="subTitle"/>
          </p:nvPr>
        </p:nvSpPr>
        <p:spPr>
          <a:xfrm>
            <a:off x="38702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797" name="Google Shape;2797;p395"/>
          <p:cNvSpPr txBox="1"/>
          <p:nvPr>
            <p:ph hasCustomPrompt="1" idx="19" type="title"/>
          </p:nvPr>
        </p:nvSpPr>
        <p:spPr>
          <a:xfrm>
            <a:off x="59037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2798" name="Google Shape;2798;p395"/>
          <p:cNvSpPr txBox="1"/>
          <p:nvPr>
            <p:ph idx="20" type="subTitle"/>
          </p:nvPr>
        </p:nvSpPr>
        <p:spPr>
          <a:xfrm>
            <a:off x="65336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2799" name="Google Shape;2799;p395"/>
          <p:cNvSpPr txBox="1"/>
          <p:nvPr>
            <p:ph idx="21" type="subTitle"/>
          </p:nvPr>
        </p:nvSpPr>
        <p:spPr>
          <a:xfrm>
            <a:off x="65336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pic>
        <p:nvPicPr>
          <p:cNvPr id="2800" name="Google Shape;2800;p395"/>
          <p:cNvPicPr preferRelativeResize="0"/>
          <p:nvPr/>
        </p:nvPicPr>
        <p:blipFill rotWithShape="1">
          <a:blip r:embed="rId2">
            <a:alphaModFix/>
          </a:blip>
          <a:srcRect b="0" l="0" r="0" t="55512"/>
          <a:stretch/>
        </p:blipFill>
        <p:spPr>
          <a:xfrm>
            <a:off x="349950" y="0"/>
            <a:ext cx="2738250" cy="1223075"/>
          </a:xfrm>
          <a:prstGeom prst="rect">
            <a:avLst/>
          </a:prstGeom>
          <a:noFill/>
          <a:ln>
            <a:noFill/>
          </a:ln>
        </p:spPr>
      </p:pic>
      <p:pic>
        <p:nvPicPr>
          <p:cNvPr id="2801" name="Google Shape;2801;p395"/>
          <p:cNvPicPr preferRelativeResize="0"/>
          <p:nvPr/>
        </p:nvPicPr>
        <p:blipFill rotWithShape="1">
          <a:blip r:embed="rId3">
            <a:alphaModFix/>
          </a:blip>
          <a:srcRect b="0" l="0" r="57085" t="28335"/>
          <a:stretch/>
        </p:blipFill>
        <p:spPr>
          <a:xfrm>
            <a:off x="7654550" y="0"/>
            <a:ext cx="1489451" cy="2245074"/>
          </a:xfrm>
          <a:prstGeom prst="rect">
            <a:avLst/>
          </a:prstGeom>
          <a:noFill/>
          <a:ln>
            <a:noFill/>
          </a:ln>
        </p:spPr>
      </p:pic>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5">
    <p:spTree>
      <p:nvGrpSpPr>
        <p:cNvPr id="2802" name="Shape 2802"/>
        <p:cNvGrpSpPr/>
        <p:nvPr/>
      </p:nvGrpSpPr>
      <p:grpSpPr>
        <a:xfrm>
          <a:off x="0" y="0"/>
          <a:ext cx="0" cy="0"/>
          <a:chOff x="0" y="0"/>
          <a:chExt cx="0" cy="0"/>
        </a:xfrm>
      </p:grpSpPr>
      <p:pic>
        <p:nvPicPr>
          <p:cNvPr id="2803" name="Google Shape;2803;p396"/>
          <p:cNvPicPr preferRelativeResize="0"/>
          <p:nvPr/>
        </p:nvPicPr>
        <p:blipFill rotWithShape="1">
          <a:blip r:embed="rId2">
            <a:alphaModFix/>
          </a:blip>
          <a:srcRect b="-2087" l="0" r="0" t="12896"/>
          <a:stretch/>
        </p:blipFill>
        <p:spPr>
          <a:xfrm flipH="1" rot="10800000">
            <a:off x="495750" y="3042949"/>
            <a:ext cx="3623125" cy="2093876"/>
          </a:xfrm>
          <a:prstGeom prst="rect">
            <a:avLst/>
          </a:prstGeom>
          <a:noFill/>
          <a:ln>
            <a:noFill/>
          </a:ln>
        </p:spPr>
      </p:pic>
      <p:pic>
        <p:nvPicPr>
          <p:cNvPr id="2804" name="Google Shape;2804;p396"/>
          <p:cNvPicPr preferRelativeResize="0"/>
          <p:nvPr/>
        </p:nvPicPr>
        <p:blipFill rotWithShape="1">
          <a:blip r:embed="rId3">
            <a:alphaModFix/>
          </a:blip>
          <a:srcRect b="0" l="219" r="209" t="0"/>
          <a:stretch/>
        </p:blipFill>
        <p:spPr>
          <a:xfrm>
            <a:off x="8110738" y="289263"/>
            <a:ext cx="640080" cy="640080"/>
          </a:xfrm>
          <a:prstGeom prst="rect">
            <a:avLst/>
          </a:prstGeom>
          <a:noFill/>
          <a:ln>
            <a:noFill/>
          </a:ln>
        </p:spPr>
      </p:pic>
      <p:sp>
        <p:nvSpPr>
          <p:cNvPr id="2805" name="Google Shape;2805;p396"/>
          <p:cNvSpPr txBox="1"/>
          <p:nvPr>
            <p:ph type="title"/>
          </p:nvPr>
        </p:nvSpPr>
        <p:spPr>
          <a:xfrm>
            <a:off x="4926773" y="2787073"/>
            <a:ext cx="2488800" cy="567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8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2806" name="Google Shape;2806;p396"/>
          <p:cNvSpPr txBox="1"/>
          <p:nvPr>
            <p:ph idx="1" type="subTitle"/>
          </p:nvPr>
        </p:nvSpPr>
        <p:spPr>
          <a:xfrm>
            <a:off x="1454725" y="1826950"/>
            <a:ext cx="5961000" cy="7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5_1">
    <p:spTree>
      <p:nvGrpSpPr>
        <p:cNvPr id="2807" name="Shape 2807"/>
        <p:cNvGrpSpPr/>
        <p:nvPr/>
      </p:nvGrpSpPr>
      <p:grpSpPr>
        <a:xfrm>
          <a:off x="0" y="0"/>
          <a:ext cx="0" cy="0"/>
          <a:chOff x="0" y="0"/>
          <a:chExt cx="0" cy="0"/>
        </a:xfrm>
      </p:grpSpPr>
      <p:sp>
        <p:nvSpPr>
          <p:cNvPr id="2808" name="Google Shape;2808;p397"/>
          <p:cNvSpPr txBox="1"/>
          <p:nvPr>
            <p:ph type="title"/>
          </p:nvPr>
        </p:nvSpPr>
        <p:spPr>
          <a:xfrm>
            <a:off x="713225" y="3305750"/>
            <a:ext cx="24888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8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2809" name="Google Shape;2809;p397"/>
          <p:cNvSpPr txBox="1"/>
          <p:nvPr>
            <p:ph idx="1" type="subTitle"/>
          </p:nvPr>
        </p:nvSpPr>
        <p:spPr>
          <a:xfrm>
            <a:off x="713225" y="2147500"/>
            <a:ext cx="59610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pic>
        <p:nvPicPr>
          <p:cNvPr id="2810" name="Google Shape;2810;p397"/>
          <p:cNvPicPr preferRelativeResize="0"/>
          <p:nvPr/>
        </p:nvPicPr>
        <p:blipFill rotWithShape="1">
          <a:blip r:embed="rId2">
            <a:alphaModFix amt="86000"/>
          </a:blip>
          <a:srcRect b="0" l="0" r="0" t="41221"/>
          <a:stretch/>
        </p:blipFill>
        <p:spPr>
          <a:xfrm flipH="1" rot="10800000">
            <a:off x="3668650" y="3849274"/>
            <a:ext cx="2491451" cy="1321876"/>
          </a:xfrm>
          <a:prstGeom prst="rect">
            <a:avLst/>
          </a:prstGeom>
          <a:noFill/>
          <a:ln>
            <a:noFill/>
          </a:ln>
        </p:spPr>
      </p:pic>
      <p:pic>
        <p:nvPicPr>
          <p:cNvPr id="2811" name="Google Shape;2811;p397"/>
          <p:cNvPicPr preferRelativeResize="0"/>
          <p:nvPr/>
        </p:nvPicPr>
        <p:blipFill rotWithShape="1">
          <a:blip r:embed="rId3">
            <a:alphaModFix amt="86000"/>
          </a:blip>
          <a:srcRect b="55711" l="0" r="0" t="0"/>
          <a:stretch/>
        </p:blipFill>
        <p:spPr>
          <a:xfrm flipH="1" rot="10800000">
            <a:off x="1088534" y="1"/>
            <a:ext cx="3382091" cy="1497874"/>
          </a:xfrm>
          <a:prstGeom prst="rect">
            <a:avLst/>
          </a:prstGeom>
          <a:noFill/>
          <a:ln>
            <a:noFill/>
          </a:ln>
        </p:spPr>
      </p:pic>
      <p:pic>
        <p:nvPicPr>
          <p:cNvPr id="2812" name="Google Shape;2812;p397"/>
          <p:cNvPicPr preferRelativeResize="0"/>
          <p:nvPr/>
        </p:nvPicPr>
        <p:blipFill rotWithShape="1">
          <a:blip r:embed="rId2">
            <a:alphaModFix amt="86000"/>
          </a:blip>
          <a:srcRect b="59170" l="16240" r="0" t="0"/>
          <a:stretch/>
        </p:blipFill>
        <p:spPr>
          <a:xfrm flipH="1" rot="10800000">
            <a:off x="4600" y="0"/>
            <a:ext cx="2954929" cy="130019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6">
    <p:spTree>
      <p:nvGrpSpPr>
        <p:cNvPr id="259" name="Shape 259"/>
        <p:cNvGrpSpPr/>
        <p:nvPr/>
      </p:nvGrpSpPr>
      <p:grpSpPr>
        <a:xfrm>
          <a:off x="0" y="0"/>
          <a:ext cx="0" cy="0"/>
          <a:chOff x="0" y="0"/>
          <a:chExt cx="0" cy="0"/>
        </a:xfrm>
      </p:grpSpPr>
      <p:sp>
        <p:nvSpPr>
          <p:cNvPr id="260" name="Google Shape;260;p41"/>
          <p:cNvSpPr txBox="1"/>
          <p:nvPr>
            <p:ph idx="1" type="subTitle"/>
          </p:nvPr>
        </p:nvSpPr>
        <p:spPr>
          <a:xfrm>
            <a:off x="5881269" y="265938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1600"/>
              </a:spcBef>
              <a:spcAft>
                <a:spcPts val="0"/>
              </a:spcAft>
              <a:buNone/>
              <a:defRPr sz="1800">
                <a:solidFill>
                  <a:schemeClr val="accent1"/>
                </a:solidFill>
                <a:latin typeface="Oswald"/>
                <a:ea typeface="Oswald"/>
                <a:cs typeface="Oswald"/>
                <a:sym typeface="Oswald"/>
              </a:defRPr>
            </a:lvl2pPr>
            <a:lvl3pPr lvl="2" rtl="0" algn="r">
              <a:spcBef>
                <a:spcPts val="1600"/>
              </a:spcBef>
              <a:spcAft>
                <a:spcPts val="0"/>
              </a:spcAft>
              <a:buNone/>
              <a:defRPr sz="1800">
                <a:solidFill>
                  <a:schemeClr val="accent1"/>
                </a:solidFill>
                <a:latin typeface="Oswald"/>
                <a:ea typeface="Oswald"/>
                <a:cs typeface="Oswald"/>
                <a:sym typeface="Oswald"/>
              </a:defRPr>
            </a:lvl3pPr>
            <a:lvl4pPr lvl="3" rtl="0" algn="r">
              <a:spcBef>
                <a:spcPts val="1600"/>
              </a:spcBef>
              <a:spcAft>
                <a:spcPts val="0"/>
              </a:spcAft>
              <a:buNone/>
              <a:defRPr sz="1800">
                <a:solidFill>
                  <a:schemeClr val="accent1"/>
                </a:solidFill>
                <a:latin typeface="Oswald"/>
                <a:ea typeface="Oswald"/>
                <a:cs typeface="Oswald"/>
                <a:sym typeface="Oswald"/>
              </a:defRPr>
            </a:lvl4pPr>
            <a:lvl5pPr lvl="4" rtl="0" algn="r">
              <a:spcBef>
                <a:spcPts val="1600"/>
              </a:spcBef>
              <a:spcAft>
                <a:spcPts val="0"/>
              </a:spcAft>
              <a:buNone/>
              <a:defRPr sz="1800">
                <a:solidFill>
                  <a:schemeClr val="accent1"/>
                </a:solidFill>
                <a:latin typeface="Oswald"/>
                <a:ea typeface="Oswald"/>
                <a:cs typeface="Oswald"/>
                <a:sym typeface="Oswald"/>
              </a:defRPr>
            </a:lvl5pPr>
            <a:lvl6pPr lvl="5" rtl="0" algn="r">
              <a:spcBef>
                <a:spcPts val="1600"/>
              </a:spcBef>
              <a:spcAft>
                <a:spcPts val="0"/>
              </a:spcAft>
              <a:buNone/>
              <a:defRPr sz="1800">
                <a:solidFill>
                  <a:schemeClr val="accent1"/>
                </a:solidFill>
                <a:latin typeface="Oswald"/>
                <a:ea typeface="Oswald"/>
                <a:cs typeface="Oswald"/>
                <a:sym typeface="Oswald"/>
              </a:defRPr>
            </a:lvl6pPr>
            <a:lvl7pPr lvl="6" rtl="0" algn="r">
              <a:spcBef>
                <a:spcPts val="1600"/>
              </a:spcBef>
              <a:spcAft>
                <a:spcPts val="0"/>
              </a:spcAft>
              <a:buNone/>
              <a:defRPr sz="1800">
                <a:solidFill>
                  <a:schemeClr val="accent1"/>
                </a:solidFill>
                <a:latin typeface="Oswald"/>
                <a:ea typeface="Oswald"/>
                <a:cs typeface="Oswald"/>
                <a:sym typeface="Oswald"/>
              </a:defRPr>
            </a:lvl7pPr>
            <a:lvl8pPr lvl="7" rtl="0" algn="r">
              <a:spcBef>
                <a:spcPts val="1600"/>
              </a:spcBef>
              <a:spcAft>
                <a:spcPts val="0"/>
              </a:spcAft>
              <a:buNone/>
              <a:defRPr sz="1800">
                <a:solidFill>
                  <a:schemeClr val="accent1"/>
                </a:solidFill>
                <a:latin typeface="Oswald"/>
                <a:ea typeface="Oswald"/>
                <a:cs typeface="Oswald"/>
                <a:sym typeface="Oswald"/>
              </a:defRPr>
            </a:lvl8pPr>
            <a:lvl9pPr lvl="8" rtl="0" algn="r">
              <a:spcBef>
                <a:spcPts val="1600"/>
              </a:spcBef>
              <a:spcAft>
                <a:spcPts val="1600"/>
              </a:spcAft>
              <a:buNone/>
              <a:defRPr sz="1800">
                <a:solidFill>
                  <a:schemeClr val="accent1"/>
                </a:solidFill>
                <a:latin typeface="Oswald"/>
                <a:ea typeface="Oswald"/>
                <a:cs typeface="Oswald"/>
                <a:sym typeface="Oswald"/>
              </a:defRPr>
            </a:lvl9pPr>
          </a:lstStyle>
          <a:p/>
        </p:txBody>
      </p:sp>
      <p:sp>
        <p:nvSpPr>
          <p:cNvPr id="261" name="Google Shape;261;p41"/>
          <p:cNvSpPr txBox="1"/>
          <p:nvPr>
            <p:ph idx="2" type="subTitle"/>
          </p:nvPr>
        </p:nvSpPr>
        <p:spPr>
          <a:xfrm>
            <a:off x="5076354" y="3395321"/>
            <a:ext cx="2446500" cy="877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262" name="Google Shape;262;p41"/>
          <p:cNvSpPr txBox="1"/>
          <p:nvPr>
            <p:ph idx="3" type="subTitle"/>
          </p:nvPr>
        </p:nvSpPr>
        <p:spPr>
          <a:xfrm>
            <a:off x="2426069" y="265538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0"/>
              </a:spcBef>
              <a:spcAft>
                <a:spcPts val="0"/>
              </a:spcAft>
              <a:buNone/>
              <a:defRPr sz="1800">
                <a:solidFill>
                  <a:schemeClr val="accent1"/>
                </a:solidFill>
                <a:latin typeface="Oswald"/>
                <a:ea typeface="Oswald"/>
                <a:cs typeface="Oswald"/>
                <a:sym typeface="Oswald"/>
              </a:defRPr>
            </a:lvl2pPr>
            <a:lvl3pPr lvl="2" rtl="0" algn="r">
              <a:spcBef>
                <a:spcPts val="0"/>
              </a:spcBef>
              <a:spcAft>
                <a:spcPts val="0"/>
              </a:spcAft>
              <a:buNone/>
              <a:defRPr sz="1800">
                <a:solidFill>
                  <a:schemeClr val="accent1"/>
                </a:solidFill>
                <a:latin typeface="Oswald"/>
                <a:ea typeface="Oswald"/>
                <a:cs typeface="Oswald"/>
                <a:sym typeface="Oswald"/>
              </a:defRPr>
            </a:lvl3pPr>
            <a:lvl4pPr lvl="3" rtl="0" algn="r">
              <a:spcBef>
                <a:spcPts val="0"/>
              </a:spcBef>
              <a:spcAft>
                <a:spcPts val="0"/>
              </a:spcAft>
              <a:buNone/>
              <a:defRPr sz="1800">
                <a:solidFill>
                  <a:schemeClr val="accent1"/>
                </a:solidFill>
                <a:latin typeface="Oswald"/>
                <a:ea typeface="Oswald"/>
                <a:cs typeface="Oswald"/>
                <a:sym typeface="Oswald"/>
              </a:defRPr>
            </a:lvl4pPr>
            <a:lvl5pPr lvl="4" rtl="0" algn="r">
              <a:spcBef>
                <a:spcPts val="0"/>
              </a:spcBef>
              <a:spcAft>
                <a:spcPts val="0"/>
              </a:spcAft>
              <a:buNone/>
              <a:defRPr sz="1800">
                <a:solidFill>
                  <a:schemeClr val="accent1"/>
                </a:solidFill>
                <a:latin typeface="Oswald"/>
                <a:ea typeface="Oswald"/>
                <a:cs typeface="Oswald"/>
                <a:sym typeface="Oswald"/>
              </a:defRPr>
            </a:lvl5pPr>
            <a:lvl6pPr lvl="5" rtl="0" algn="r">
              <a:spcBef>
                <a:spcPts val="0"/>
              </a:spcBef>
              <a:spcAft>
                <a:spcPts val="0"/>
              </a:spcAft>
              <a:buNone/>
              <a:defRPr sz="1800">
                <a:solidFill>
                  <a:schemeClr val="accent1"/>
                </a:solidFill>
                <a:latin typeface="Oswald"/>
                <a:ea typeface="Oswald"/>
                <a:cs typeface="Oswald"/>
                <a:sym typeface="Oswald"/>
              </a:defRPr>
            </a:lvl6pPr>
            <a:lvl7pPr lvl="6" rtl="0" algn="r">
              <a:spcBef>
                <a:spcPts val="0"/>
              </a:spcBef>
              <a:spcAft>
                <a:spcPts val="0"/>
              </a:spcAft>
              <a:buNone/>
              <a:defRPr sz="1800">
                <a:solidFill>
                  <a:schemeClr val="accent1"/>
                </a:solidFill>
                <a:latin typeface="Oswald"/>
                <a:ea typeface="Oswald"/>
                <a:cs typeface="Oswald"/>
                <a:sym typeface="Oswald"/>
              </a:defRPr>
            </a:lvl7pPr>
            <a:lvl8pPr lvl="7" rtl="0" algn="r">
              <a:spcBef>
                <a:spcPts val="0"/>
              </a:spcBef>
              <a:spcAft>
                <a:spcPts val="0"/>
              </a:spcAft>
              <a:buNone/>
              <a:defRPr sz="1800">
                <a:solidFill>
                  <a:schemeClr val="accent1"/>
                </a:solidFill>
                <a:latin typeface="Oswald"/>
                <a:ea typeface="Oswald"/>
                <a:cs typeface="Oswald"/>
                <a:sym typeface="Oswald"/>
              </a:defRPr>
            </a:lvl8pPr>
            <a:lvl9pPr lvl="8" rtl="0" algn="r">
              <a:spcBef>
                <a:spcPts val="0"/>
              </a:spcBef>
              <a:spcAft>
                <a:spcPts val="0"/>
              </a:spcAft>
              <a:buNone/>
              <a:defRPr sz="1800">
                <a:solidFill>
                  <a:schemeClr val="accent1"/>
                </a:solidFill>
                <a:latin typeface="Oswald"/>
                <a:ea typeface="Oswald"/>
                <a:cs typeface="Oswald"/>
                <a:sym typeface="Oswald"/>
              </a:defRPr>
            </a:lvl9pPr>
          </a:lstStyle>
          <a:p/>
        </p:txBody>
      </p:sp>
      <p:sp>
        <p:nvSpPr>
          <p:cNvPr id="263" name="Google Shape;263;p41"/>
          <p:cNvSpPr txBox="1"/>
          <p:nvPr>
            <p:ph idx="4" type="subTitle"/>
          </p:nvPr>
        </p:nvSpPr>
        <p:spPr>
          <a:xfrm>
            <a:off x="1621131" y="3395321"/>
            <a:ext cx="24465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sp>
        <p:nvSpPr>
          <p:cNvPr id="264" name="Google Shape;264;p41"/>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265" name="Google Shape;265;p41"/>
          <p:cNvPicPr preferRelativeResize="0"/>
          <p:nvPr/>
        </p:nvPicPr>
        <p:blipFill rotWithShape="1">
          <a:blip r:embed="rId2">
            <a:alphaModFix/>
          </a:blip>
          <a:srcRect b="0" l="0" r="56963" t="46632"/>
          <a:stretch/>
        </p:blipFill>
        <p:spPr>
          <a:xfrm>
            <a:off x="7238950" y="1"/>
            <a:ext cx="1905049" cy="2149701"/>
          </a:xfrm>
          <a:prstGeom prst="rect">
            <a:avLst/>
          </a:prstGeom>
          <a:noFill/>
          <a:ln>
            <a:noFill/>
          </a:ln>
        </p:spPr>
      </p:pic>
      <p:sp>
        <p:nvSpPr>
          <p:cNvPr id="266" name="Google Shape;266;p41"/>
          <p:cNvSpPr/>
          <p:nvPr/>
        </p:nvSpPr>
        <p:spPr>
          <a:xfrm>
            <a:off x="0" y="2763125"/>
            <a:ext cx="1851150" cy="2380374"/>
          </a:xfrm>
          <a:prstGeom prst="rect">
            <a:avLst/>
          </a:prstGeom>
          <a:noFill/>
          <a:ln>
            <a:noFill/>
          </a:ln>
        </p:spPr>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18">
    <p:spTree>
      <p:nvGrpSpPr>
        <p:cNvPr id="2813" name="Shape 2813"/>
        <p:cNvGrpSpPr/>
        <p:nvPr/>
      </p:nvGrpSpPr>
      <p:grpSpPr>
        <a:xfrm>
          <a:off x="0" y="0"/>
          <a:ext cx="0" cy="0"/>
          <a:chOff x="0" y="0"/>
          <a:chExt cx="0" cy="0"/>
        </a:xfrm>
      </p:grpSpPr>
      <p:sp>
        <p:nvSpPr>
          <p:cNvPr id="2814" name="Google Shape;2814;p398"/>
          <p:cNvSpPr txBox="1"/>
          <p:nvPr>
            <p:ph type="title"/>
          </p:nvPr>
        </p:nvSpPr>
        <p:spPr>
          <a:xfrm>
            <a:off x="4107650" y="3266550"/>
            <a:ext cx="4394100" cy="128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2815" name="Google Shape;2815;p398"/>
          <p:cNvPicPr preferRelativeResize="0"/>
          <p:nvPr/>
        </p:nvPicPr>
        <p:blipFill>
          <a:blip r:embed="rId2">
            <a:alphaModFix/>
          </a:blip>
          <a:stretch>
            <a:fillRect/>
          </a:stretch>
        </p:blipFill>
        <p:spPr>
          <a:xfrm>
            <a:off x="2834450" y="1000477"/>
            <a:ext cx="1018151" cy="995748"/>
          </a:xfrm>
          <a:prstGeom prst="rect">
            <a:avLst/>
          </a:prstGeom>
          <a:noFill/>
          <a:ln>
            <a:noFill/>
          </a:ln>
        </p:spPr>
      </p:pic>
      <p:pic>
        <p:nvPicPr>
          <p:cNvPr id="2816" name="Google Shape;2816;p398"/>
          <p:cNvPicPr preferRelativeResize="0"/>
          <p:nvPr/>
        </p:nvPicPr>
        <p:blipFill>
          <a:blip r:embed="rId3">
            <a:alphaModFix/>
          </a:blip>
          <a:stretch>
            <a:fillRect/>
          </a:stretch>
        </p:blipFill>
        <p:spPr>
          <a:xfrm>
            <a:off x="4740400" y="399475"/>
            <a:ext cx="2635957" cy="2398715"/>
          </a:xfrm>
          <a:prstGeom prst="rect">
            <a:avLst/>
          </a:prstGeom>
          <a:noFill/>
          <a:ln>
            <a:noFill/>
          </a:ln>
        </p:spPr>
      </p:pic>
      <p:pic>
        <p:nvPicPr>
          <p:cNvPr id="2817" name="Google Shape;2817;p398"/>
          <p:cNvPicPr preferRelativeResize="0"/>
          <p:nvPr/>
        </p:nvPicPr>
        <p:blipFill rotWithShape="1">
          <a:blip r:embed="rId4">
            <a:alphaModFix/>
          </a:blip>
          <a:srcRect b="0" l="43333" r="0" t="0"/>
          <a:stretch/>
        </p:blipFill>
        <p:spPr>
          <a:xfrm>
            <a:off x="0" y="73050"/>
            <a:ext cx="1157524" cy="1843826"/>
          </a:xfrm>
          <a:prstGeom prst="rect">
            <a:avLst/>
          </a:prstGeom>
          <a:noFill/>
          <a:ln>
            <a:noFill/>
          </a:ln>
        </p:spPr>
      </p:pic>
      <p:pic>
        <p:nvPicPr>
          <p:cNvPr id="2818" name="Google Shape;2818;p398"/>
          <p:cNvPicPr preferRelativeResize="0"/>
          <p:nvPr/>
        </p:nvPicPr>
        <p:blipFill>
          <a:blip r:embed="rId5">
            <a:alphaModFix/>
          </a:blip>
          <a:stretch>
            <a:fillRect/>
          </a:stretch>
        </p:blipFill>
        <p:spPr>
          <a:xfrm>
            <a:off x="6023956" y="836390"/>
            <a:ext cx="2554868" cy="2292561"/>
          </a:xfrm>
          <a:prstGeom prst="rect">
            <a:avLst/>
          </a:prstGeom>
          <a:noFill/>
          <a:ln>
            <a:noFill/>
          </a:ln>
        </p:spPr>
      </p:pic>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19">
    <p:spTree>
      <p:nvGrpSpPr>
        <p:cNvPr id="2819" name="Shape 2819"/>
        <p:cNvGrpSpPr/>
        <p:nvPr/>
      </p:nvGrpSpPr>
      <p:grpSpPr>
        <a:xfrm>
          <a:off x="0" y="0"/>
          <a:ext cx="0" cy="0"/>
          <a:chOff x="0" y="0"/>
          <a:chExt cx="0" cy="0"/>
        </a:xfrm>
      </p:grpSpPr>
      <p:sp>
        <p:nvSpPr>
          <p:cNvPr id="2820" name="Google Shape;2820;p399"/>
          <p:cNvSpPr txBox="1"/>
          <p:nvPr>
            <p:ph type="title"/>
          </p:nvPr>
        </p:nvSpPr>
        <p:spPr>
          <a:xfrm>
            <a:off x="3424675" y="2411446"/>
            <a:ext cx="5001900" cy="2195400"/>
          </a:xfrm>
          <a:prstGeom prst="rect">
            <a:avLst/>
          </a:prstGeom>
        </p:spPr>
        <p:txBody>
          <a:bodyPr anchorCtr="0" anchor="ctr" bIns="91425" lIns="91425" spcFirstLastPara="1" rIns="91425" wrap="square" tIns="91425">
            <a:noAutofit/>
          </a:bodyPr>
          <a:lstStyle>
            <a:lvl1pPr lvl="0" rtl="0" algn="r">
              <a:lnSpc>
                <a:spcPct val="90000"/>
              </a:lnSpc>
              <a:spcBef>
                <a:spcPts val="0"/>
              </a:spcBef>
              <a:spcAft>
                <a:spcPts val="0"/>
              </a:spcAft>
              <a:buClr>
                <a:schemeClr val="lt1"/>
              </a:buClr>
              <a:buSzPts val="3500"/>
              <a:buNone/>
              <a:defRPr sz="8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2821" name="Google Shape;2821;p399"/>
          <p:cNvPicPr preferRelativeResize="0"/>
          <p:nvPr/>
        </p:nvPicPr>
        <p:blipFill rotWithShape="1">
          <a:blip r:embed="rId2">
            <a:alphaModFix/>
          </a:blip>
          <a:srcRect b="0" l="2257" r="0" t="0"/>
          <a:stretch/>
        </p:blipFill>
        <p:spPr>
          <a:xfrm>
            <a:off x="557075" y="482050"/>
            <a:ext cx="3270176" cy="2759026"/>
          </a:xfrm>
          <a:prstGeom prst="rect">
            <a:avLst/>
          </a:prstGeom>
          <a:noFill/>
          <a:ln>
            <a:noFill/>
          </a:ln>
        </p:spPr>
      </p:pic>
      <p:pic>
        <p:nvPicPr>
          <p:cNvPr id="2822" name="Google Shape;2822;p399"/>
          <p:cNvPicPr preferRelativeResize="0"/>
          <p:nvPr/>
        </p:nvPicPr>
        <p:blipFill rotWithShape="1">
          <a:blip r:embed="rId3">
            <a:alphaModFix/>
          </a:blip>
          <a:srcRect b="37965" l="0" r="0" t="0"/>
          <a:stretch/>
        </p:blipFill>
        <p:spPr>
          <a:xfrm>
            <a:off x="1853000" y="3832427"/>
            <a:ext cx="2355251" cy="1311075"/>
          </a:xfrm>
          <a:prstGeom prst="rect">
            <a:avLst/>
          </a:prstGeom>
          <a:noFill/>
          <a:ln>
            <a:noFill/>
          </a:ln>
        </p:spPr>
      </p:pic>
      <p:pic>
        <p:nvPicPr>
          <p:cNvPr id="2823" name="Google Shape;2823;p399"/>
          <p:cNvPicPr preferRelativeResize="0"/>
          <p:nvPr/>
        </p:nvPicPr>
        <p:blipFill rotWithShape="1">
          <a:blip r:embed="rId4">
            <a:alphaModFix/>
          </a:blip>
          <a:srcRect b="0" l="0" r="0" t="17857"/>
          <a:stretch/>
        </p:blipFill>
        <p:spPr>
          <a:xfrm>
            <a:off x="5425400" y="-24700"/>
            <a:ext cx="2198224" cy="1812949"/>
          </a:xfrm>
          <a:prstGeom prst="rect">
            <a:avLst/>
          </a:prstGeom>
          <a:noFill/>
          <a:ln>
            <a:noFill/>
          </a:ln>
        </p:spPr>
      </p:pic>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1">
    <p:spTree>
      <p:nvGrpSpPr>
        <p:cNvPr id="2824" name="Shape 2824"/>
        <p:cNvGrpSpPr/>
        <p:nvPr/>
      </p:nvGrpSpPr>
      <p:grpSpPr>
        <a:xfrm>
          <a:off x="0" y="0"/>
          <a:ext cx="0" cy="0"/>
          <a:chOff x="0" y="0"/>
          <a:chExt cx="0" cy="0"/>
        </a:xfrm>
      </p:grpSpPr>
      <p:sp>
        <p:nvSpPr>
          <p:cNvPr id="2825" name="Google Shape;2825;p400"/>
          <p:cNvSpPr txBox="1"/>
          <p:nvPr>
            <p:ph type="title"/>
          </p:nvPr>
        </p:nvSpPr>
        <p:spPr>
          <a:xfrm>
            <a:off x="2581350" y="1660775"/>
            <a:ext cx="3981300" cy="68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600"/>
              <a:buNone/>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2826" name="Google Shape;2826;p400"/>
          <p:cNvSpPr txBox="1"/>
          <p:nvPr>
            <p:ph idx="1" type="subTitle"/>
          </p:nvPr>
        </p:nvSpPr>
        <p:spPr>
          <a:xfrm>
            <a:off x="2411850" y="2410025"/>
            <a:ext cx="4320300" cy="1398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a:lvl1pPr>
            <a:lvl2pPr lvl="1" rtl="0" algn="ctr">
              <a:lnSpc>
                <a:spcPct val="100000"/>
              </a:lnSpc>
              <a:spcBef>
                <a:spcPts val="160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pic>
        <p:nvPicPr>
          <p:cNvPr id="2827" name="Google Shape;2827;p400"/>
          <p:cNvPicPr preferRelativeResize="0"/>
          <p:nvPr/>
        </p:nvPicPr>
        <p:blipFill>
          <a:blip r:embed="rId2">
            <a:alphaModFix/>
          </a:blip>
          <a:stretch>
            <a:fillRect/>
          </a:stretch>
        </p:blipFill>
        <p:spPr>
          <a:xfrm>
            <a:off x="321900" y="306645"/>
            <a:ext cx="2107050" cy="1917405"/>
          </a:xfrm>
          <a:prstGeom prst="rect">
            <a:avLst/>
          </a:prstGeom>
          <a:noFill/>
          <a:ln>
            <a:noFill/>
          </a:ln>
        </p:spPr>
      </p:pic>
      <p:pic>
        <p:nvPicPr>
          <p:cNvPr id="2828" name="Google Shape;2828;p400"/>
          <p:cNvPicPr preferRelativeResize="0"/>
          <p:nvPr/>
        </p:nvPicPr>
        <p:blipFill rotWithShape="1">
          <a:blip r:embed="rId3">
            <a:alphaModFix/>
          </a:blip>
          <a:srcRect b="0" l="0" r="29103" t="0"/>
          <a:stretch/>
        </p:blipFill>
        <p:spPr>
          <a:xfrm>
            <a:off x="7257850" y="1584575"/>
            <a:ext cx="1886149" cy="2685299"/>
          </a:xfrm>
          <a:prstGeom prst="rect">
            <a:avLst/>
          </a:prstGeom>
          <a:noFill/>
          <a:ln>
            <a:noFill/>
          </a:ln>
        </p:spPr>
      </p:pic>
      <p:pic>
        <p:nvPicPr>
          <p:cNvPr id="2829" name="Google Shape;2829;p400"/>
          <p:cNvPicPr preferRelativeResize="0"/>
          <p:nvPr/>
        </p:nvPicPr>
        <p:blipFill rotWithShape="1">
          <a:blip r:embed="rId4">
            <a:alphaModFix/>
          </a:blip>
          <a:srcRect b="25689" l="14864" r="0" t="0"/>
          <a:stretch/>
        </p:blipFill>
        <p:spPr>
          <a:xfrm>
            <a:off x="-17100" y="3148450"/>
            <a:ext cx="2276550" cy="1995051"/>
          </a:xfrm>
          <a:prstGeom prst="rect">
            <a:avLst/>
          </a:prstGeom>
          <a:noFill/>
          <a:ln>
            <a:noFill/>
          </a:ln>
        </p:spPr>
      </p:pic>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CUSTOM_11_1">
    <p:spTree>
      <p:nvGrpSpPr>
        <p:cNvPr id="2830" name="Shape 2830"/>
        <p:cNvGrpSpPr/>
        <p:nvPr/>
      </p:nvGrpSpPr>
      <p:grpSpPr>
        <a:xfrm>
          <a:off x="0" y="0"/>
          <a:ext cx="0" cy="0"/>
          <a:chOff x="0" y="0"/>
          <a:chExt cx="0" cy="0"/>
        </a:xfrm>
      </p:grpSpPr>
      <p:sp>
        <p:nvSpPr>
          <p:cNvPr id="2831" name="Google Shape;2831;p401"/>
          <p:cNvSpPr txBox="1"/>
          <p:nvPr>
            <p:ph type="title"/>
          </p:nvPr>
        </p:nvSpPr>
        <p:spPr>
          <a:xfrm>
            <a:off x="1677450" y="539500"/>
            <a:ext cx="5789100" cy="68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600"/>
              <a:buNone/>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2832" name="Google Shape;2832;p401"/>
          <p:cNvSpPr txBox="1"/>
          <p:nvPr>
            <p:ph idx="1" type="subTitle"/>
          </p:nvPr>
        </p:nvSpPr>
        <p:spPr>
          <a:xfrm>
            <a:off x="2411850" y="1664000"/>
            <a:ext cx="4320300" cy="540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accent1"/>
              </a:buClr>
              <a:buSzPts val="1400"/>
              <a:buNone/>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2833" name="Google Shape;2833;p401"/>
          <p:cNvSpPr txBox="1"/>
          <p:nvPr>
            <p:ph idx="2" type="subTitle"/>
          </p:nvPr>
        </p:nvSpPr>
        <p:spPr>
          <a:xfrm>
            <a:off x="2041500" y="2306300"/>
            <a:ext cx="4908600" cy="1924200"/>
          </a:xfrm>
          <a:prstGeom prst="rect">
            <a:avLst/>
          </a:prstGeom>
        </p:spPr>
        <p:txBody>
          <a:bodyPr anchorCtr="0" anchor="t" bIns="91425" lIns="91425" spcFirstLastPara="1" rIns="91425" wrap="square" tIns="91425">
            <a:noAutofit/>
          </a:bodyPr>
          <a:lstStyle>
            <a:lvl1pPr lvl="0" rtl="0">
              <a:lnSpc>
                <a:spcPct val="150000"/>
              </a:lnSpc>
              <a:spcBef>
                <a:spcPts val="0"/>
              </a:spcBef>
              <a:spcAft>
                <a:spcPts val="0"/>
              </a:spcAft>
              <a:buClr>
                <a:schemeClr val="accent1"/>
              </a:buClr>
              <a:buSzPts val="1400"/>
              <a:buChar ch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pic>
        <p:nvPicPr>
          <p:cNvPr id="2834" name="Google Shape;2834;p401"/>
          <p:cNvPicPr preferRelativeResize="0"/>
          <p:nvPr/>
        </p:nvPicPr>
        <p:blipFill rotWithShape="1">
          <a:blip r:embed="rId2">
            <a:alphaModFix/>
          </a:blip>
          <a:srcRect b="0" l="18227" r="0" t="0"/>
          <a:stretch/>
        </p:blipFill>
        <p:spPr>
          <a:xfrm>
            <a:off x="0" y="1571375"/>
            <a:ext cx="1935326" cy="2136450"/>
          </a:xfrm>
          <a:prstGeom prst="rect">
            <a:avLst/>
          </a:prstGeom>
          <a:noFill/>
          <a:ln>
            <a:noFill/>
          </a:ln>
        </p:spPr>
      </p:pic>
      <p:pic>
        <p:nvPicPr>
          <p:cNvPr id="2835" name="Google Shape;2835;p401"/>
          <p:cNvPicPr preferRelativeResize="0"/>
          <p:nvPr/>
        </p:nvPicPr>
        <p:blipFill rotWithShape="1">
          <a:blip r:embed="rId3">
            <a:alphaModFix/>
          </a:blip>
          <a:srcRect b="0" l="0" r="29903" t="23442"/>
          <a:stretch/>
        </p:blipFill>
        <p:spPr>
          <a:xfrm>
            <a:off x="7403800" y="0"/>
            <a:ext cx="1740199" cy="1729626"/>
          </a:xfrm>
          <a:prstGeom prst="rect">
            <a:avLst/>
          </a:prstGeom>
          <a:noFill/>
          <a:ln>
            <a:noFill/>
          </a:ln>
        </p:spPr>
      </p:pic>
      <p:pic>
        <p:nvPicPr>
          <p:cNvPr id="2836" name="Google Shape;2836;p401"/>
          <p:cNvPicPr preferRelativeResize="0"/>
          <p:nvPr/>
        </p:nvPicPr>
        <p:blipFill rotWithShape="1">
          <a:blip r:embed="rId4">
            <a:alphaModFix/>
          </a:blip>
          <a:srcRect b="0" l="26362" r="0" t="9074"/>
          <a:stretch/>
        </p:blipFill>
        <p:spPr>
          <a:xfrm rot="10799993">
            <a:off x="7318399" y="2851204"/>
            <a:ext cx="1837376" cy="2317119"/>
          </a:xfrm>
          <a:prstGeom prst="rect">
            <a:avLst/>
          </a:prstGeom>
          <a:noFill/>
          <a:ln>
            <a:noFill/>
          </a:ln>
        </p:spPr>
      </p:pic>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2">
    <p:spTree>
      <p:nvGrpSpPr>
        <p:cNvPr id="2837" name="Shape 2837"/>
        <p:cNvGrpSpPr/>
        <p:nvPr/>
      </p:nvGrpSpPr>
      <p:grpSpPr>
        <a:xfrm>
          <a:off x="0" y="0"/>
          <a:ext cx="0" cy="0"/>
          <a:chOff x="0" y="0"/>
          <a:chExt cx="0" cy="0"/>
        </a:xfrm>
      </p:grpSpPr>
      <p:sp>
        <p:nvSpPr>
          <p:cNvPr id="2838" name="Google Shape;2838;p402"/>
          <p:cNvSpPr txBox="1"/>
          <p:nvPr>
            <p:ph type="title"/>
          </p:nvPr>
        </p:nvSpPr>
        <p:spPr>
          <a:xfrm>
            <a:off x="4575055" y="2764177"/>
            <a:ext cx="3858900" cy="100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2839" name="Google Shape;2839;p402"/>
          <p:cNvSpPr txBox="1"/>
          <p:nvPr>
            <p:ph hasCustomPrompt="1" idx="2" type="title"/>
          </p:nvPr>
        </p:nvSpPr>
        <p:spPr>
          <a:xfrm>
            <a:off x="6063955" y="1957725"/>
            <a:ext cx="2370000" cy="115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2840" name="Google Shape;2840;p402"/>
          <p:cNvSpPr txBox="1"/>
          <p:nvPr>
            <p:ph idx="1" type="subTitle"/>
          </p:nvPr>
        </p:nvSpPr>
        <p:spPr>
          <a:xfrm>
            <a:off x="5818575" y="3950125"/>
            <a:ext cx="2615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2841" name="Google Shape;2841;p402"/>
          <p:cNvPicPr preferRelativeResize="0"/>
          <p:nvPr/>
        </p:nvPicPr>
        <p:blipFill rotWithShape="1">
          <a:blip r:embed="rId2">
            <a:alphaModFix amt="88000"/>
          </a:blip>
          <a:srcRect b="0" l="17416" r="0" t="30128"/>
          <a:stretch/>
        </p:blipFill>
        <p:spPr>
          <a:xfrm flipH="1">
            <a:off x="5860925" y="0"/>
            <a:ext cx="3301876" cy="1808024"/>
          </a:xfrm>
          <a:prstGeom prst="rect">
            <a:avLst/>
          </a:prstGeom>
          <a:noFill/>
          <a:ln>
            <a:noFill/>
          </a:ln>
        </p:spPr>
      </p:pic>
      <p:pic>
        <p:nvPicPr>
          <p:cNvPr id="2842" name="Google Shape;2842;p402"/>
          <p:cNvPicPr preferRelativeResize="0"/>
          <p:nvPr/>
        </p:nvPicPr>
        <p:blipFill rotWithShape="1">
          <a:blip r:embed="rId3">
            <a:alphaModFix/>
          </a:blip>
          <a:srcRect b="0" l="0" r="0" t="16777"/>
          <a:stretch/>
        </p:blipFill>
        <p:spPr>
          <a:xfrm>
            <a:off x="713225" y="-2978"/>
            <a:ext cx="1828801" cy="1702801"/>
          </a:xfrm>
          <a:prstGeom prst="rect">
            <a:avLst/>
          </a:prstGeom>
          <a:noFill/>
          <a:ln>
            <a:noFill/>
          </a:ln>
        </p:spPr>
      </p:pic>
      <p:pic>
        <p:nvPicPr>
          <p:cNvPr id="2843" name="Google Shape;2843;p402"/>
          <p:cNvPicPr preferRelativeResize="0"/>
          <p:nvPr/>
        </p:nvPicPr>
        <p:blipFill rotWithShape="1">
          <a:blip r:embed="rId4">
            <a:alphaModFix amt="85000"/>
          </a:blip>
          <a:srcRect b="0" l="0" r="78523" t="0"/>
          <a:stretch/>
        </p:blipFill>
        <p:spPr>
          <a:xfrm rot="5400000">
            <a:off x="918900" y="3770899"/>
            <a:ext cx="510599" cy="2234601"/>
          </a:xfrm>
          <a:prstGeom prst="rect">
            <a:avLst/>
          </a:prstGeom>
          <a:noFill/>
          <a:ln>
            <a:noFill/>
          </a:ln>
        </p:spPr>
      </p:pic>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2_1">
    <p:spTree>
      <p:nvGrpSpPr>
        <p:cNvPr id="2844" name="Shape 2844"/>
        <p:cNvGrpSpPr/>
        <p:nvPr/>
      </p:nvGrpSpPr>
      <p:grpSpPr>
        <a:xfrm>
          <a:off x="0" y="0"/>
          <a:ext cx="0" cy="0"/>
          <a:chOff x="0" y="0"/>
          <a:chExt cx="0" cy="0"/>
        </a:xfrm>
      </p:grpSpPr>
      <p:sp>
        <p:nvSpPr>
          <p:cNvPr id="2845" name="Google Shape;2845;p403"/>
          <p:cNvSpPr txBox="1"/>
          <p:nvPr>
            <p:ph type="title"/>
          </p:nvPr>
        </p:nvSpPr>
        <p:spPr>
          <a:xfrm>
            <a:off x="2642550" y="2764177"/>
            <a:ext cx="3858900" cy="100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2846" name="Google Shape;2846;p403"/>
          <p:cNvSpPr txBox="1"/>
          <p:nvPr>
            <p:ph hasCustomPrompt="1" idx="2" type="title"/>
          </p:nvPr>
        </p:nvSpPr>
        <p:spPr>
          <a:xfrm>
            <a:off x="3387000" y="1957725"/>
            <a:ext cx="2370000" cy="115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2847" name="Google Shape;2847;p403"/>
          <p:cNvSpPr txBox="1"/>
          <p:nvPr>
            <p:ph idx="1" type="subTitle"/>
          </p:nvPr>
        </p:nvSpPr>
        <p:spPr>
          <a:xfrm>
            <a:off x="3264300" y="3950125"/>
            <a:ext cx="2615400" cy="64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2848" name="Google Shape;2848;p403"/>
          <p:cNvPicPr preferRelativeResize="0"/>
          <p:nvPr/>
        </p:nvPicPr>
        <p:blipFill rotWithShape="1">
          <a:blip r:embed="rId2">
            <a:alphaModFix/>
          </a:blip>
          <a:srcRect b="0" l="0" r="0" t="35629"/>
          <a:stretch/>
        </p:blipFill>
        <p:spPr>
          <a:xfrm>
            <a:off x="3839950" y="-3"/>
            <a:ext cx="2158474" cy="1425576"/>
          </a:xfrm>
          <a:prstGeom prst="rect">
            <a:avLst/>
          </a:prstGeom>
          <a:noFill/>
          <a:ln>
            <a:noFill/>
          </a:ln>
        </p:spPr>
      </p:pic>
      <p:pic>
        <p:nvPicPr>
          <p:cNvPr id="2849" name="Google Shape;2849;p403"/>
          <p:cNvPicPr preferRelativeResize="0"/>
          <p:nvPr/>
        </p:nvPicPr>
        <p:blipFill rotWithShape="1">
          <a:blip r:embed="rId3">
            <a:alphaModFix/>
          </a:blip>
          <a:srcRect b="0" l="0" r="0" t="11964"/>
          <a:stretch/>
        </p:blipFill>
        <p:spPr>
          <a:xfrm>
            <a:off x="5268875" y="0"/>
            <a:ext cx="2158474" cy="1900200"/>
          </a:xfrm>
          <a:prstGeom prst="rect">
            <a:avLst/>
          </a:prstGeom>
          <a:noFill/>
          <a:ln>
            <a:noFill/>
          </a:ln>
        </p:spPr>
      </p:pic>
      <p:pic>
        <p:nvPicPr>
          <p:cNvPr id="2850" name="Google Shape;2850;p403"/>
          <p:cNvPicPr preferRelativeResize="0"/>
          <p:nvPr/>
        </p:nvPicPr>
        <p:blipFill rotWithShape="1">
          <a:blip r:embed="rId4">
            <a:alphaModFix/>
          </a:blip>
          <a:srcRect b="35587" l="0" r="0" t="0"/>
          <a:stretch/>
        </p:blipFill>
        <p:spPr>
          <a:xfrm>
            <a:off x="717425" y="3616925"/>
            <a:ext cx="2370000" cy="1526576"/>
          </a:xfrm>
          <a:prstGeom prst="rect">
            <a:avLst/>
          </a:prstGeom>
          <a:noFill/>
          <a:ln>
            <a:noFill/>
          </a:ln>
        </p:spPr>
      </p:pic>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2_1_1">
    <p:bg>
      <p:bgPr>
        <a:solidFill>
          <a:schemeClr val="dk1"/>
        </a:solidFill>
      </p:bgPr>
    </p:bg>
    <p:spTree>
      <p:nvGrpSpPr>
        <p:cNvPr id="2851" name="Shape 2851"/>
        <p:cNvGrpSpPr/>
        <p:nvPr/>
      </p:nvGrpSpPr>
      <p:grpSpPr>
        <a:xfrm>
          <a:off x="0" y="0"/>
          <a:ext cx="0" cy="0"/>
          <a:chOff x="0" y="0"/>
          <a:chExt cx="0" cy="0"/>
        </a:xfrm>
      </p:grpSpPr>
      <p:sp>
        <p:nvSpPr>
          <p:cNvPr id="2852" name="Google Shape;2852;p404"/>
          <p:cNvSpPr txBox="1"/>
          <p:nvPr>
            <p:ph type="title"/>
          </p:nvPr>
        </p:nvSpPr>
        <p:spPr>
          <a:xfrm>
            <a:off x="789352" y="2459375"/>
            <a:ext cx="2615400" cy="100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2853" name="Google Shape;2853;p404"/>
          <p:cNvSpPr txBox="1"/>
          <p:nvPr>
            <p:ph hasCustomPrompt="1" idx="2" type="title"/>
          </p:nvPr>
        </p:nvSpPr>
        <p:spPr>
          <a:xfrm>
            <a:off x="1034755" y="1652925"/>
            <a:ext cx="2370000" cy="115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2854" name="Google Shape;2854;p404"/>
          <p:cNvSpPr txBox="1"/>
          <p:nvPr>
            <p:ph idx="1" type="subTitle"/>
          </p:nvPr>
        </p:nvSpPr>
        <p:spPr>
          <a:xfrm>
            <a:off x="5922750" y="2564550"/>
            <a:ext cx="2336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2855" name="Google Shape;2855;p404"/>
          <p:cNvPicPr preferRelativeResize="0"/>
          <p:nvPr/>
        </p:nvPicPr>
        <p:blipFill rotWithShape="1">
          <a:blip r:embed="rId2">
            <a:alphaModFix/>
          </a:blip>
          <a:srcRect b="0" l="0" r="24276" t="17525"/>
          <a:stretch/>
        </p:blipFill>
        <p:spPr>
          <a:xfrm>
            <a:off x="7036275" y="0"/>
            <a:ext cx="2107725" cy="2072226"/>
          </a:xfrm>
          <a:prstGeom prst="rect">
            <a:avLst/>
          </a:prstGeom>
          <a:noFill/>
          <a:ln>
            <a:noFill/>
          </a:ln>
        </p:spPr>
      </p:pic>
      <p:pic>
        <p:nvPicPr>
          <p:cNvPr id="2856" name="Google Shape;2856;p404"/>
          <p:cNvPicPr preferRelativeResize="0"/>
          <p:nvPr/>
        </p:nvPicPr>
        <p:blipFill rotWithShape="1">
          <a:blip r:embed="rId3">
            <a:alphaModFix/>
          </a:blip>
          <a:srcRect b="55711" l="0" r="0" t="0"/>
          <a:stretch/>
        </p:blipFill>
        <p:spPr>
          <a:xfrm>
            <a:off x="536611" y="3913367"/>
            <a:ext cx="2839987" cy="1257788"/>
          </a:xfrm>
          <a:prstGeom prst="rect">
            <a:avLst/>
          </a:prstGeom>
          <a:noFill/>
          <a:ln>
            <a:noFill/>
          </a:ln>
        </p:spPr>
      </p:pic>
      <p:pic>
        <p:nvPicPr>
          <p:cNvPr id="2857" name="Google Shape;2857;p404"/>
          <p:cNvPicPr preferRelativeResize="0"/>
          <p:nvPr/>
        </p:nvPicPr>
        <p:blipFill rotWithShape="1">
          <a:blip r:embed="rId2">
            <a:alphaModFix/>
          </a:blip>
          <a:srcRect b="59170" l="28850" r="0" t="0"/>
          <a:stretch/>
        </p:blipFill>
        <p:spPr>
          <a:xfrm>
            <a:off x="0" y="4079358"/>
            <a:ext cx="2107714" cy="1091795"/>
          </a:xfrm>
          <a:prstGeom prst="rect">
            <a:avLst/>
          </a:prstGeom>
          <a:noFill/>
          <a:ln>
            <a:noFill/>
          </a:ln>
        </p:spPr>
      </p:pic>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17">
    <p:spTree>
      <p:nvGrpSpPr>
        <p:cNvPr id="2858" name="Shape 2858"/>
        <p:cNvGrpSpPr/>
        <p:nvPr/>
      </p:nvGrpSpPr>
      <p:grpSpPr>
        <a:xfrm>
          <a:off x="0" y="0"/>
          <a:ext cx="0" cy="0"/>
          <a:chOff x="0" y="0"/>
          <a:chExt cx="0" cy="0"/>
        </a:xfrm>
      </p:grpSpPr>
      <p:sp>
        <p:nvSpPr>
          <p:cNvPr id="2859" name="Google Shape;2859;p405"/>
          <p:cNvSpPr txBox="1"/>
          <p:nvPr>
            <p:ph hasCustomPrompt="1" type="title"/>
          </p:nvPr>
        </p:nvSpPr>
        <p:spPr>
          <a:xfrm>
            <a:off x="712500" y="1449525"/>
            <a:ext cx="3529200" cy="1680300"/>
          </a:xfrm>
          <a:prstGeom prst="rect">
            <a:avLst/>
          </a:prstGeom>
        </p:spPr>
        <p:txBody>
          <a:bodyPr anchorCtr="0" anchor="t" bIns="91425" lIns="91425" spcFirstLastPara="1" rIns="91425" wrap="square" tIns="91425">
            <a:noAutofit/>
          </a:bodyPr>
          <a:lstStyle>
            <a:lvl1pPr lvl="0" rtl="0">
              <a:spcBef>
                <a:spcPts val="0"/>
              </a:spcBef>
              <a:spcAft>
                <a:spcPts val="0"/>
              </a:spcAft>
              <a:buSzPts val="9500"/>
              <a:buNone/>
              <a:defRPr sz="11500"/>
            </a:lvl1pPr>
            <a:lvl2pPr lvl="1" rtl="0" algn="ctr">
              <a:spcBef>
                <a:spcPts val="0"/>
              </a:spcBef>
              <a:spcAft>
                <a:spcPts val="0"/>
              </a:spcAft>
              <a:buClr>
                <a:schemeClr val="accent1"/>
              </a:buClr>
              <a:buSzPts val="7200"/>
              <a:buNone/>
              <a:defRPr sz="7200">
                <a:solidFill>
                  <a:schemeClr val="accent1"/>
                </a:solidFill>
              </a:defRPr>
            </a:lvl2pPr>
            <a:lvl3pPr lvl="2" rtl="0" algn="ctr">
              <a:spcBef>
                <a:spcPts val="0"/>
              </a:spcBef>
              <a:spcAft>
                <a:spcPts val="0"/>
              </a:spcAft>
              <a:buClr>
                <a:schemeClr val="accent1"/>
              </a:buClr>
              <a:buSzPts val="7200"/>
              <a:buNone/>
              <a:defRPr sz="7200">
                <a:solidFill>
                  <a:schemeClr val="accent1"/>
                </a:solidFill>
              </a:defRPr>
            </a:lvl3pPr>
            <a:lvl4pPr lvl="3" rtl="0" algn="ctr">
              <a:spcBef>
                <a:spcPts val="0"/>
              </a:spcBef>
              <a:spcAft>
                <a:spcPts val="0"/>
              </a:spcAft>
              <a:buClr>
                <a:schemeClr val="accent1"/>
              </a:buClr>
              <a:buSzPts val="7200"/>
              <a:buNone/>
              <a:defRPr sz="7200">
                <a:solidFill>
                  <a:schemeClr val="accent1"/>
                </a:solidFill>
              </a:defRPr>
            </a:lvl4pPr>
            <a:lvl5pPr lvl="4" rtl="0" algn="ctr">
              <a:spcBef>
                <a:spcPts val="0"/>
              </a:spcBef>
              <a:spcAft>
                <a:spcPts val="0"/>
              </a:spcAft>
              <a:buClr>
                <a:schemeClr val="accent1"/>
              </a:buClr>
              <a:buSzPts val="7200"/>
              <a:buNone/>
              <a:defRPr sz="7200">
                <a:solidFill>
                  <a:schemeClr val="accent1"/>
                </a:solidFill>
              </a:defRPr>
            </a:lvl5pPr>
            <a:lvl6pPr lvl="5" rtl="0" algn="ctr">
              <a:spcBef>
                <a:spcPts val="0"/>
              </a:spcBef>
              <a:spcAft>
                <a:spcPts val="0"/>
              </a:spcAft>
              <a:buClr>
                <a:schemeClr val="accent1"/>
              </a:buClr>
              <a:buSzPts val="7200"/>
              <a:buNone/>
              <a:defRPr sz="7200">
                <a:solidFill>
                  <a:schemeClr val="accent1"/>
                </a:solidFill>
              </a:defRPr>
            </a:lvl6pPr>
            <a:lvl7pPr lvl="6" rtl="0" algn="ctr">
              <a:spcBef>
                <a:spcPts val="0"/>
              </a:spcBef>
              <a:spcAft>
                <a:spcPts val="0"/>
              </a:spcAft>
              <a:buClr>
                <a:schemeClr val="accent1"/>
              </a:buClr>
              <a:buSzPts val="7200"/>
              <a:buNone/>
              <a:defRPr sz="7200">
                <a:solidFill>
                  <a:schemeClr val="accent1"/>
                </a:solidFill>
              </a:defRPr>
            </a:lvl7pPr>
            <a:lvl8pPr lvl="7" rtl="0" algn="ctr">
              <a:spcBef>
                <a:spcPts val="0"/>
              </a:spcBef>
              <a:spcAft>
                <a:spcPts val="0"/>
              </a:spcAft>
              <a:buClr>
                <a:schemeClr val="accent1"/>
              </a:buClr>
              <a:buSzPts val="7200"/>
              <a:buNone/>
              <a:defRPr sz="7200">
                <a:solidFill>
                  <a:schemeClr val="accent1"/>
                </a:solidFill>
              </a:defRPr>
            </a:lvl8pPr>
            <a:lvl9pPr lvl="8" rtl="0" algn="ctr">
              <a:spcBef>
                <a:spcPts val="0"/>
              </a:spcBef>
              <a:spcAft>
                <a:spcPts val="0"/>
              </a:spcAft>
              <a:buClr>
                <a:schemeClr val="accent1"/>
              </a:buClr>
              <a:buSzPts val="7200"/>
              <a:buNone/>
              <a:defRPr sz="7200">
                <a:solidFill>
                  <a:schemeClr val="accent1"/>
                </a:solidFill>
              </a:defRPr>
            </a:lvl9pPr>
          </a:lstStyle>
          <a:p>
            <a:r>
              <a:t>xx%</a:t>
            </a:r>
          </a:p>
        </p:txBody>
      </p:sp>
      <p:sp>
        <p:nvSpPr>
          <p:cNvPr id="2860" name="Google Shape;2860;p405"/>
          <p:cNvSpPr txBox="1"/>
          <p:nvPr>
            <p:ph idx="1" type="subTitle"/>
          </p:nvPr>
        </p:nvSpPr>
        <p:spPr>
          <a:xfrm>
            <a:off x="712500" y="3129525"/>
            <a:ext cx="4123800" cy="442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r">
              <a:spcBef>
                <a:spcPts val="1600"/>
              </a:spcBef>
              <a:spcAft>
                <a:spcPts val="0"/>
              </a:spcAft>
              <a:buClr>
                <a:schemeClr val="accent1"/>
              </a:buClr>
              <a:buSzPts val="1600"/>
              <a:buNone/>
              <a:defRPr sz="1600">
                <a:solidFill>
                  <a:schemeClr val="accent1"/>
                </a:solidFill>
              </a:defRPr>
            </a:lvl2pPr>
            <a:lvl3pPr lvl="2" rtl="0" algn="r">
              <a:spcBef>
                <a:spcPts val="1600"/>
              </a:spcBef>
              <a:spcAft>
                <a:spcPts val="0"/>
              </a:spcAft>
              <a:buClr>
                <a:schemeClr val="accent1"/>
              </a:buClr>
              <a:buSzPts val="1600"/>
              <a:buNone/>
              <a:defRPr sz="1600">
                <a:solidFill>
                  <a:schemeClr val="accent1"/>
                </a:solidFill>
              </a:defRPr>
            </a:lvl3pPr>
            <a:lvl4pPr lvl="3" rtl="0" algn="r">
              <a:spcBef>
                <a:spcPts val="1600"/>
              </a:spcBef>
              <a:spcAft>
                <a:spcPts val="0"/>
              </a:spcAft>
              <a:buClr>
                <a:schemeClr val="accent1"/>
              </a:buClr>
              <a:buSzPts val="1600"/>
              <a:buNone/>
              <a:defRPr sz="1600">
                <a:solidFill>
                  <a:schemeClr val="accent1"/>
                </a:solidFill>
              </a:defRPr>
            </a:lvl4pPr>
            <a:lvl5pPr lvl="4" rtl="0" algn="r">
              <a:spcBef>
                <a:spcPts val="1600"/>
              </a:spcBef>
              <a:spcAft>
                <a:spcPts val="0"/>
              </a:spcAft>
              <a:buClr>
                <a:schemeClr val="accent1"/>
              </a:buClr>
              <a:buSzPts val="1600"/>
              <a:buNone/>
              <a:defRPr sz="1600">
                <a:solidFill>
                  <a:schemeClr val="accent1"/>
                </a:solidFill>
              </a:defRPr>
            </a:lvl5pPr>
            <a:lvl6pPr lvl="5" rtl="0" algn="r">
              <a:spcBef>
                <a:spcPts val="1600"/>
              </a:spcBef>
              <a:spcAft>
                <a:spcPts val="0"/>
              </a:spcAft>
              <a:buClr>
                <a:schemeClr val="accent1"/>
              </a:buClr>
              <a:buSzPts val="1600"/>
              <a:buNone/>
              <a:defRPr sz="1600">
                <a:solidFill>
                  <a:schemeClr val="accent1"/>
                </a:solidFill>
              </a:defRPr>
            </a:lvl6pPr>
            <a:lvl7pPr lvl="6" rtl="0" algn="r">
              <a:spcBef>
                <a:spcPts val="1600"/>
              </a:spcBef>
              <a:spcAft>
                <a:spcPts val="0"/>
              </a:spcAft>
              <a:buClr>
                <a:schemeClr val="accent1"/>
              </a:buClr>
              <a:buSzPts val="1600"/>
              <a:buNone/>
              <a:defRPr sz="1600">
                <a:solidFill>
                  <a:schemeClr val="accent1"/>
                </a:solidFill>
              </a:defRPr>
            </a:lvl7pPr>
            <a:lvl8pPr lvl="7" rtl="0" algn="r">
              <a:spcBef>
                <a:spcPts val="1600"/>
              </a:spcBef>
              <a:spcAft>
                <a:spcPts val="0"/>
              </a:spcAft>
              <a:buClr>
                <a:schemeClr val="accent1"/>
              </a:buClr>
              <a:buSzPts val="1600"/>
              <a:buNone/>
              <a:defRPr sz="1600">
                <a:solidFill>
                  <a:schemeClr val="accent1"/>
                </a:solidFill>
              </a:defRPr>
            </a:lvl8pPr>
            <a:lvl9pPr lvl="8" rtl="0" algn="r">
              <a:spcBef>
                <a:spcPts val="1600"/>
              </a:spcBef>
              <a:spcAft>
                <a:spcPts val="1600"/>
              </a:spcAft>
              <a:buClr>
                <a:schemeClr val="accent1"/>
              </a:buClr>
              <a:buSzPts val="1600"/>
              <a:buNone/>
              <a:defRPr sz="1600">
                <a:solidFill>
                  <a:schemeClr val="accent1"/>
                </a:solidFill>
              </a:defRPr>
            </a:lvl9pPr>
          </a:lstStyle>
          <a:p/>
        </p:txBody>
      </p:sp>
      <p:pic>
        <p:nvPicPr>
          <p:cNvPr id="2861" name="Google Shape;2861;p405"/>
          <p:cNvPicPr preferRelativeResize="0"/>
          <p:nvPr/>
        </p:nvPicPr>
        <p:blipFill rotWithShape="1">
          <a:blip r:embed="rId2">
            <a:alphaModFix/>
          </a:blip>
          <a:srcRect b="0" l="0" r="0" t="41221"/>
          <a:stretch/>
        </p:blipFill>
        <p:spPr>
          <a:xfrm>
            <a:off x="3376600" y="-8350"/>
            <a:ext cx="2783501" cy="1476825"/>
          </a:xfrm>
          <a:prstGeom prst="rect">
            <a:avLst/>
          </a:prstGeom>
          <a:noFill/>
          <a:ln>
            <a:noFill/>
          </a:ln>
        </p:spPr>
      </p:pic>
      <p:pic>
        <p:nvPicPr>
          <p:cNvPr id="2862" name="Google Shape;2862;p405"/>
          <p:cNvPicPr preferRelativeResize="0"/>
          <p:nvPr/>
        </p:nvPicPr>
        <p:blipFill rotWithShape="1">
          <a:blip r:embed="rId3">
            <a:alphaModFix/>
          </a:blip>
          <a:srcRect b="55711" l="0" r="0" t="0"/>
          <a:stretch/>
        </p:blipFill>
        <p:spPr>
          <a:xfrm>
            <a:off x="536611" y="3913367"/>
            <a:ext cx="2839987" cy="1257788"/>
          </a:xfrm>
          <a:prstGeom prst="rect">
            <a:avLst/>
          </a:prstGeom>
          <a:noFill/>
          <a:ln>
            <a:noFill/>
          </a:ln>
        </p:spPr>
      </p:pic>
      <p:pic>
        <p:nvPicPr>
          <p:cNvPr id="2863" name="Google Shape;2863;p405"/>
          <p:cNvPicPr preferRelativeResize="0"/>
          <p:nvPr/>
        </p:nvPicPr>
        <p:blipFill rotWithShape="1">
          <a:blip r:embed="rId2">
            <a:alphaModFix/>
          </a:blip>
          <a:srcRect b="59170" l="28850" r="0" t="0"/>
          <a:stretch/>
        </p:blipFill>
        <p:spPr>
          <a:xfrm>
            <a:off x="0" y="4079358"/>
            <a:ext cx="2107714" cy="1091795"/>
          </a:xfrm>
          <a:prstGeom prst="rect">
            <a:avLst/>
          </a:prstGeom>
          <a:noFill/>
          <a:ln>
            <a:noFill/>
          </a:ln>
        </p:spPr>
      </p:pic>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20">
    <p:spTree>
      <p:nvGrpSpPr>
        <p:cNvPr id="2864" name="Shape 2864"/>
        <p:cNvGrpSpPr/>
        <p:nvPr/>
      </p:nvGrpSpPr>
      <p:grpSpPr>
        <a:xfrm>
          <a:off x="0" y="0"/>
          <a:ext cx="0" cy="0"/>
          <a:chOff x="0" y="0"/>
          <a:chExt cx="0" cy="0"/>
        </a:xfrm>
      </p:grpSpPr>
      <p:sp>
        <p:nvSpPr>
          <p:cNvPr id="2865" name="Google Shape;2865;p406"/>
          <p:cNvSpPr txBox="1"/>
          <p:nvPr>
            <p:ph hasCustomPrompt="1" type="title"/>
          </p:nvPr>
        </p:nvSpPr>
        <p:spPr>
          <a:xfrm>
            <a:off x="645100" y="679675"/>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2866" name="Google Shape;2866;p406"/>
          <p:cNvSpPr txBox="1"/>
          <p:nvPr>
            <p:ph idx="1" type="subTitle"/>
          </p:nvPr>
        </p:nvSpPr>
        <p:spPr>
          <a:xfrm>
            <a:off x="491200" y="1484350"/>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sp>
        <p:nvSpPr>
          <p:cNvPr id="2867" name="Google Shape;2867;p406"/>
          <p:cNvSpPr txBox="1"/>
          <p:nvPr>
            <p:ph hasCustomPrompt="1" idx="2" type="title"/>
          </p:nvPr>
        </p:nvSpPr>
        <p:spPr>
          <a:xfrm>
            <a:off x="3414163" y="1917931"/>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2868" name="Google Shape;2868;p406"/>
          <p:cNvSpPr txBox="1"/>
          <p:nvPr>
            <p:ph idx="3" type="subTitle"/>
          </p:nvPr>
        </p:nvSpPr>
        <p:spPr>
          <a:xfrm>
            <a:off x="3260263" y="2722616"/>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sp>
        <p:nvSpPr>
          <p:cNvPr id="2869" name="Google Shape;2869;p406"/>
          <p:cNvSpPr txBox="1"/>
          <p:nvPr>
            <p:ph hasCustomPrompt="1" idx="4" type="title"/>
          </p:nvPr>
        </p:nvSpPr>
        <p:spPr>
          <a:xfrm>
            <a:off x="6183225" y="3156188"/>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2870" name="Google Shape;2870;p406"/>
          <p:cNvSpPr txBox="1"/>
          <p:nvPr>
            <p:ph idx="5" type="subTitle"/>
          </p:nvPr>
        </p:nvSpPr>
        <p:spPr>
          <a:xfrm>
            <a:off x="6029325" y="3960882"/>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pic>
        <p:nvPicPr>
          <p:cNvPr id="2871" name="Google Shape;2871;p406"/>
          <p:cNvPicPr preferRelativeResize="0"/>
          <p:nvPr/>
        </p:nvPicPr>
        <p:blipFill>
          <a:blip r:embed="rId2">
            <a:alphaModFix amt="89000"/>
          </a:blip>
          <a:stretch>
            <a:fillRect/>
          </a:stretch>
        </p:blipFill>
        <p:spPr>
          <a:xfrm rot="-1026075">
            <a:off x="773710" y="2592277"/>
            <a:ext cx="1628577" cy="1592747"/>
          </a:xfrm>
          <a:prstGeom prst="rect">
            <a:avLst/>
          </a:prstGeom>
          <a:noFill/>
          <a:ln>
            <a:noFill/>
          </a:ln>
        </p:spPr>
      </p:pic>
      <p:pic>
        <p:nvPicPr>
          <p:cNvPr id="2872" name="Google Shape;2872;p406"/>
          <p:cNvPicPr preferRelativeResize="0"/>
          <p:nvPr/>
        </p:nvPicPr>
        <p:blipFill rotWithShape="1">
          <a:blip r:embed="rId3">
            <a:alphaModFix/>
          </a:blip>
          <a:srcRect b="0" l="0" r="0" t="48731"/>
          <a:stretch/>
        </p:blipFill>
        <p:spPr>
          <a:xfrm>
            <a:off x="5177932" y="0"/>
            <a:ext cx="2570475" cy="1323108"/>
          </a:xfrm>
          <a:prstGeom prst="rect">
            <a:avLst/>
          </a:prstGeom>
          <a:noFill/>
          <a:ln>
            <a:noFill/>
          </a:ln>
        </p:spPr>
      </p:pic>
      <p:pic>
        <p:nvPicPr>
          <p:cNvPr id="2873" name="Google Shape;2873;p406"/>
          <p:cNvPicPr preferRelativeResize="0"/>
          <p:nvPr/>
        </p:nvPicPr>
        <p:blipFill rotWithShape="1">
          <a:blip r:embed="rId4">
            <a:alphaModFix/>
          </a:blip>
          <a:srcRect b="0" l="0" r="10257" t="25451"/>
          <a:stretch/>
        </p:blipFill>
        <p:spPr>
          <a:xfrm>
            <a:off x="6883407" y="2"/>
            <a:ext cx="2260594" cy="1917922"/>
          </a:xfrm>
          <a:prstGeom prst="rect">
            <a:avLst/>
          </a:prstGeom>
          <a:noFill/>
          <a:ln>
            <a:noFill/>
          </a:ln>
        </p:spPr>
      </p:pic>
      <p:pic>
        <p:nvPicPr>
          <p:cNvPr id="2874" name="Google Shape;2874;p406"/>
          <p:cNvPicPr preferRelativeResize="0"/>
          <p:nvPr/>
        </p:nvPicPr>
        <p:blipFill rotWithShape="1">
          <a:blip r:embed="rId5">
            <a:alphaModFix/>
          </a:blip>
          <a:srcRect b="40366" l="0" r="0" t="0"/>
          <a:stretch/>
        </p:blipFill>
        <p:spPr>
          <a:xfrm>
            <a:off x="1787375" y="3553475"/>
            <a:ext cx="2929950" cy="1590024"/>
          </a:xfrm>
          <a:prstGeom prst="rect">
            <a:avLst/>
          </a:prstGeom>
          <a:noFill/>
          <a:ln>
            <a:noFill/>
          </a:ln>
        </p:spPr>
      </p:pic>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6">
    <p:spTree>
      <p:nvGrpSpPr>
        <p:cNvPr id="2875" name="Shape 2875"/>
        <p:cNvGrpSpPr/>
        <p:nvPr/>
      </p:nvGrpSpPr>
      <p:grpSpPr>
        <a:xfrm>
          <a:off x="0" y="0"/>
          <a:ext cx="0" cy="0"/>
          <a:chOff x="0" y="0"/>
          <a:chExt cx="0" cy="0"/>
        </a:xfrm>
      </p:grpSpPr>
      <p:sp>
        <p:nvSpPr>
          <p:cNvPr id="2876" name="Google Shape;2876;p407"/>
          <p:cNvSpPr txBox="1"/>
          <p:nvPr>
            <p:ph idx="1" type="subTitle"/>
          </p:nvPr>
        </p:nvSpPr>
        <p:spPr>
          <a:xfrm>
            <a:off x="5881269" y="265938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1600"/>
              </a:spcBef>
              <a:spcAft>
                <a:spcPts val="0"/>
              </a:spcAft>
              <a:buNone/>
              <a:defRPr sz="1800">
                <a:solidFill>
                  <a:schemeClr val="accent1"/>
                </a:solidFill>
                <a:latin typeface="Oswald"/>
                <a:ea typeface="Oswald"/>
                <a:cs typeface="Oswald"/>
                <a:sym typeface="Oswald"/>
              </a:defRPr>
            </a:lvl2pPr>
            <a:lvl3pPr lvl="2" rtl="0" algn="r">
              <a:spcBef>
                <a:spcPts val="1600"/>
              </a:spcBef>
              <a:spcAft>
                <a:spcPts val="0"/>
              </a:spcAft>
              <a:buNone/>
              <a:defRPr sz="1800">
                <a:solidFill>
                  <a:schemeClr val="accent1"/>
                </a:solidFill>
                <a:latin typeface="Oswald"/>
                <a:ea typeface="Oswald"/>
                <a:cs typeface="Oswald"/>
                <a:sym typeface="Oswald"/>
              </a:defRPr>
            </a:lvl3pPr>
            <a:lvl4pPr lvl="3" rtl="0" algn="r">
              <a:spcBef>
                <a:spcPts val="1600"/>
              </a:spcBef>
              <a:spcAft>
                <a:spcPts val="0"/>
              </a:spcAft>
              <a:buNone/>
              <a:defRPr sz="1800">
                <a:solidFill>
                  <a:schemeClr val="accent1"/>
                </a:solidFill>
                <a:latin typeface="Oswald"/>
                <a:ea typeface="Oswald"/>
                <a:cs typeface="Oswald"/>
                <a:sym typeface="Oswald"/>
              </a:defRPr>
            </a:lvl4pPr>
            <a:lvl5pPr lvl="4" rtl="0" algn="r">
              <a:spcBef>
                <a:spcPts val="1600"/>
              </a:spcBef>
              <a:spcAft>
                <a:spcPts val="0"/>
              </a:spcAft>
              <a:buNone/>
              <a:defRPr sz="1800">
                <a:solidFill>
                  <a:schemeClr val="accent1"/>
                </a:solidFill>
                <a:latin typeface="Oswald"/>
                <a:ea typeface="Oswald"/>
                <a:cs typeface="Oswald"/>
                <a:sym typeface="Oswald"/>
              </a:defRPr>
            </a:lvl5pPr>
            <a:lvl6pPr lvl="5" rtl="0" algn="r">
              <a:spcBef>
                <a:spcPts val="1600"/>
              </a:spcBef>
              <a:spcAft>
                <a:spcPts val="0"/>
              </a:spcAft>
              <a:buNone/>
              <a:defRPr sz="1800">
                <a:solidFill>
                  <a:schemeClr val="accent1"/>
                </a:solidFill>
                <a:latin typeface="Oswald"/>
                <a:ea typeface="Oswald"/>
                <a:cs typeface="Oswald"/>
                <a:sym typeface="Oswald"/>
              </a:defRPr>
            </a:lvl6pPr>
            <a:lvl7pPr lvl="6" rtl="0" algn="r">
              <a:spcBef>
                <a:spcPts val="1600"/>
              </a:spcBef>
              <a:spcAft>
                <a:spcPts val="0"/>
              </a:spcAft>
              <a:buNone/>
              <a:defRPr sz="1800">
                <a:solidFill>
                  <a:schemeClr val="accent1"/>
                </a:solidFill>
                <a:latin typeface="Oswald"/>
                <a:ea typeface="Oswald"/>
                <a:cs typeface="Oswald"/>
                <a:sym typeface="Oswald"/>
              </a:defRPr>
            </a:lvl7pPr>
            <a:lvl8pPr lvl="7" rtl="0" algn="r">
              <a:spcBef>
                <a:spcPts val="1600"/>
              </a:spcBef>
              <a:spcAft>
                <a:spcPts val="0"/>
              </a:spcAft>
              <a:buNone/>
              <a:defRPr sz="1800">
                <a:solidFill>
                  <a:schemeClr val="accent1"/>
                </a:solidFill>
                <a:latin typeface="Oswald"/>
                <a:ea typeface="Oswald"/>
                <a:cs typeface="Oswald"/>
                <a:sym typeface="Oswald"/>
              </a:defRPr>
            </a:lvl8pPr>
            <a:lvl9pPr lvl="8" rtl="0" algn="r">
              <a:spcBef>
                <a:spcPts val="1600"/>
              </a:spcBef>
              <a:spcAft>
                <a:spcPts val="1600"/>
              </a:spcAft>
              <a:buNone/>
              <a:defRPr sz="1800">
                <a:solidFill>
                  <a:schemeClr val="accent1"/>
                </a:solidFill>
                <a:latin typeface="Oswald"/>
                <a:ea typeface="Oswald"/>
                <a:cs typeface="Oswald"/>
                <a:sym typeface="Oswald"/>
              </a:defRPr>
            </a:lvl9pPr>
          </a:lstStyle>
          <a:p/>
        </p:txBody>
      </p:sp>
      <p:sp>
        <p:nvSpPr>
          <p:cNvPr id="2877" name="Google Shape;2877;p407"/>
          <p:cNvSpPr txBox="1"/>
          <p:nvPr>
            <p:ph idx="2" type="subTitle"/>
          </p:nvPr>
        </p:nvSpPr>
        <p:spPr>
          <a:xfrm>
            <a:off x="5076354" y="3395321"/>
            <a:ext cx="2446500" cy="877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2878" name="Google Shape;2878;p407"/>
          <p:cNvSpPr txBox="1"/>
          <p:nvPr>
            <p:ph idx="3" type="subTitle"/>
          </p:nvPr>
        </p:nvSpPr>
        <p:spPr>
          <a:xfrm>
            <a:off x="2426069" y="265538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0"/>
              </a:spcBef>
              <a:spcAft>
                <a:spcPts val="0"/>
              </a:spcAft>
              <a:buNone/>
              <a:defRPr sz="1800">
                <a:solidFill>
                  <a:schemeClr val="accent1"/>
                </a:solidFill>
                <a:latin typeface="Oswald"/>
                <a:ea typeface="Oswald"/>
                <a:cs typeface="Oswald"/>
                <a:sym typeface="Oswald"/>
              </a:defRPr>
            </a:lvl2pPr>
            <a:lvl3pPr lvl="2" rtl="0" algn="r">
              <a:spcBef>
                <a:spcPts val="0"/>
              </a:spcBef>
              <a:spcAft>
                <a:spcPts val="0"/>
              </a:spcAft>
              <a:buNone/>
              <a:defRPr sz="1800">
                <a:solidFill>
                  <a:schemeClr val="accent1"/>
                </a:solidFill>
                <a:latin typeface="Oswald"/>
                <a:ea typeface="Oswald"/>
                <a:cs typeface="Oswald"/>
                <a:sym typeface="Oswald"/>
              </a:defRPr>
            </a:lvl3pPr>
            <a:lvl4pPr lvl="3" rtl="0" algn="r">
              <a:spcBef>
                <a:spcPts val="0"/>
              </a:spcBef>
              <a:spcAft>
                <a:spcPts val="0"/>
              </a:spcAft>
              <a:buNone/>
              <a:defRPr sz="1800">
                <a:solidFill>
                  <a:schemeClr val="accent1"/>
                </a:solidFill>
                <a:latin typeface="Oswald"/>
                <a:ea typeface="Oswald"/>
                <a:cs typeface="Oswald"/>
                <a:sym typeface="Oswald"/>
              </a:defRPr>
            </a:lvl4pPr>
            <a:lvl5pPr lvl="4" rtl="0" algn="r">
              <a:spcBef>
                <a:spcPts val="0"/>
              </a:spcBef>
              <a:spcAft>
                <a:spcPts val="0"/>
              </a:spcAft>
              <a:buNone/>
              <a:defRPr sz="1800">
                <a:solidFill>
                  <a:schemeClr val="accent1"/>
                </a:solidFill>
                <a:latin typeface="Oswald"/>
                <a:ea typeface="Oswald"/>
                <a:cs typeface="Oswald"/>
                <a:sym typeface="Oswald"/>
              </a:defRPr>
            </a:lvl5pPr>
            <a:lvl6pPr lvl="5" rtl="0" algn="r">
              <a:spcBef>
                <a:spcPts val="0"/>
              </a:spcBef>
              <a:spcAft>
                <a:spcPts val="0"/>
              </a:spcAft>
              <a:buNone/>
              <a:defRPr sz="1800">
                <a:solidFill>
                  <a:schemeClr val="accent1"/>
                </a:solidFill>
                <a:latin typeface="Oswald"/>
                <a:ea typeface="Oswald"/>
                <a:cs typeface="Oswald"/>
                <a:sym typeface="Oswald"/>
              </a:defRPr>
            </a:lvl6pPr>
            <a:lvl7pPr lvl="6" rtl="0" algn="r">
              <a:spcBef>
                <a:spcPts val="0"/>
              </a:spcBef>
              <a:spcAft>
                <a:spcPts val="0"/>
              </a:spcAft>
              <a:buNone/>
              <a:defRPr sz="1800">
                <a:solidFill>
                  <a:schemeClr val="accent1"/>
                </a:solidFill>
                <a:latin typeface="Oswald"/>
                <a:ea typeface="Oswald"/>
                <a:cs typeface="Oswald"/>
                <a:sym typeface="Oswald"/>
              </a:defRPr>
            </a:lvl7pPr>
            <a:lvl8pPr lvl="7" rtl="0" algn="r">
              <a:spcBef>
                <a:spcPts val="0"/>
              </a:spcBef>
              <a:spcAft>
                <a:spcPts val="0"/>
              </a:spcAft>
              <a:buNone/>
              <a:defRPr sz="1800">
                <a:solidFill>
                  <a:schemeClr val="accent1"/>
                </a:solidFill>
                <a:latin typeface="Oswald"/>
                <a:ea typeface="Oswald"/>
                <a:cs typeface="Oswald"/>
                <a:sym typeface="Oswald"/>
              </a:defRPr>
            </a:lvl8pPr>
            <a:lvl9pPr lvl="8" rtl="0" algn="r">
              <a:spcBef>
                <a:spcPts val="0"/>
              </a:spcBef>
              <a:spcAft>
                <a:spcPts val="0"/>
              </a:spcAft>
              <a:buNone/>
              <a:defRPr sz="1800">
                <a:solidFill>
                  <a:schemeClr val="accent1"/>
                </a:solidFill>
                <a:latin typeface="Oswald"/>
                <a:ea typeface="Oswald"/>
                <a:cs typeface="Oswald"/>
                <a:sym typeface="Oswald"/>
              </a:defRPr>
            </a:lvl9pPr>
          </a:lstStyle>
          <a:p/>
        </p:txBody>
      </p:sp>
      <p:sp>
        <p:nvSpPr>
          <p:cNvPr id="2879" name="Google Shape;2879;p407"/>
          <p:cNvSpPr txBox="1"/>
          <p:nvPr>
            <p:ph idx="4" type="subTitle"/>
          </p:nvPr>
        </p:nvSpPr>
        <p:spPr>
          <a:xfrm>
            <a:off x="1621131" y="3395321"/>
            <a:ext cx="24465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sp>
        <p:nvSpPr>
          <p:cNvPr id="2880" name="Google Shape;2880;p407"/>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2881" name="Google Shape;2881;p407"/>
          <p:cNvPicPr preferRelativeResize="0"/>
          <p:nvPr/>
        </p:nvPicPr>
        <p:blipFill rotWithShape="1">
          <a:blip r:embed="rId2">
            <a:alphaModFix/>
          </a:blip>
          <a:srcRect b="0" l="0" r="56963" t="46632"/>
          <a:stretch/>
        </p:blipFill>
        <p:spPr>
          <a:xfrm>
            <a:off x="7238950" y="1"/>
            <a:ext cx="1905049" cy="2149701"/>
          </a:xfrm>
          <a:prstGeom prst="rect">
            <a:avLst/>
          </a:prstGeom>
          <a:noFill/>
          <a:ln>
            <a:noFill/>
          </a:ln>
        </p:spPr>
      </p:pic>
      <p:pic>
        <p:nvPicPr>
          <p:cNvPr id="2882" name="Google Shape;2882;p407"/>
          <p:cNvPicPr preferRelativeResize="0"/>
          <p:nvPr/>
        </p:nvPicPr>
        <p:blipFill rotWithShape="1">
          <a:blip r:embed="rId3">
            <a:alphaModFix/>
          </a:blip>
          <a:srcRect b="18626" l="43217" r="0" t="0"/>
          <a:stretch/>
        </p:blipFill>
        <p:spPr>
          <a:xfrm>
            <a:off x="0" y="2763125"/>
            <a:ext cx="1851150" cy="23803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6_1">
    <p:spTree>
      <p:nvGrpSpPr>
        <p:cNvPr id="267" name="Shape 267"/>
        <p:cNvGrpSpPr/>
        <p:nvPr/>
      </p:nvGrpSpPr>
      <p:grpSpPr>
        <a:xfrm>
          <a:off x="0" y="0"/>
          <a:ext cx="0" cy="0"/>
          <a:chOff x="0" y="0"/>
          <a:chExt cx="0" cy="0"/>
        </a:xfrm>
      </p:grpSpPr>
      <p:sp>
        <p:nvSpPr>
          <p:cNvPr id="268" name="Google Shape;268;p42"/>
          <p:cNvSpPr txBox="1"/>
          <p:nvPr>
            <p:ph idx="1" type="subTitle"/>
          </p:nvPr>
        </p:nvSpPr>
        <p:spPr>
          <a:xfrm>
            <a:off x="6300374" y="3040380"/>
            <a:ext cx="1641600" cy="502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0"/>
              </a:spcBef>
              <a:spcAft>
                <a:spcPts val="0"/>
              </a:spcAft>
              <a:buNone/>
              <a:defRPr sz="1800">
                <a:solidFill>
                  <a:schemeClr val="accent1"/>
                </a:solidFill>
                <a:latin typeface="Oswald"/>
                <a:ea typeface="Oswald"/>
                <a:cs typeface="Oswald"/>
                <a:sym typeface="Oswald"/>
              </a:defRPr>
            </a:lvl2pPr>
            <a:lvl3pPr lvl="2" rtl="0" algn="r">
              <a:spcBef>
                <a:spcPts val="0"/>
              </a:spcBef>
              <a:spcAft>
                <a:spcPts val="0"/>
              </a:spcAft>
              <a:buNone/>
              <a:defRPr sz="1800">
                <a:solidFill>
                  <a:schemeClr val="accent1"/>
                </a:solidFill>
                <a:latin typeface="Oswald"/>
                <a:ea typeface="Oswald"/>
                <a:cs typeface="Oswald"/>
                <a:sym typeface="Oswald"/>
              </a:defRPr>
            </a:lvl3pPr>
            <a:lvl4pPr lvl="3" rtl="0" algn="r">
              <a:spcBef>
                <a:spcPts val="0"/>
              </a:spcBef>
              <a:spcAft>
                <a:spcPts val="0"/>
              </a:spcAft>
              <a:buNone/>
              <a:defRPr sz="1800">
                <a:solidFill>
                  <a:schemeClr val="accent1"/>
                </a:solidFill>
                <a:latin typeface="Oswald"/>
                <a:ea typeface="Oswald"/>
                <a:cs typeface="Oswald"/>
                <a:sym typeface="Oswald"/>
              </a:defRPr>
            </a:lvl4pPr>
            <a:lvl5pPr lvl="4" rtl="0" algn="r">
              <a:spcBef>
                <a:spcPts val="0"/>
              </a:spcBef>
              <a:spcAft>
                <a:spcPts val="0"/>
              </a:spcAft>
              <a:buNone/>
              <a:defRPr sz="1800">
                <a:solidFill>
                  <a:schemeClr val="accent1"/>
                </a:solidFill>
                <a:latin typeface="Oswald"/>
                <a:ea typeface="Oswald"/>
                <a:cs typeface="Oswald"/>
                <a:sym typeface="Oswald"/>
              </a:defRPr>
            </a:lvl5pPr>
            <a:lvl6pPr lvl="5" rtl="0" algn="r">
              <a:spcBef>
                <a:spcPts val="0"/>
              </a:spcBef>
              <a:spcAft>
                <a:spcPts val="0"/>
              </a:spcAft>
              <a:buNone/>
              <a:defRPr sz="1800">
                <a:solidFill>
                  <a:schemeClr val="accent1"/>
                </a:solidFill>
                <a:latin typeface="Oswald"/>
                <a:ea typeface="Oswald"/>
                <a:cs typeface="Oswald"/>
                <a:sym typeface="Oswald"/>
              </a:defRPr>
            </a:lvl6pPr>
            <a:lvl7pPr lvl="6" rtl="0" algn="r">
              <a:spcBef>
                <a:spcPts val="0"/>
              </a:spcBef>
              <a:spcAft>
                <a:spcPts val="0"/>
              </a:spcAft>
              <a:buNone/>
              <a:defRPr sz="1800">
                <a:solidFill>
                  <a:schemeClr val="accent1"/>
                </a:solidFill>
                <a:latin typeface="Oswald"/>
                <a:ea typeface="Oswald"/>
                <a:cs typeface="Oswald"/>
                <a:sym typeface="Oswald"/>
              </a:defRPr>
            </a:lvl7pPr>
            <a:lvl8pPr lvl="7" rtl="0" algn="r">
              <a:spcBef>
                <a:spcPts val="0"/>
              </a:spcBef>
              <a:spcAft>
                <a:spcPts val="0"/>
              </a:spcAft>
              <a:buNone/>
              <a:defRPr sz="1800">
                <a:solidFill>
                  <a:schemeClr val="accent1"/>
                </a:solidFill>
                <a:latin typeface="Oswald"/>
                <a:ea typeface="Oswald"/>
                <a:cs typeface="Oswald"/>
                <a:sym typeface="Oswald"/>
              </a:defRPr>
            </a:lvl8pPr>
            <a:lvl9pPr lvl="8" rtl="0" algn="r">
              <a:spcBef>
                <a:spcPts val="0"/>
              </a:spcBef>
              <a:spcAft>
                <a:spcPts val="0"/>
              </a:spcAft>
              <a:buNone/>
              <a:defRPr sz="1800">
                <a:solidFill>
                  <a:schemeClr val="accent1"/>
                </a:solidFill>
                <a:latin typeface="Oswald"/>
                <a:ea typeface="Oswald"/>
                <a:cs typeface="Oswald"/>
                <a:sym typeface="Oswald"/>
              </a:defRPr>
            </a:lvl9pPr>
          </a:lstStyle>
          <a:p/>
        </p:txBody>
      </p:sp>
      <p:sp>
        <p:nvSpPr>
          <p:cNvPr id="269" name="Google Shape;269;p42"/>
          <p:cNvSpPr txBox="1"/>
          <p:nvPr>
            <p:ph idx="2" type="subTitle"/>
          </p:nvPr>
        </p:nvSpPr>
        <p:spPr>
          <a:xfrm>
            <a:off x="3944753" y="3547725"/>
            <a:ext cx="3997200" cy="8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70" name="Google Shape;270;p42"/>
          <p:cNvSpPr txBox="1"/>
          <p:nvPr>
            <p:ph idx="3" type="subTitle"/>
          </p:nvPr>
        </p:nvSpPr>
        <p:spPr>
          <a:xfrm>
            <a:off x="1202037" y="1664780"/>
            <a:ext cx="1641600" cy="502800"/>
          </a:xfrm>
          <a:prstGeom prst="rect">
            <a:avLst/>
          </a:prstGeom>
          <a:noFill/>
        </p:spPr>
        <p:txBody>
          <a:bodyPr anchorCtr="0" anchor="ctr" bIns="91425" lIns="91425" spcFirstLastPara="1" rIns="91425" wrap="square" tIns="91425">
            <a:noAutofit/>
          </a:bodyPr>
          <a:lstStyle>
            <a:lvl1pPr lvl="0" rtl="0">
              <a:spcBef>
                <a:spcPts val="0"/>
              </a:spcBef>
              <a:spcAft>
                <a:spcPts val="0"/>
              </a:spcAft>
              <a:buNone/>
              <a:defRPr sz="1800">
                <a:solidFill>
                  <a:schemeClr val="accent1"/>
                </a:solidFill>
                <a:latin typeface="Oswald"/>
                <a:ea typeface="Oswald"/>
                <a:cs typeface="Oswald"/>
                <a:sym typeface="Oswald"/>
              </a:defRPr>
            </a:lvl1pPr>
            <a:lvl2pPr lvl="1" rtl="0">
              <a:spcBef>
                <a:spcPts val="0"/>
              </a:spcBef>
              <a:spcAft>
                <a:spcPts val="0"/>
              </a:spcAft>
              <a:buNone/>
              <a:defRPr sz="1800">
                <a:solidFill>
                  <a:schemeClr val="accent1"/>
                </a:solidFill>
                <a:latin typeface="Oswald"/>
                <a:ea typeface="Oswald"/>
                <a:cs typeface="Oswald"/>
                <a:sym typeface="Oswald"/>
              </a:defRPr>
            </a:lvl2pPr>
            <a:lvl3pPr lvl="2" rtl="0">
              <a:spcBef>
                <a:spcPts val="0"/>
              </a:spcBef>
              <a:spcAft>
                <a:spcPts val="0"/>
              </a:spcAft>
              <a:buNone/>
              <a:defRPr sz="1800">
                <a:solidFill>
                  <a:schemeClr val="accent1"/>
                </a:solidFill>
                <a:latin typeface="Oswald"/>
                <a:ea typeface="Oswald"/>
                <a:cs typeface="Oswald"/>
                <a:sym typeface="Oswald"/>
              </a:defRPr>
            </a:lvl3pPr>
            <a:lvl4pPr lvl="3" rtl="0">
              <a:spcBef>
                <a:spcPts val="0"/>
              </a:spcBef>
              <a:spcAft>
                <a:spcPts val="0"/>
              </a:spcAft>
              <a:buNone/>
              <a:defRPr sz="1800">
                <a:solidFill>
                  <a:schemeClr val="accent1"/>
                </a:solidFill>
                <a:latin typeface="Oswald"/>
                <a:ea typeface="Oswald"/>
                <a:cs typeface="Oswald"/>
                <a:sym typeface="Oswald"/>
              </a:defRPr>
            </a:lvl4pPr>
            <a:lvl5pPr lvl="4" rtl="0">
              <a:spcBef>
                <a:spcPts val="0"/>
              </a:spcBef>
              <a:spcAft>
                <a:spcPts val="0"/>
              </a:spcAft>
              <a:buNone/>
              <a:defRPr sz="1800">
                <a:solidFill>
                  <a:schemeClr val="accent1"/>
                </a:solidFill>
                <a:latin typeface="Oswald"/>
                <a:ea typeface="Oswald"/>
                <a:cs typeface="Oswald"/>
                <a:sym typeface="Oswald"/>
              </a:defRPr>
            </a:lvl5pPr>
            <a:lvl6pPr lvl="5" rtl="0">
              <a:spcBef>
                <a:spcPts val="0"/>
              </a:spcBef>
              <a:spcAft>
                <a:spcPts val="0"/>
              </a:spcAft>
              <a:buNone/>
              <a:defRPr sz="1800">
                <a:solidFill>
                  <a:schemeClr val="accent1"/>
                </a:solidFill>
                <a:latin typeface="Oswald"/>
                <a:ea typeface="Oswald"/>
                <a:cs typeface="Oswald"/>
                <a:sym typeface="Oswald"/>
              </a:defRPr>
            </a:lvl6pPr>
            <a:lvl7pPr lvl="6" rtl="0">
              <a:spcBef>
                <a:spcPts val="0"/>
              </a:spcBef>
              <a:spcAft>
                <a:spcPts val="0"/>
              </a:spcAft>
              <a:buNone/>
              <a:defRPr sz="1800">
                <a:solidFill>
                  <a:schemeClr val="accent1"/>
                </a:solidFill>
                <a:latin typeface="Oswald"/>
                <a:ea typeface="Oswald"/>
                <a:cs typeface="Oswald"/>
                <a:sym typeface="Oswald"/>
              </a:defRPr>
            </a:lvl7pPr>
            <a:lvl8pPr lvl="7" rtl="0">
              <a:spcBef>
                <a:spcPts val="0"/>
              </a:spcBef>
              <a:spcAft>
                <a:spcPts val="0"/>
              </a:spcAft>
              <a:buNone/>
              <a:defRPr sz="1800">
                <a:solidFill>
                  <a:schemeClr val="accent1"/>
                </a:solidFill>
                <a:latin typeface="Oswald"/>
                <a:ea typeface="Oswald"/>
                <a:cs typeface="Oswald"/>
                <a:sym typeface="Oswald"/>
              </a:defRPr>
            </a:lvl8pPr>
            <a:lvl9pPr lvl="8" rtl="0">
              <a:spcBef>
                <a:spcPts val="0"/>
              </a:spcBef>
              <a:spcAft>
                <a:spcPts val="0"/>
              </a:spcAft>
              <a:buNone/>
              <a:defRPr sz="1800">
                <a:solidFill>
                  <a:schemeClr val="accent1"/>
                </a:solidFill>
                <a:latin typeface="Oswald"/>
                <a:ea typeface="Oswald"/>
                <a:cs typeface="Oswald"/>
                <a:sym typeface="Oswald"/>
              </a:defRPr>
            </a:lvl9pPr>
          </a:lstStyle>
          <a:p/>
        </p:txBody>
      </p:sp>
      <p:sp>
        <p:nvSpPr>
          <p:cNvPr id="271" name="Google Shape;271;p42"/>
          <p:cNvSpPr txBox="1"/>
          <p:nvPr>
            <p:ph idx="4" type="subTitle"/>
          </p:nvPr>
        </p:nvSpPr>
        <p:spPr>
          <a:xfrm>
            <a:off x="1202026" y="2176125"/>
            <a:ext cx="3997200" cy="877800"/>
          </a:xfrm>
          <a:prstGeom prst="rect">
            <a:avLst/>
          </a:prstGeom>
          <a:noFill/>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42"/>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273" name="Google Shape;273;p42"/>
          <p:cNvPicPr preferRelativeResize="0"/>
          <p:nvPr/>
        </p:nvPicPr>
        <p:blipFill rotWithShape="1">
          <a:blip r:embed="rId2">
            <a:alphaModFix/>
          </a:blip>
          <a:srcRect b="35337" l="13934" r="0" t="0"/>
          <a:stretch/>
        </p:blipFill>
        <p:spPr>
          <a:xfrm>
            <a:off x="0" y="3396075"/>
            <a:ext cx="2304450" cy="1747425"/>
          </a:xfrm>
          <a:prstGeom prst="rect">
            <a:avLst/>
          </a:prstGeom>
          <a:noFill/>
          <a:ln>
            <a:noFill/>
          </a:ln>
        </p:spPr>
      </p:pic>
      <p:pic>
        <p:nvPicPr>
          <p:cNvPr id="274" name="Google Shape;274;p42"/>
          <p:cNvPicPr preferRelativeResize="0"/>
          <p:nvPr/>
        </p:nvPicPr>
        <p:blipFill rotWithShape="1">
          <a:blip r:embed="rId3">
            <a:alphaModFix/>
          </a:blip>
          <a:srcRect b="0" l="0" r="43016" t="6933"/>
          <a:stretch/>
        </p:blipFill>
        <p:spPr>
          <a:xfrm>
            <a:off x="7489425" y="0"/>
            <a:ext cx="1654575" cy="2713025"/>
          </a:xfrm>
          <a:prstGeom prst="rect">
            <a:avLst/>
          </a:prstGeom>
          <a:noFill/>
          <a:ln>
            <a:noFill/>
          </a:ln>
        </p:spPr>
      </p:pic>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6_1">
    <p:spTree>
      <p:nvGrpSpPr>
        <p:cNvPr id="2883" name="Shape 2883"/>
        <p:cNvGrpSpPr/>
        <p:nvPr/>
      </p:nvGrpSpPr>
      <p:grpSpPr>
        <a:xfrm>
          <a:off x="0" y="0"/>
          <a:ext cx="0" cy="0"/>
          <a:chOff x="0" y="0"/>
          <a:chExt cx="0" cy="0"/>
        </a:xfrm>
      </p:grpSpPr>
      <p:sp>
        <p:nvSpPr>
          <p:cNvPr id="2884" name="Google Shape;2884;p408"/>
          <p:cNvSpPr txBox="1"/>
          <p:nvPr>
            <p:ph idx="1" type="subTitle"/>
          </p:nvPr>
        </p:nvSpPr>
        <p:spPr>
          <a:xfrm>
            <a:off x="6300374" y="3040380"/>
            <a:ext cx="1641600" cy="502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0"/>
              </a:spcBef>
              <a:spcAft>
                <a:spcPts val="0"/>
              </a:spcAft>
              <a:buNone/>
              <a:defRPr sz="1800">
                <a:solidFill>
                  <a:schemeClr val="accent1"/>
                </a:solidFill>
                <a:latin typeface="Oswald"/>
                <a:ea typeface="Oswald"/>
                <a:cs typeface="Oswald"/>
                <a:sym typeface="Oswald"/>
              </a:defRPr>
            </a:lvl2pPr>
            <a:lvl3pPr lvl="2" rtl="0" algn="r">
              <a:spcBef>
                <a:spcPts val="0"/>
              </a:spcBef>
              <a:spcAft>
                <a:spcPts val="0"/>
              </a:spcAft>
              <a:buNone/>
              <a:defRPr sz="1800">
                <a:solidFill>
                  <a:schemeClr val="accent1"/>
                </a:solidFill>
                <a:latin typeface="Oswald"/>
                <a:ea typeface="Oswald"/>
                <a:cs typeface="Oswald"/>
                <a:sym typeface="Oswald"/>
              </a:defRPr>
            </a:lvl3pPr>
            <a:lvl4pPr lvl="3" rtl="0" algn="r">
              <a:spcBef>
                <a:spcPts val="0"/>
              </a:spcBef>
              <a:spcAft>
                <a:spcPts val="0"/>
              </a:spcAft>
              <a:buNone/>
              <a:defRPr sz="1800">
                <a:solidFill>
                  <a:schemeClr val="accent1"/>
                </a:solidFill>
                <a:latin typeface="Oswald"/>
                <a:ea typeface="Oswald"/>
                <a:cs typeface="Oswald"/>
                <a:sym typeface="Oswald"/>
              </a:defRPr>
            </a:lvl4pPr>
            <a:lvl5pPr lvl="4" rtl="0" algn="r">
              <a:spcBef>
                <a:spcPts val="0"/>
              </a:spcBef>
              <a:spcAft>
                <a:spcPts val="0"/>
              </a:spcAft>
              <a:buNone/>
              <a:defRPr sz="1800">
                <a:solidFill>
                  <a:schemeClr val="accent1"/>
                </a:solidFill>
                <a:latin typeface="Oswald"/>
                <a:ea typeface="Oswald"/>
                <a:cs typeface="Oswald"/>
                <a:sym typeface="Oswald"/>
              </a:defRPr>
            </a:lvl5pPr>
            <a:lvl6pPr lvl="5" rtl="0" algn="r">
              <a:spcBef>
                <a:spcPts val="0"/>
              </a:spcBef>
              <a:spcAft>
                <a:spcPts val="0"/>
              </a:spcAft>
              <a:buNone/>
              <a:defRPr sz="1800">
                <a:solidFill>
                  <a:schemeClr val="accent1"/>
                </a:solidFill>
                <a:latin typeface="Oswald"/>
                <a:ea typeface="Oswald"/>
                <a:cs typeface="Oswald"/>
                <a:sym typeface="Oswald"/>
              </a:defRPr>
            </a:lvl6pPr>
            <a:lvl7pPr lvl="6" rtl="0" algn="r">
              <a:spcBef>
                <a:spcPts val="0"/>
              </a:spcBef>
              <a:spcAft>
                <a:spcPts val="0"/>
              </a:spcAft>
              <a:buNone/>
              <a:defRPr sz="1800">
                <a:solidFill>
                  <a:schemeClr val="accent1"/>
                </a:solidFill>
                <a:latin typeface="Oswald"/>
                <a:ea typeface="Oswald"/>
                <a:cs typeface="Oswald"/>
                <a:sym typeface="Oswald"/>
              </a:defRPr>
            </a:lvl7pPr>
            <a:lvl8pPr lvl="7" rtl="0" algn="r">
              <a:spcBef>
                <a:spcPts val="0"/>
              </a:spcBef>
              <a:spcAft>
                <a:spcPts val="0"/>
              </a:spcAft>
              <a:buNone/>
              <a:defRPr sz="1800">
                <a:solidFill>
                  <a:schemeClr val="accent1"/>
                </a:solidFill>
                <a:latin typeface="Oswald"/>
                <a:ea typeface="Oswald"/>
                <a:cs typeface="Oswald"/>
                <a:sym typeface="Oswald"/>
              </a:defRPr>
            </a:lvl8pPr>
            <a:lvl9pPr lvl="8" rtl="0" algn="r">
              <a:spcBef>
                <a:spcPts val="0"/>
              </a:spcBef>
              <a:spcAft>
                <a:spcPts val="0"/>
              </a:spcAft>
              <a:buNone/>
              <a:defRPr sz="1800">
                <a:solidFill>
                  <a:schemeClr val="accent1"/>
                </a:solidFill>
                <a:latin typeface="Oswald"/>
                <a:ea typeface="Oswald"/>
                <a:cs typeface="Oswald"/>
                <a:sym typeface="Oswald"/>
              </a:defRPr>
            </a:lvl9pPr>
          </a:lstStyle>
          <a:p/>
        </p:txBody>
      </p:sp>
      <p:sp>
        <p:nvSpPr>
          <p:cNvPr id="2885" name="Google Shape;2885;p408"/>
          <p:cNvSpPr txBox="1"/>
          <p:nvPr>
            <p:ph idx="2" type="subTitle"/>
          </p:nvPr>
        </p:nvSpPr>
        <p:spPr>
          <a:xfrm>
            <a:off x="3944753" y="3547725"/>
            <a:ext cx="3997200" cy="8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886" name="Google Shape;2886;p408"/>
          <p:cNvSpPr txBox="1"/>
          <p:nvPr>
            <p:ph idx="3" type="subTitle"/>
          </p:nvPr>
        </p:nvSpPr>
        <p:spPr>
          <a:xfrm>
            <a:off x="1202037" y="1664780"/>
            <a:ext cx="1641600" cy="502800"/>
          </a:xfrm>
          <a:prstGeom prst="rect">
            <a:avLst/>
          </a:prstGeom>
          <a:noFill/>
        </p:spPr>
        <p:txBody>
          <a:bodyPr anchorCtr="0" anchor="ctr" bIns="91425" lIns="91425" spcFirstLastPara="1" rIns="91425" wrap="square" tIns="91425">
            <a:noAutofit/>
          </a:bodyPr>
          <a:lstStyle>
            <a:lvl1pPr lvl="0" rtl="0">
              <a:spcBef>
                <a:spcPts val="0"/>
              </a:spcBef>
              <a:spcAft>
                <a:spcPts val="0"/>
              </a:spcAft>
              <a:buNone/>
              <a:defRPr sz="1800">
                <a:solidFill>
                  <a:schemeClr val="accent1"/>
                </a:solidFill>
                <a:latin typeface="Oswald"/>
                <a:ea typeface="Oswald"/>
                <a:cs typeface="Oswald"/>
                <a:sym typeface="Oswald"/>
              </a:defRPr>
            </a:lvl1pPr>
            <a:lvl2pPr lvl="1" rtl="0">
              <a:spcBef>
                <a:spcPts val="0"/>
              </a:spcBef>
              <a:spcAft>
                <a:spcPts val="0"/>
              </a:spcAft>
              <a:buNone/>
              <a:defRPr sz="1800">
                <a:solidFill>
                  <a:schemeClr val="accent1"/>
                </a:solidFill>
                <a:latin typeface="Oswald"/>
                <a:ea typeface="Oswald"/>
                <a:cs typeface="Oswald"/>
                <a:sym typeface="Oswald"/>
              </a:defRPr>
            </a:lvl2pPr>
            <a:lvl3pPr lvl="2" rtl="0">
              <a:spcBef>
                <a:spcPts val="0"/>
              </a:spcBef>
              <a:spcAft>
                <a:spcPts val="0"/>
              </a:spcAft>
              <a:buNone/>
              <a:defRPr sz="1800">
                <a:solidFill>
                  <a:schemeClr val="accent1"/>
                </a:solidFill>
                <a:latin typeface="Oswald"/>
                <a:ea typeface="Oswald"/>
                <a:cs typeface="Oswald"/>
                <a:sym typeface="Oswald"/>
              </a:defRPr>
            </a:lvl3pPr>
            <a:lvl4pPr lvl="3" rtl="0">
              <a:spcBef>
                <a:spcPts val="0"/>
              </a:spcBef>
              <a:spcAft>
                <a:spcPts val="0"/>
              </a:spcAft>
              <a:buNone/>
              <a:defRPr sz="1800">
                <a:solidFill>
                  <a:schemeClr val="accent1"/>
                </a:solidFill>
                <a:latin typeface="Oswald"/>
                <a:ea typeface="Oswald"/>
                <a:cs typeface="Oswald"/>
                <a:sym typeface="Oswald"/>
              </a:defRPr>
            </a:lvl4pPr>
            <a:lvl5pPr lvl="4" rtl="0">
              <a:spcBef>
                <a:spcPts val="0"/>
              </a:spcBef>
              <a:spcAft>
                <a:spcPts val="0"/>
              </a:spcAft>
              <a:buNone/>
              <a:defRPr sz="1800">
                <a:solidFill>
                  <a:schemeClr val="accent1"/>
                </a:solidFill>
                <a:latin typeface="Oswald"/>
                <a:ea typeface="Oswald"/>
                <a:cs typeface="Oswald"/>
                <a:sym typeface="Oswald"/>
              </a:defRPr>
            </a:lvl5pPr>
            <a:lvl6pPr lvl="5" rtl="0">
              <a:spcBef>
                <a:spcPts val="0"/>
              </a:spcBef>
              <a:spcAft>
                <a:spcPts val="0"/>
              </a:spcAft>
              <a:buNone/>
              <a:defRPr sz="1800">
                <a:solidFill>
                  <a:schemeClr val="accent1"/>
                </a:solidFill>
                <a:latin typeface="Oswald"/>
                <a:ea typeface="Oswald"/>
                <a:cs typeface="Oswald"/>
                <a:sym typeface="Oswald"/>
              </a:defRPr>
            </a:lvl6pPr>
            <a:lvl7pPr lvl="6" rtl="0">
              <a:spcBef>
                <a:spcPts val="0"/>
              </a:spcBef>
              <a:spcAft>
                <a:spcPts val="0"/>
              </a:spcAft>
              <a:buNone/>
              <a:defRPr sz="1800">
                <a:solidFill>
                  <a:schemeClr val="accent1"/>
                </a:solidFill>
                <a:latin typeface="Oswald"/>
                <a:ea typeface="Oswald"/>
                <a:cs typeface="Oswald"/>
                <a:sym typeface="Oswald"/>
              </a:defRPr>
            </a:lvl7pPr>
            <a:lvl8pPr lvl="7" rtl="0">
              <a:spcBef>
                <a:spcPts val="0"/>
              </a:spcBef>
              <a:spcAft>
                <a:spcPts val="0"/>
              </a:spcAft>
              <a:buNone/>
              <a:defRPr sz="1800">
                <a:solidFill>
                  <a:schemeClr val="accent1"/>
                </a:solidFill>
                <a:latin typeface="Oswald"/>
                <a:ea typeface="Oswald"/>
                <a:cs typeface="Oswald"/>
                <a:sym typeface="Oswald"/>
              </a:defRPr>
            </a:lvl8pPr>
            <a:lvl9pPr lvl="8" rtl="0">
              <a:spcBef>
                <a:spcPts val="0"/>
              </a:spcBef>
              <a:spcAft>
                <a:spcPts val="0"/>
              </a:spcAft>
              <a:buNone/>
              <a:defRPr sz="1800">
                <a:solidFill>
                  <a:schemeClr val="accent1"/>
                </a:solidFill>
                <a:latin typeface="Oswald"/>
                <a:ea typeface="Oswald"/>
                <a:cs typeface="Oswald"/>
                <a:sym typeface="Oswald"/>
              </a:defRPr>
            </a:lvl9pPr>
          </a:lstStyle>
          <a:p/>
        </p:txBody>
      </p:sp>
      <p:sp>
        <p:nvSpPr>
          <p:cNvPr id="2887" name="Google Shape;2887;p408"/>
          <p:cNvSpPr txBox="1"/>
          <p:nvPr>
            <p:ph idx="4" type="subTitle"/>
          </p:nvPr>
        </p:nvSpPr>
        <p:spPr>
          <a:xfrm>
            <a:off x="1202026" y="2176125"/>
            <a:ext cx="3997200" cy="877800"/>
          </a:xfrm>
          <a:prstGeom prst="rect">
            <a:avLst/>
          </a:prstGeom>
          <a:noFill/>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8" name="Google Shape;2888;p408"/>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2889" name="Google Shape;2889;p408"/>
          <p:cNvPicPr preferRelativeResize="0"/>
          <p:nvPr/>
        </p:nvPicPr>
        <p:blipFill rotWithShape="1">
          <a:blip r:embed="rId2">
            <a:alphaModFix/>
          </a:blip>
          <a:srcRect b="35337" l="13934" r="0" t="0"/>
          <a:stretch/>
        </p:blipFill>
        <p:spPr>
          <a:xfrm>
            <a:off x="0" y="3396075"/>
            <a:ext cx="2304450" cy="1747425"/>
          </a:xfrm>
          <a:prstGeom prst="rect">
            <a:avLst/>
          </a:prstGeom>
          <a:noFill/>
          <a:ln>
            <a:noFill/>
          </a:ln>
        </p:spPr>
      </p:pic>
      <p:pic>
        <p:nvPicPr>
          <p:cNvPr id="2890" name="Google Shape;2890;p408"/>
          <p:cNvPicPr preferRelativeResize="0"/>
          <p:nvPr/>
        </p:nvPicPr>
        <p:blipFill rotWithShape="1">
          <a:blip r:embed="rId3">
            <a:alphaModFix/>
          </a:blip>
          <a:srcRect b="0" l="0" r="43016" t="6933"/>
          <a:stretch/>
        </p:blipFill>
        <p:spPr>
          <a:xfrm>
            <a:off x="7489425" y="0"/>
            <a:ext cx="1654575" cy="2713025"/>
          </a:xfrm>
          <a:prstGeom prst="rect">
            <a:avLst/>
          </a:prstGeom>
          <a:noFill/>
          <a:ln>
            <a:noFill/>
          </a:ln>
        </p:spPr>
      </p:pic>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CUSTOM_21">
    <p:spTree>
      <p:nvGrpSpPr>
        <p:cNvPr id="2891" name="Shape 2891"/>
        <p:cNvGrpSpPr/>
        <p:nvPr/>
      </p:nvGrpSpPr>
      <p:grpSpPr>
        <a:xfrm>
          <a:off x="0" y="0"/>
          <a:ext cx="0" cy="0"/>
          <a:chOff x="0" y="0"/>
          <a:chExt cx="0" cy="0"/>
        </a:xfrm>
      </p:grpSpPr>
      <p:sp>
        <p:nvSpPr>
          <p:cNvPr id="2892" name="Google Shape;2892;p409"/>
          <p:cNvSpPr txBox="1"/>
          <p:nvPr>
            <p:ph type="title"/>
          </p:nvPr>
        </p:nvSpPr>
        <p:spPr>
          <a:xfrm>
            <a:off x="1227300" y="546500"/>
            <a:ext cx="6689400" cy="582000"/>
          </a:xfrm>
          <a:prstGeom prst="rect">
            <a:avLst/>
          </a:prstGeom>
        </p:spPr>
        <p:txBody>
          <a:bodyPr anchorCtr="0" anchor="t" bIns="91425" lIns="91425" spcFirstLastPara="1" rIns="91425" wrap="square" tIns="91425">
            <a:noAutofit/>
          </a:bodyPr>
          <a:lstStyle>
            <a:lvl1pPr indent="-222250" lvl="0" marL="0" marR="0" rtl="0" algn="ctr">
              <a:lnSpc>
                <a:spcPct val="100000"/>
              </a:lnSpc>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2893" name="Google Shape;2893;p409"/>
          <p:cNvSpPr txBox="1"/>
          <p:nvPr>
            <p:ph idx="1" type="subTitle"/>
          </p:nvPr>
        </p:nvSpPr>
        <p:spPr>
          <a:xfrm>
            <a:off x="1728600" y="1305175"/>
            <a:ext cx="5686800" cy="110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Font typeface="Anaheim"/>
              <a:buAutoNum type="arabicPeriod"/>
              <a:defRPr/>
            </a:lvl1pPr>
            <a:lvl2pPr lvl="1" rtl="0">
              <a:spcBef>
                <a:spcPts val="0"/>
              </a:spcBef>
              <a:spcAft>
                <a:spcPts val="0"/>
              </a:spcAft>
              <a:buSzPts val="1400"/>
              <a:buFont typeface="Anaheim"/>
              <a:buAutoNum type="alphaLcPeriod"/>
              <a:defRPr/>
            </a:lvl2pPr>
            <a:lvl3pPr lvl="2" rtl="0">
              <a:spcBef>
                <a:spcPts val="1600"/>
              </a:spcBef>
              <a:spcAft>
                <a:spcPts val="0"/>
              </a:spcAft>
              <a:buSzPts val="1400"/>
              <a:buFont typeface="Anaheim"/>
              <a:buAutoNum type="romanLcPeriod"/>
              <a:defRPr/>
            </a:lvl3pPr>
            <a:lvl4pPr lvl="3" rtl="0">
              <a:spcBef>
                <a:spcPts val="1600"/>
              </a:spcBef>
              <a:spcAft>
                <a:spcPts val="0"/>
              </a:spcAft>
              <a:buSzPts val="1400"/>
              <a:buFont typeface="Anaheim"/>
              <a:buAutoNum type="arabicPeriod"/>
              <a:defRPr/>
            </a:lvl4pPr>
            <a:lvl5pPr lvl="4" rtl="0">
              <a:spcBef>
                <a:spcPts val="1600"/>
              </a:spcBef>
              <a:spcAft>
                <a:spcPts val="0"/>
              </a:spcAft>
              <a:buSzPts val="1400"/>
              <a:buFont typeface="Anaheim"/>
              <a:buAutoNum type="alphaLcPeriod"/>
              <a:defRPr/>
            </a:lvl5pPr>
            <a:lvl6pPr lvl="5" rtl="0">
              <a:spcBef>
                <a:spcPts val="1600"/>
              </a:spcBef>
              <a:spcAft>
                <a:spcPts val="0"/>
              </a:spcAft>
              <a:buSzPts val="1400"/>
              <a:buFont typeface="Anaheim"/>
              <a:buAutoNum type="romanLcPeriod"/>
              <a:defRPr/>
            </a:lvl6pPr>
            <a:lvl7pPr lvl="6" rtl="0">
              <a:spcBef>
                <a:spcPts val="1600"/>
              </a:spcBef>
              <a:spcAft>
                <a:spcPts val="0"/>
              </a:spcAft>
              <a:buSzPts val="1400"/>
              <a:buFont typeface="Anaheim"/>
              <a:buAutoNum type="arabicPeriod"/>
              <a:defRPr/>
            </a:lvl7pPr>
            <a:lvl8pPr lvl="7" rtl="0">
              <a:spcBef>
                <a:spcPts val="1600"/>
              </a:spcBef>
              <a:spcAft>
                <a:spcPts val="0"/>
              </a:spcAft>
              <a:buSzPts val="1400"/>
              <a:buFont typeface="Anaheim"/>
              <a:buAutoNum type="alphaLcPeriod"/>
              <a:defRPr/>
            </a:lvl8pPr>
            <a:lvl9pPr lvl="8" rtl="0">
              <a:spcBef>
                <a:spcPts val="1600"/>
              </a:spcBef>
              <a:spcAft>
                <a:spcPts val="1600"/>
              </a:spcAft>
              <a:buSzPts val="1400"/>
              <a:buFont typeface="Anaheim"/>
              <a:buAutoNum type="romanLcPeriod"/>
              <a:defRPr/>
            </a:lvl9pPr>
          </a:lstStyle>
          <a:p/>
        </p:txBody>
      </p:sp>
      <p:pic>
        <p:nvPicPr>
          <p:cNvPr id="2894" name="Google Shape;2894;p409"/>
          <p:cNvPicPr preferRelativeResize="0"/>
          <p:nvPr/>
        </p:nvPicPr>
        <p:blipFill rotWithShape="1">
          <a:blip r:embed="rId2">
            <a:alphaModFix/>
          </a:blip>
          <a:srcRect b="0" l="0" r="56415" t="15746"/>
          <a:stretch/>
        </p:blipFill>
        <p:spPr>
          <a:xfrm>
            <a:off x="7994125" y="0"/>
            <a:ext cx="1165399" cy="2021625"/>
          </a:xfrm>
          <a:prstGeom prst="rect">
            <a:avLst/>
          </a:prstGeom>
          <a:noFill/>
          <a:ln>
            <a:noFill/>
          </a:ln>
        </p:spPr>
      </p:pic>
      <p:pic>
        <p:nvPicPr>
          <p:cNvPr id="2895" name="Google Shape;2895;p409"/>
          <p:cNvPicPr preferRelativeResize="0"/>
          <p:nvPr/>
        </p:nvPicPr>
        <p:blipFill rotWithShape="1">
          <a:blip r:embed="rId3">
            <a:alphaModFix/>
          </a:blip>
          <a:srcRect b="45646" l="0" r="50975" t="0"/>
          <a:stretch/>
        </p:blipFill>
        <p:spPr>
          <a:xfrm>
            <a:off x="7994125" y="3839300"/>
            <a:ext cx="1165399" cy="1304201"/>
          </a:xfrm>
          <a:prstGeom prst="rect">
            <a:avLst/>
          </a:prstGeom>
          <a:noFill/>
          <a:ln>
            <a:noFill/>
          </a:ln>
        </p:spPr>
      </p:pic>
      <p:pic>
        <p:nvPicPr>
          <p:cNvPr id="2896" name="Google Shape;2896;p409"/>
          <p:cNvPicPr preferRelativeResize="0"/>
          <p:nvPr/>
        </p:nvPicPr>
        <p:blipFill rotWithShape="1">
          <a:blip r:embed="rId4">
            <a:alphaModFix/>
          </a:blip>
          <a:srcRect b="0" l="27891" r="0" t="0"/>
          <a:stretch/>
        </p:blipFill>
        <p:spPr>
          <a:xfrm>
            <a:off x="-17351" y="1820900"/>
            <a:ext cx="1998941" cy="2783099"/>
          </a:xfrm>
          <a:prstGeom prst="rect">
            <a:avLst/>
          </a:prstGeom>
          <a:noFill/>
          <a:ln>
            <a:noFill/>
          </a:ln>
        </p:spPr>
      </p:pic>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3">
    <p:spTree>
      <p:nvGrpSpPr>
        <p:cNvPr id="2897" name="Shape 2897"/>
        <p:cNvGrpSpPr/>
        <p:nvPr/>
      </p:nvGrpSpPr>
      <p:grpSpPr>
        <a:xfrm>
          <a:off x="0" y="0"/>
          <a:ext cx="0" cy="0"/>
          <a:chOff x="0" y="0"/>
          <a:chExt cx="0" cy="0"/>
        </a:xfrm>
      </p:grpSpPr>
      <p:pic>
        <p:nvPicPr>
          <p:cNvPr id="2898" name="Google Shape;2898;p410"/>
          <p:cNvPicPr preferRelativeResize="0"/>
          <p:nvPr/>
        </p:nvPicPr>
        <p:blipFill rotWithShape="1">
          <a:blip r:embed="rId2">
            <a:alphaModFix/>
          </a:blip>
          <a:srcRect b="0" l="219" r="209" t="0"/>
          <a:stretch/>
        </p:blipFill>
        <p:spPr>
          <a:xfrm rot="10800000">
            <a:off x="8225021" y="4351019"/>
            <a:ext cx="731520" cy="731520"/>
          </a:xfrm>
          <a:prstGeom prst="rect">
            <a:avLst/>
          </a:prstGeom>
          <a:noFill/>
          <a:ln>
            <a:noFill/>
          </a:ln>
        </p:spPr>
      </p:pic>
      <p:sp>
        <p:nvSpPr>
          <p:cNvPr id="2899" name="Google Shape;2899;p410"/>
          <p:cNvSpPr txBox="1"/>
          <p:nvPr>
            <p:ph idx="1" type="subTitle"/>
          </p:nvPr>
        </p:nvSpPr>
        <p:spPr>
          <a:xfrm>
            <a:off x="6074675" y="786958"/>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0" name="Google Shape;2900;p410"/>
          <p:cNvSpPr txBox="1"/>
          <p:nvPr>
            <p:ph idx="2" type="subTitle"/>
          </p:nvPr>
        </p:nvSpPr>
        <p:spPr>
          <a:xfrm>
            <a:off x="6074675" y="211455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1" name="Google Shape;2901;p410"/>
          <p:cNvSpPr txBox="1"/>
          <p:nvPr>
            <p:ph idx="3" type="subTitle"/>
          </p:nvPr>
        </p:nvSpPr>
        <p:spPr>
          <a:xfrm>
            <a:off x="6074675" y="3442142"/>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2" name="Google Shape;2902;p410"/>
          <p:cNvSpPr txBox="1"/>
          <p:nvPr>
            <p:ph type="title"/>
          </p:nvPr>
        </p:nvSpPr>
        <p:spPr>
          <a:xfrm>
            <a:off x="713225" y="2571750"/>
            <a:ext cx="3145800" cy="20277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sz="6000">
                <a:solidFill>
                  <a:schemeClr val="lt1"/>
                </a:solidFill>
                <a:latin typeface="Oswald"/>
                <a:ea typeface="Oswald"/>
                <a:cs typeface="Oswald"/>
                <a:sym typeface="Oswald"/>
              </a:defRPr>
            </a:lvl2pPr>
            <a:lvl3pPr lvl="2" rtl="0" algn="r">
              <a:spcBef>
                <a:spcPts val="0"/>
              </a:spcBef>
              <a:spcAft>
                <a:spcPts val="0"/>
              </a:spcAft>
              <a:buNone/>
              <a:defRPr sz="6000">
                <a:solidFill>
                  <a:schemeClr val="lt1"/>
                </a:solidFill>
                <a:latin typeface="Oswald"/>
                <a:ea typeface="Oswald"/>
                <a:cs typeface="Oswald"/>
                <a:sym typeface="Oswald"/>
              </a:defRPr>
            </a:lvl3pPr>
            <a:lvl4pPr lvl="3" rtl="0" algn="r">
              <a:spcBef>
                <a:spcPts val="0"/>
              </a:spcBef>
              <a:spcAft>
                <a:spcPts val="0"/>
              </a:spcAft>
              <a:buNone/>
              <a:defRPr sz="6000">
                <a:solidFill>
                  <a:schemeClr val="lt1"/>
                </a:solidFill>
                <a:latin typeface="Oswald"/>
                <a:ea typeface="Oswald"/>
                <a:cs typeface="Oswald"/>
                <a:sym typeface="Oswald"/>
              </a:defRPr>
            </a:lvl4pPr>
            <a:lvl5pPr lvl="4" rtl="0" algn="r">
              <a:spcBef>
                <a:spcPts val="0"/>
              </a:spcBef>
              <a:spcAft>
                <a:spcPts val="0"/>
              </a:spcAft>
              <a:buNone/>
              <a:defRPr sz="6000">
                <a:solidFill>
                  <a:schemeClr val="lt1"/>
                </a:solidFill>
                <a:latin typeface="Oswald"/>
                <a:ea typeface="Oswald"/>
                <a:cs typeface="Oswald"/>
                <a:sym typeface="Oswald"/>
              </a:defRPr>
            </a:lvl5pPr>
            <a:lvl6pPr lvl="5" rtl="0" algn="r">
              <a:spcBef>
                <a:spcPts val="0"/>
              </a:spcBef>
              <a:spcAft>
                <a:spcPts val="0"/>
              </a:spcAft>
              <a:buNone/>
              <a:defRPr sz="6000">
                <a:solidFill>
                  <a:schemeClr val="lt1"/>
                </a:solidFill>
                <a:latin typeface="Oswald"/>
                <a:ea typeface="Oswald"/>
                <a:cs typeface="Oswald"/>
                <a:sym typeface="Oswald"/>
              </a:defRPr>
            </a:lvl6pPr>
            <a:lvl7pPr lvl="6" rtl="0" algn="r">
              <a:spcBef>
                <a:spcPts val="0"/>
              </a:spcBef>
              <a:spcAft>
                <a:spcPts val="0"/>
              </a:spcAft>
              <a:buNone/>
              <a:defRPr sz="6000">
                <a:solidFill>
                  <a:schemeClr val="lt1"/>
                </a:solidFill>
                <a:latin typeface="Oswald"/>
                <a:ea typeface="Oswald"/>
                <a:cs typeface="Oswald"/>
                <a:sym typeface="Oswald"/>
              </a:defRPr>
            </a:lvl7pPr>
            <a:lvl8pPr lvl="7" rtl="0" algn="r">
              <a:spcBef>
                <a:spcPts val="0"/>
              </a:spcBef>
              <a:spcAft>
                <a:spcPts val="0"/>
              </a:spcAft>
              <a:buNone/>
              <a:defRPr sz="6000">
                <a:solidFill>
                  <a:schemeClr val="lt1"/>
                </a:solidFill>
                <a:latin typeface="Oswald"/>
                <a:ea typeface="Oswald"/>
                <a:cs typeface="Oswald"/>
                <a:sym typeface="Oswald"/>
              </a:defRPr>
            </a:lvl8pPr>
            <a:lvl9pPr lvl="8" rtl="0" algn="r">
              <a:spcBef>
                <a:spcPts val="0"/>
              </a:spcBef>
              <a:spcAft>
                <a:spcPts val="0"/>
              </a:spcAft>
              <a:buNone/>
              <a:defRPr sz="6000">
                <a:solidFill>
                  <a:schemeClr val="lt1"/>
                </a:solidFill>
                <a:latin typeface="Oswald"/>
                <a:ea typeface="Oswald"/>
                <a:cs typeface="Oswald"/>
                <a:sym typeface="Oswald"/>
              </a:defRPr>
            </a:lvl9pPr>
          </a:lstStyle>
          <a:p/>
        </p:txBody>
      </p:sp>
      <p:sp>
        <p:nvSpPr>
          <p:cNvPr id="2903" name="Google Shape;2903;p410"/>
          <p:cNvSpPr txBox="1"/>
          <p:nvPr>
            <p:ph idx="4" type="subTitle"/>
          </p:nvPr>
        </p:nvSpPr>
        <p:spPr>
          <a:xfrm>
            <a:off x="4846320" y="1102408"/>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904" name="Google Shape;2904;p410"/>
          <p:cNvSpPr txBox="1"/>
          <p:nvPr>
            <p:ph idx="5" type="subTitle"/>
          </p:nvPr>
        </p:nvSpPr>
        <p:spPr>
          <a:xfrm>
            <a:off x="4846320" y="2430000"/>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905" name="Google Shape;2905;p410"/>
          <p:cNvSpPr txBox="1"/>
          <p:nvPr>
            <p:ph idx="6" type="subTitle"/>
          </p:nvPr>
        </p:nvSpPr>
        <p:spPr>
          <a:xfrm>
            <a:off x="4846320" y="3757592"/>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2906" name="Google Shape;2906;p410"/>
          <p:cNvPicPr preferRelativeResize="0"/>
          <p:nvPr/>
        </p:nvPicPr>
        <p:blipFill rotWithShape="1">
          <a:blip r:embed="rId3">
            <a:alphaModFix/>
          </a:blip>
          <a:srcRect b="0" l="17462" r="-3313" t="0"/>
          <a:stretch/>
        </p:blipFill>
        <p:spPr>
          <a:xfrm rot="10800000">
            <a:off x="7955276" y="1"/>
            <a:ext cx="1188724" cy="987624"/>
          </a:xfrm>
          <a:prstGeom prst="rect">
            <a:avLst/>
          </a:prstGeom>
          <a:noFill/>
          <a:ln>
            <a:noFill/>
          </a:ln>
        </p:spPr>
      </p:pic>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13_1">
    <p:spTree>
      <p:nvGrpSpPr>
        <p:cNvPr id="2907" name="Shape 2907"/>
        <p:cNvGrpSpPr/>
        <p:nvPr/>
      </p:nvGrpSpPr>
      <p:grpSpPr>
        <a:xfrm>
          <a:off x="0" y="0"/>
          <a:ext cx="0" cy="0"/>
          <a:chOff x="0" y="0"/>
          <a:chExt cx="0" cy="0"/>
        </a:xfrm>
      </p:grpSpPr>
      <p:sp>
        <p:nvSpPr>
          <p:cNvPr id="2908" name="Google Shape;2908;p411"/>
          <p:cNvSpPr txBox="1"/>
          <p:nvPr>
            <p:ph idx="1" type="subTitle"/>
          </p:nvPr>
        </p:nvSpPr>
        <p:spPr>
          <a:xfrm>
            <a:off x="717500" y="3765536"/>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09" name="Google Shape;2909;p411"/>
          <p:cNvSpPr txBox="1"/>
          <p:nvPr>
            <p:ph idx="2" type="subTitle"/>
          </p:nvPr>
        </p:nvSpPr>
        <p:spPr>
          <a:xfrm>
            <a:off x="3396125" y="3765530"/>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10" name="Google Shape;2910;p411"/>
          <p:cNvSpPr txBox="1"/>
          <p:nvPr>
            <p:ph idx="3" type="subTitle"/>
          </p:nvPr>
        </p:nvSpPr>
        <p:spPr>
          <a:xfrm>
            <a:off x="6074750" y="3765523"/>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11" name="Google Shape;2911;p411"/>
          <p:cNvSpPr txBox="1"/>
          <p:nvPr>
            <p:ph idx="4" type="subTitle"/>
          </p:nvPr>
        </p:nvSpPr>
        <p:spPr>
          <a:xfrm>
            <a:off x="6407602"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912" name="Google Shape;2912;p411"/>
          <p:cNvSpPr txBox="1"/>
          <p:nvPr>
            <p:ph idx="5" type="subTitle"/>
          </p:nvPr>
        </p:nvSpPr>
        <p:spPr>
          <a:xfrm>
            <a:off x="1050352"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913" name="Google Shape;2913;p411"/>
          <p:cNvSpPr txBox="1"/>
          <p:nvPr>
            <p:ph idx="6" type="subTitle"/>
          </p:nvPr>
        </p:nvSpPr>
        <p:spPr>
          <a:xfrm>
            <a:off x="3728977"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914" name="Google Shape;2914;p411"/>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2915" name="Google Shape;2915;p411"/>
          <p:cNvPicPr preferRelativeResize="0"/>
          <p:nvPr/>
        </p:nvPicPr>
        <p:blipFill rotWithShape="1">
          <a:blip r:embed="rId2">
            <a:alphaModFix/>
          </a:blip>
          <a:srcRect b="0" l="55100" r="0" t="0"/>
          <a:stretch/>
        </p:blipFill>
        <p:spPr>
          <a:xfrm>
            <a:off x="0" y="2353225"/>
            <a:ext cx="886950" cy="1810775"/>
          </a:xfrm>
          <a:prstGeom prst="rect">
            <a:avLst/>
          </a:prstGeom>
          <a:noFill/>
          <a:ln>
            <a:noFill/>
          </a:ln>
        </p:spPr>
      </p:pic>
      <p:pic>
        <p:nvPicPr>
          <p:cNvPr id="2916" name="Google Shape;2916;p411"/>
          <p:cNvPicPr preferRelativeResize="0"/>
          <p:nvPr/>
        </p:nvPicPr>
        <p:blipFill rotWithShape="1">
          <a:blip r:embed="rId3">
            <a:alphaModFix/>
          </a:blip>
          <a:srcRect b="51200" l="0" r="51264" t="0"/>
          <a:stretch/>
        </p:blipFill>
        <p:spPr>
          <a:xfrm>
            <a:off x="8174225" y="4259825"/>
            <a:ext cx="969776" cy="883674"/>
          </a:xfrm>
          <a:prstGeom prst="rect">
            <a:avLst/>
          </a:prstGeom>
          <a:noFill/>
          <a:ln>
            <a:noFill/>
          </a:ln>
        </p:spPr>
      </p:pic>
      <p:pic>
        <p:nvPicPr>
          <p:cNvPr id="2917" name="Google Shape;2917;p411"/>
          <p:cNvPicPr preferRelativeResize="0"/>
          <p:nvPr/>
        </p:nvPicPr>
        <p:blipFill rotWithShape="1">
          <a:blip r:embed="rId4">
            <a:alphaModFix/>
          </a:blip>
          <a:srcRect b="0" l="0" r="0" t="49023"/>
          <a:stretch/>
        </p:blipFill>
        <p:spPr>
          <a:xfrm>
            <a:off x="4447550" y="2"/>
            <a:ext cx="2751499" cy="1266075"/>
          </a:xfrm>
          <a:prstGeom prst="rect">
            <a:avLst/>
          </a:prstGeom>
          <a:noFill/>
          <a:ln>
            <a:noFill/>
          </a:ln>
        </p:spPr>
      </p:pic>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2918" name="Shape 2918"/>
        <p:cNvGrpSpPr/>
        <p:nvPr/>
      </p:nvGrpSpPr>
      <p:grpSpPr>
        <a:xfrm>
          <a:off x="0" y="0"/>
          <a:ext cx="0" cy="0"/>
          <a:chOff x="0" y="0"/>
          <a:chExt cx="0" cy="0"/>
        </a:xfrm>
      </p:grpSpPr>
      <p:sp>
        <p:nvSpPr>
          <p:cNvPr id="2919" name="Google Shape;2919;p412"/>
          <p:cNvSpPr txBox="1"/>
          <p:nvPr>
            <p:ph type="title"/>
          </p:nvPr>
        </p:nvSpPr>
        <p:spPr>
          <a:xfrm>
            <a:off x="5253023" y="2929125"/>
            <a:ext cx="2997900" cy="12618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a:solidFill>
                  <a:schemeClr val="lt1"/>
                </a:solidFill>
              </a:defRPr>
            </a:lvl1pPr>
            <a:lvl2pPr lvl="1" rtl="0" algn="ctr">
              <a:spcBef>
                <a:spcPts val="0"/>
              </a:spcBef>
              <a:spcAft>
                <a:spcPts val="0"/>
              </a:spcAft>
              <a:buNone/>
              <a:defRPr>
                <a:latin typeface="Open Sans"/>
                <a:ea typeface="Open Sans"/>
                <a:cs typeface="Open Sans"/>
                <a:sym typeface="Open Sans"/>
              </a:defRPr>
            </a:lvl2pPr>
            <a:lvl3pPr lvl="2" rtl="0" algn="ctr">
              <a:spcBef>
                <a:spcPts val="0"/>
              </a:spcBef>
              <a:spcAft>
                <a:spcPts val="0"/>
              </a:spcAft>
              <a:buNone/>
              <a:defRPr>
                <a:latin typeface="Open Sans"/>
                <a:ea typeface="Open Sans"/>
                <a:cs typeface="Open Sans"/>
                <a:sym typeface="Open Sans"/>
              </a:defRPr>
            </a:lvl3pPr>
            <a:lvl4pPr lvl="3" rtl="0" algn="ctr">
              <a:spcBef>
                <a:spcPts val="0"/>
              </a:spcBef>
              <a:spcAft>
                <a:spcPts val="0"/>
              </a:spcAft>
              <a:buNone/>
              <a:defRPr>
                <a:latin typeface="Open Sans"/>
                <a:ea typeface="Open Sans"/>
                <a:cs typeface="Open Sans"/>
                <a:sym typeface="Open Sans"/>
              </a:defRPr>
            </a:lvl4pPr>
            <a:lvl5pPr lvl="4" rtl="0" algn="ctr">
              <a:spcBef>
                <a:spcPts val="0"/>
              </a:spcBef>
              <a:spcAft>
                <a:spcPts val="0"/>
              </a:spcAft>
              <a:buNone/>
              <a:defRPr>
                <a:latin typeface="Open Sans"/>
                <a:ea typeface="Open Sans"/>
                <a:cs typeface="Open Sans"/>
                <a:sym typeface="Open Sans"/>
              </a:defRPr>
            </a:lvl5pPr>
            <a:lvl6pPr lvl="5" rtl="0" algn="ctr">
              <a:spcBef>
                <a:spcPts val="0"/>
              </a:spcBef>
              <a:spcAft>
                <a:spcPts val="0"/>
              </a:spcAft>
              <a:buNone/>
              <a:defRPr>
                <a:latin typeface="Open Sans"/>
                <a:ea typeface="Open Sans"/>
                <a:cs typeface="Open Sans"/>
                <a:sym typeface="Open Sans"/>
              </a:defRPr>
            </a:lvl6pPr>
            <a:lvl7pPr lvl="6" rtl="0" algn="ctr">
              <a:spcBef>
                <a:spcPts val="0"/>
              </a:spcBef>
              <a:spcAft>
                <a:spcPts val="0"/>
              </a:spcAft>
              <a:buNone/>
              <a:defRPr>
                <a:latin typeface="Open Sans"/>
                <a:ea typeface="Open Sans"/>
                <a:cs typeface="Open Sans"/>
                <a:sym typeface="Open Sans"/>
              </a:defRPr>
            </a:lvl7pPr>
            <a:lvl8pPr lvl="7" rtl="0" algn="ctr">
              <a:spcBef>
                <a:spcPts val="0"/>
              </a:spcBef>
              <a:spcAft>
                <a:spcPts val="0"/>
              </a:spcAft>
              <a:buNone/>
              <a:defRPr>
                <a:latin typeface="Open Sans"/>
                <a:ea typeface="Open Sans"/>
                <a:cs typeface="Open Sans"/>
                <a:sym typeface="Open Sans"/>
              </a:defRPr>
            </a:lvl8pPr>
            <a:lvl9pPr lvl="8" rtl="0" algn="ctr">
              <a:spcBef>
                <a:spcPts val="0"/>
              </a:spcBef>
              <a:spcAft>
                <a:spcPts val="0"/>
              </a:spcAft>
              <a:buNone/>
              <a:defRPr>
                <a:latin typeface="Open Sans"/>
                <a:ea typeface="Open Sans"/>
                <a:cs typeface="Open Sans"/>
                <a:sym typeface="Open Sans"/>
              </a:defRPr>
            </a:lvl9pPr>
          </a:lstStyle>
          <a:p/>
        </p:txBody>
      </p:sp>
      <p:pic>
        <p:nvPicPr>
          <p:cNvPr id="2920" name="Google Shape;2920;p412"/>
          <p:cNvPicPr preferRelativeResize="0"/>
          <p:nvPr/>
        </p:nvPicPr>
        <p:blipFill rotWithShape="1">
          <a:blip r:embed="rId2">
            <a:alphaModFix/>
          </a:blip>
          <a:srcRect b="0" l="19" r="29" t="0"/>
          <a:stretch/>
        </p:blipFill>
        <p:spPr>
          <a:xfrm rot="10800000">
            <a:off x="-11699" y="-141374"/>
            <a:ext cx="1097279" cy="995389"/>
          </a:xfrm>
          <a:prstGeom prst="rect">
            <a:avLst/>
          </a:prstGeom>
          <a:noFill/>
          <a:ln>
            <a:noFill/>
          </a:ln>
        </p:spPr>
      </p:pic>
      <p:pic>
        <p:nvPicPr>
          <p:cNvPr id="2921" name="Google Shape;2921;p412"/>
          <p:cNvPicPr preferRelativeResize="0"/>
          <p:nvPr/>
        </p:nvPicPr>
        <p:blipFill rotWithShape="1">
          <a:blip r:embed="rId3">
            <a:alphaModFix/>
          </a:blip>
          <a:srcRect b="0" l="19" r="19" t="0"/>
          <a:stretch/>
        </p:blipFill>
        <p:spPr>
          <a:xfrm>
            <a:off x="253469" y="4414100"/>
            <a:ext cx="566927" cy="564704"/>
          </a:xfrm>
          <a:prstGeom prst="rect">
            <a:avLst/>
          </a:prstGeom>
          <a:noFill/>
          <a:ln>
            <a:noFill/>
          </a:ln>
        </p:spPr>
      </p:pic>
      <p:sp>
        <p:nvSpPr>
          <p:cNvPr id="2922" name="Google Shape;2922;p412"/>
          <p:cNvSpPr txBox="1"/>
          <p:nvPr>
            <p:ph idx="1" type="subTitle"/>
          </p:nvPr>
        </p:nvSpPr>
        <p:spPr>
          <a:xfrm>
            <a:off x="842050" y="104316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923" name="Google Shape;2923;p412"/>
          <p:cNvSpPr txBox="1"/>
          <p:nvPr>
            <p:ph idx="2" type="subTitle"/>
          </p:nvPr>
        </p:nvSpPr>
        <p:spPr>
          <a:xfrm>
            <a:off x="842050" y="139672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924" name="Google Shape;2924;p412"/>
          <p:cNvSpPr txBox="1"/>
          <p:nvPr>
            <p:ph idx="3" type="subTitle"/>
          </p:nvPr>
        </p:nvSpPr>
        <p:spPr>
          <a:xfrm>
            <a:off x="842050" y="3003024"/>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925" name="Google Shape;2925;p412"/>
          <p:cNvSpPr txBox="1"/>
          <p:nvPr>
            <p:ph idx="4" type="subTitle"/>
          </p:nvPr>
        </p:nvSpPr>
        <p:spPr>
          <a:xfrm>
            <a:off x="842050" y="3359640"/>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926" name="Google Shape;2926;p412"/>
          <p:cNvSpPr txBox="1"/>
          <p:nvPr>
            <p:ph idx="5" type="subTitle"/>
          </p:nvPr>
        </p:nvSpPr>
        <p:spPr>
          <a:xfrm flipH="1">
            <a:off x="2615950" y="104316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927" name="Google Shape;2927;p412"/>
          <p:cNvSpPr txBox="1"/>
          <p:nvPr>
            <p:ph idx="6" type="subTitle"/>
          </p:nvPr>
        </p:nvSpPr>
        <p:spPr>
          <a:xfrm flipH="1">
            <a:off x="2616022" y="139672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928" name="Google Shape;2928;p412"/>
          <p:cNvSpPr txBox="1"/>
          <p:nvPr>
            <p:ph idx="7" type="subTitle"/>
          </p:nvPr>
        </p:nvSpPr>
        <p:spPr>
          <a:xfrm flipH="1">
            <a:off x="2615950" y="3003024"/>
            <a:ext cx="14265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929" name="Google Shape;2929;p412"/>
          <p:cNvSpPr txBox="1"/>
          <p:nvPr>
            <p:ph idx="8" type="subTitle"/>
          </p:nvPr>
        </p:nvSpPr>
        <p:spPr>
          <a:xfrm flipH="1">
            <a:off x="2616022" y="3359640"/>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
    <p:spTree>
      <p:nvGrpSpPr>
        <p:cNvPr id="2930" name="Shape 2930"/>
        <p:cNvGrpSpPr/>
        <p:nvPr/>
      </p:nvGrpSpPr>
      <p:grpSpPr>
        <a:xfrm>
          <a:off x="0" y="0"/>
          <a:ext cx="0" cy="0"/>
          <a:chOff x="0" y="0"/>
          <a:chExt cx="0" cy="0"/>
        </a:xfrm>
      </p:grpSpPr>
      <p:sp>
        <p:nvSpPr>
          <p:cNvPr id="2931" name="Google Shape;2931;p413"/>
          <p:cNvSpPr txBox="1"/>
          <p:nvPr>
            <p:ph idx="1" type="subTitle"/>
          </p:nvPr>
        </p:nvSpPr>
        <p:spPr>
          <a:xfrm>
            <a:off x="466340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932" name="Google Shape;2932;p413"/>
          <p:cNvSpPr txBox="1"/>
          <p:nvPr>
            <p:ph idx="2" type="subTitle"/>
          </p:nvPr>
        </p:nvSpPr>
        <p:spPr>
          <a:xfrm>
            <a:off x="4663437"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933" name="Google Shape;2933;p413"/>
          <p:cNvSpPr txBox="1"/>
          <p:nvPr>
            <p:ph idx="3" type="subTitle"/>
          </p:nvPr>
        </p:nvSpPr>
        <p:spPr>
          <a:xfrm>
            <a:off x="95090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934" name="Google Shape;2934;p413"/>
          <p:cNvSpPr txBox="1"/>
          <p:nvPr>
            <p:ph idx="4" type="subTitle"/>
          </p:nvPr>
        </p:nvSpPr>
        <p:spPr>
          <a:xfrm>
            <a:off x="950888"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935" name="Google Shape;2935;p413"/>
          <p:cNvSpPr txBox="1"/>
          <p:nvPr>
            <p:ph idx="5" type="subTitle"/>
          </p:nvPr>
        </p:nvSpPr>
        <p:spPr>
          <a:xfrm flipH="1">
            <a:off x="651965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936" name="Google Shape;2936;p413"/>
          <p:cNvSpPr txBox="1"/>
          <p:nvPr>
            <p:ph idx="6" type="subTitle"/>
          </p:nvPr>
        </p:nvSpPr>
        <p:spPr>
          <a:xfrm flipH="1">
            <a:off x="6519713"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937" name="Google Shape;2937;p413"/>
          <p:cNvSpPr txBox="1"/>
          <p:nvPr>
            <p:ph idx="7" type="subTitle"/>
          </p:nvPr>
        </p:nvSpPr>
        <p:spPr>
          <a:xfrm flipH="1">
            <a:off x="2807150" y="2570230"/>
            <a:ext cx="14265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938" name="Google Shape;2938;p413"/>
          <p:cNvSpPr txBox="1"/>
          <p:nvPr>
            <p:ph idx="8" type="subTitle"/>
          </p:nvPr>
        </p:nvSpPr>
        <p:spPr>
          <a:xfrm flipH="1">
            <a:off x="2807163"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939" name="Google Shape;2939;p413"/>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2940" name="Google Shape;2940;p413"/>
          <p:cNvPicPr preferRelativeResize="0"/>
          <p:nvPr/>
        </p:nvPicPr>
        <p:blipFill rotWithShape="1">
          <a:blip r:embed="rId2">
            <a:alphaModFix/>
          </a:blip>
          <a:srcRect b="0" l="0" r="50541" t="43284"/>
          <a:stretch/>
        </p:blipFill>
        <p:spPr>
          <a:xfrm>
            <a:off x="7354350" y="0"/>
            <a:ext cx="1789650" cy="1881223"/>
          </a:xfrm>
          <a:prstGeom prst="rect">
            <a:avLst/>
          </a:prstGeom>
          <a:noFill/>
          <a:ln>
            <a:noFill/>
          </a:ln>
        </p:spPr>
      </p:pic>
      <p:pic>
        <p:nvPicPr>
          <p:cNvPr id="2941" name="Google Shape;2941;p413"/>
          <p:cNvPicPr preferRelativeResize="0"/>
          <p:nvPr/>
        </p:nvPicPr>
        <p:blipFill rotWithShape="1">
          <a:blip r:embed="rId3">
            <a:alphaModFix/>
          </a:blip>
          <a:srcRect b="38141" l="0" r="42052" t="0"/>
          <a:stretch/>
        </p:blipFill>
        <p:spPr>
          <a:xfrm>
            <a:off x="7661875" y="3555025"/>
            <a:ext cx="1482124" cy="1588476"/>
          </a:xfrm>
          <a:prstGeom prst="rect">
            <a:avLst/>
          </a:prstGeom>
          <a:noFill/>
          <a:ln>
            <a:noFill/>
          </a:ln>
        </p:spPr>
      </p:pic>
      <p:pic>
        <p:nvPicPr>
          <p:cNvPr id="2942" name="Google Shape;2942;p413"/>
          <p:cNvPicPr preferRelativeResize="0"/>
          <p:nvPr/>
        </p:nvPicPr>
        <p:blipFill rotWithShape="1">
          <a:blip r:embed="rId4">
            <a:alphaModFix/>
          </a:blip>
          <a:srcRect b="0" l="32863" r="0" t="28810"/>
          <a:stretch/>
        </p:blipFill>
        <p:spPr>
          <a:xfrm>
            <a:off x="-225" y="0"/>
            <a:ext cx="1593424" cy="1725760"/>
          </a:xfrm>
          <a:prstGeom prst="rect">
            <a:avLst/>
          </a:prstGeom>
          <a:noFill/>
          <a:ln>
            <a:noFill/>
          </a:ln>
        </p:spPr>
      </p:pic>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_1">
    <p:spTree>
      <p:nvGrpSpPr>
        <p:cNvPr id="2943" name="Shape 2943"/>
        <p:cNvGrpSpPr/>
        <p:nvPr/>
      </p:nvGrpSpPr>
      <p:grpSpPr>
        <a:xfrm>
          <a:off x="0" y="0"/>
          <a:ext cx="0" cy="0"/>
          <a:chOff x="0" y="0"/>
          <a:chExt cx="0" cy="0"/>
        </a:xfrm>
      </p:grpSpPr>
      <p:sp>
        <p:nvSpPr>
          <p:cNvPr id="2944" name="Google Shape;2944;p414"/>
          <p:cNvSpPr txBox="1"/>
          <p:nvPr>
            <p:ph idx="1" type="subTitle"/>
          </p:nvPr>
        </p:nvSpPr>
        <p:spPr>
          <a:xfrm>
            <a:off x="5576100" y="1746384"/>
            <a:ext cx="1426500" cy="35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945" name="Google Shape;2945;p414"/>
          <p:cNvSpPr txBox="1"/>
          <p:nvPr>
            <p:ph idx="2" type="subTitle"/>
          </p:nvPr>
        </p:nvSpPr>
        <p:spPr>
          <a:xfrm>
            <a:off x="5576100" y="210057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946" name="Google Shape;2946;p414"/>
          <p:cNvSpPr txBox="1"/>
          <p:nvPr>
            <p:ph idx="3" type="subTitle"/>
          </p:nvPr>
        </p:nvSpPr>
        <p:spPr>
          <a:xfrm>
            <a:off x="2141400" y="1743975"/>
            <a:ext cx="1426500" cy="35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800">
                <a:solidFill>
                  <a:schemeClr val="accent1"/>
                </a:solidFill>
                <a:latin typeface="Oswald"/>
                <a:ea typeface="Oswald"/>
                <a:cs typeface="Oswald"/>
                <a:sym typeface="Oswald"/>
              </a:defRPr>
            </a:lvl1pPr>
            <a:lvl2pPr lvl="1" rtl="0" algn="r">
              <a:lnSpc>
                <a:spcPct val="100000"/>
              </a:lnSpc>
              <a:spcBef>
                <a:spcPts val="1600"/>
              </a:spcBef>
              <a:spcAft>
                <a:spcPts val="0"/>
              </a:spcAft>
              <a:buNone/>
              <a:defRPr sz="1800">
                <a:solidFill>
                  <a:schemeClr val="accent1"/>
                </a:solidFill>
                <a:latin typeface="Oswald"/>
                <a:ea typeface="Oswald"/>
                <a:cs typeface="Oswald"/>
                <a:sym typeface="Oswald"/>
              </a:defRPr>
            </a:lvl2pPr>
            <a:lvl3pPr lvl="2" rtl="0" algn="r">
              <a:lnSpc>
                <a:spcPct val="100000"/>
              </a:lnSpc>
              <a:spcBef>
                <a:spcPts val="1600"/>
              </a:spcBef>
              <a:spcAft>
                <a:spcPts val="0"/>
              </a:spcAft>
              <a:buNone/>
              <a:defRPr sz="1800">
                <a:solidFill>
                  <a:schemeClr val="accent1"/>
                </a:solidFill>
                <a:latin typeface="Oswald"/>
                <a:ea typeface="Oswald"/>
                <a:cs typeface="Oswald"/>
                <a:sym typeface="Oswald"/>
              </a:defRPr>
            </a:lvl3pPr>
            <a:lvl4pPr lvl="3" rtl="0" algn="r">
              <a:lnSpc>
                <a:spcPct val="100000"/>
              </a:lnSpc>
              <a:spcBef>
                <a:spcPts val="1600"/>
              </a:spcBef>
              <a:spcAft>
                <a:spcPts val="0"/>
              </a:spcAft>
              <a:buNone/>
              <a:defRPr sz="1800">
                <a:solidFill>
                  <a:schemeClr val="accent1"/>
                </a:solidFill>
                <a:latin typeface="Oswald"/>
                <a:ea typeface="Oswald"/>
                <a:cs typeface="Oswald"/>
                <a:sym typeface="Oswald"/>
              </a:defRPr>
            </a:lvl4pPr>
            <a:lvl5pPr lvl="4" rtl="0" algn="r">
              <a:lnSpc>
                <a:spcPct val="100000"/>
              </a:lnSpc>
              <a:spcBef>
                <a:spcPts val="1600"/>
              </a:spcBef>
              <a:spcAft>
                <a:spcPts val="0"/>
              </a:spcAft>
              <a:buNone/>
              <a:defRPr sz="1800">
                <a:solidFill>
                  <a:schemeClr val="accent1"/>
                </a:solidFill>
                <a:latin typeface="Oswald"/>
                <a:ea typeface="Oswald"/>
                <a:cs typeface="Oswald"/>
                <a:sym typeface="Oswald"/>
              </a:defRPr>
            </a:lvl5pPr>
            <a:lvl6pPr lvl="5" rtl="0" algn="r">
              <a:lnSpc>
                <a:spcPct val="100000"/>
              </a:lnSpc>
              <a:spcBef>
                <a:spcPts val="1600"/>
              </a:spcBef>
              <a:spcAft>
                <a:spcPts val="0"/>
              </a:spcAft>
              <a:buNone/>
              <a:defRPr sz="1800">
                <a:solidFill>
                  <a:schemeClr val="accent1"/>
                </a:solidFill>
                <a:latin typeface="Oswald"/>
                <a:ea typeface="Oswald"/>
                <a:cs typeface="Oswald"/>
                <a:sym typeface="Oswald"/>
              </a:defRPr>
            </a:lvl6pPr>
            <a:lvl7pPr lvl="6" rtl="0" algn="r">
              <a:lnSpc>
                <a:spcPct val="100000"/>
              </a:lnSpc>
              <a:spcBef>
                <a:spcPts val="1600"/>
              </a:spcBef>
              <a:spcAft>
                <a:spcPts val="0"/>
              </a:spcAft>
              <a:buNone/>
              <a:defRPr sz="1800">
                <a:solidFill>
                  <a:schemeClr val="accent1"/>
                </a:solidFill>
                <a:latin typeface="Oswald"/>
                <a:ea typeface="Oswald"/>
                <a:cs typeface="Oswald"/>
                <a:sym typeface="Oswald"/>
              </a:defRPr>
            </a:lvl7pPr>
            <a:lvl8pPr lvl="7" rtl="0" algn="r">
              <a:lnSpc>
                <a:spcPct val="100000"/>
              </a:lnSpc>
              <a:spcBef>
                <a:spcPts val="1600"/>
              </a:spcBef>
              <a:spcAft>
                <a:spcPts val="0"/>
              </a:spcAft>
              <a:buNone/>
              <a:defRPr sz="1800">
                <a:solidFill>
                  <a:schemeClr val="accent1"/>
                </a:solidFill>
                <a:latin typeface="Oswald"/>
                <a:ea typeface="Oswald"/>
                <a:cs typeface="Oswald"/>
                <a:sym typeface="Oswald"/>
              </a:defRPr>
            </a:lvl8pPr>
            <a:lvl9pPr lvl="8" rtl="0" algn="r">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947" name="Google Shape;2947;p414"/>
          <p:cNvSpPr txBox="1"/>
          <p:nvPr>
            <p:ph idx="4" type="subTitle"/>
          </p:nvPr>
        </p:nvSpPr>
        <p:spPr>
          <a:xfrm>
            <a:off x="1894500" y="2100590"/>
            <a:ext cx="1673400" cy="74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defRPr>
            </a:lvl1pPr>
            <a:lvl2pPr lvl="1" rtl="0" algn="r">
              <a:lnSpc>
                <a:spcPct val="100000"/>
              </a:lnSpc>
              <a:spcBef>
                <a:spcPts val="1600"/>
              </a:spcBef>
              <a:spcAft>
                <a:spcPts val="0"/>
              </a:spcAft>
              <a:buNone/>
              <a:defRPr>
                <a:solidFill>
                  <a:schemeClr val="dk2"/>
                </a:solidFill>
              </a:defRPr>
            </a:lvl2pPr>
            <a:lvl3pPr lvl="2" rtl="0" algn="r">
              <a:lnSpc>
                <a:spcPct val="100000"/>
              </a:lnSpc>
              <a:spcBef>
                <a:spcPts val="1600"/>
              </a:spcBef>
              <a:spcAft>
                <a:spcPts val="0"/>
              </a:spcAft>
              <a:buNone/>
              <a:defRPr>
                <a:solidFill>
                  <a:schemeClr val="dk2"/>
                </a:solidFill>
              </a:defRPr>
            </a:lvl3pPr>
            <a:lvl4pPr lvl="3" rtl="0" algn="r">
              <a:lnSpc>
                <a:spcPct val="100000"/>
              </a:lnSpc>
              <a:spcBef>
                <a:spcPts val="1600"/>
              </a:spcBef>
              <a:spcAft>
                <a:spcPts val="0"/>
              </a:spcAft>
              <a:buNone/>
              <a:defRPr>
                <a:solidFill>
                  <a:schemeClr val="dk2"/>
                </a:solidFill>
              </a:defRPr>
            </a:lvl4pPr>
            <a:lvl5pPr lvl="4" rtl="0" algn="r">
              <a:lnSpc>
                <a:spcPct val="100000"/>
              </a:lnSpc>
              <a:spcBef>
                <a:spcPts val="1600"/>
              </a:spcBef>
              <a:spcAft>
                <a:spcPts val="0"/>
              </a:spcAft>
              <a:buNone/>
              <a:defRPr>
                <a:solidFill>
                  <a:schemeClr val="dk2"/>
                </a:solidFill>
              </a:defRPr>
            </a:lvl5pPr>
            <a:lvl6pPr lvl="5" rtl="0" algn="r">
              <a:lnSpc>
                <a:spcPct val="100000"/>
              </a:lnSpc>
              <a:spcBef>
                <a:spcPts val="1600"/>
              </a:spcBef>
              <a:spcAft>
                <a:spcPts val="0"/>
              </a:spcAft>
              <a:buNone/>
              <a:defRPr>
                <a:solidFill>
                  <a:schemeClr val="dk2"/>
                </a:solidFill>
              </a:defRPr>
            </a:lvl6pPr>
            <a:lvl7pPr lvl="6" rtl="0" algn="r">
              <a:lnSpc>
                <a:spcPct val="100000"/>
              </a:lnSpc>
              <a:spcBef>
                <a:spcPts val="1600"/>
              </a:spcBef>
              <a:spcAft>
                <a:spcPts val="0"/>
              </a:spcAft>
              <a:buNone/>
              <a:defRPr>
                <a:solidFill>
                  <a:schemeClr val="dk2"/>
                </a:solidFill>
              </a:defRPr>
            </a:lvl7pPr>
            <a:lvl8pPr lvl="7" rtl="0" algn="r">
              <a:lnSpc>
                <a:spcPct val="100000"/>
              </a:lnSpc>
              <a:spcBef>
                <a:spcPts val="1600"/>
              </a:spcBef>
              <a:spcAft>
                <a:spcPts val="0"/>
              </a:spcAft>
              <a:buNone/>
              <a:defRPr>
                <a:solidFill>
                  <a:schemeClr val="dk2"/>
                </a:solidFill>
              </a:defRPr>
            </a:lvl8pPr>
            <a:lvl9pPr lvl="8" rtl="0" algn="r">
              <a:lnSpc>
                <a:spcPct val="100000"/>
              </a:lnSpc>
              <a:spcBef>
                <a:spcPts val="1600"/>
              </a:spcBef>
              <a:spcAft>
                <a:spcPts val="1600"/>
              </a:spcAft>
              <a:buNone/>
              <a:defRPr>
                <a:solidFill>
                  <a:schemeClr val="dk2"/>
                </a:solidFill>
              </a:defRPr>
            </a:lvl9pPr>
          </a:lstStyle>
          <a:p/>
        </p:txBody>
      </p:sp>
      <p:sp>
        <p:nvSpPr>
          <p:cNvPr id="2948" name="Google Shape;2948;p414"/>
          <p:cNvSpPr txBox="1"/>
          <p:nvPr>
            <p:ph idx="5" type="subTitle"/>
          </p:nvPr>
        </p:nvSpPr>
        <p:spPr>
          <a:xfrm flipH="1">
            <a:off x="5576100" y="3280507"/>
            <a:ext cx="1426500" cy="35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949" name="Google Shape;2949;p414"/>
          <p:cNvSpPr txBox="1"/>
          <p:nvPr>
            <p:ph idx="6" type="subTitle"/>
          </p:nvPr>
        </p:nvSpPr>
        <p:spPr>
          <a:xfrm flipH="1">
            <a:off x="5576100" y="3634703"/>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2950" name="Google Shape;2950;p414"/>
          <p:cNvSpPr txBox="1"/>
          <p:nvPr>
            <p:ph idx="7" type="subTitle"/>
          </p:nvPr>
        </p:nvSpPr>
        <p:spPr>
          <a:xfrm flipH="1">
            <a:off x="2141400" y="3278075"/>
            <a:ext cx="1426500" cy="35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800">
                <a:solidFill>
                  <a:schemeClr val="accent1"/>
                </a:solidFill>
                <a:latin typeface="Oswald"/>
                <a:ea typeface="Oswald"/>
                <a:cs typeface="Oswald"/>
                <a:sym typeface="Oswald"/>
              </a:defRPr>
            </a:lvl1pPr>
            <a:lvl2pPr lvl="1" rtl="0" algn="r">
              <a:lnSpc>
                <a:spcPct val="100000"/>
              </a:lnSpc>
              <a:spcBef>
                <a:spcPts val="1600"/>
              </a:spcBef>
              <a:spcAft>
                <a:spcPts val="0"/>
              </a:spcAft>
              <a:buNone/>
              <a:defRPr sz="1800">
                <a:solidFill>
                  <a:schemeClr val="accent1"/>
                </a:solidFill>
                <a:latin typeface="Oswald"/>
                <a:ea typeface="Oswald"/>
                <a:cs typeface="Oswald"/>
                <a:sym typeface="Oswald"/>
              </a:defRPr>
            </a:lvl2pPr>
            <a:lvl3pPr lvl="2" rtl="0" algn="r">
              <a:lnSpc>
                <a:spcPct val="100000"/>
              </a:lnSpc>
              <a:spcBef>
                <a:spcPts val="1600"/>
              </a:spcBef>
              <a:spcAft>
                <a:spcPts val="0"/>
              </a:spcAft>
              <a:buNone/>
              <a:defRPr sz="1800">
                <a:solidFill>
                  <a:schemeClr val="accent1"/>
                </a:solidFill>
                <a:latin typeface="Oswald"/>
                <a:ea typeface="Oswald"/>
                <a:cs typeface="Oswald"/>
                <a:sym typeface="Oswald"/>
              </a:defRPr>
            </a:lvl3pPr>
            <a:lvl4pPr lvl="3" rtl="0" algn="r">
              <a:lnSpc>
                <a:spcPct val="100000"/>
              </a:lnSpc>
              <a:spcBef>
                <a:spcPts val="1600"/>
              </a:spcBef>
              <a:spcAft>
                <a:spcPts val="0"/>
              </a:spcAft>
              <a:buNone/>
              <a:defRPr sz="1800">
                <a:solidFill>
                  <a:schemeClr val="accent1"/>
                </a:solidFill>
                <a:latin typeface="Oswald"/>
                <a:ea typeface="Oswald"/>
                <a:cs typeface="Oswald"/>
                <a:sym typeface="Oswald"/>
              </a:defRPr>
            </a:lvl4pPr>
            <a:lvl5pPr lvl="4" rtl="0" algn="r">
              <a:lnSpc>
                <a:spcPct val="100000"/>
              </a:lnSpc>
              <a:spcBef>
                <a:spcPts val="1600"/>
              </a:spcBef>
              <a:spcAft>
                <a:spcPts val="0"/>
              </a:spcAft>
              <a:buNone/>
              <a:defRPr sz="1800">
                <a:solidFill>
                  <a:schemeClr val="accent1"/>
                </a:solidFill>
                <a:latin typeface="Oswald"/>
                <a:ea typeface="Oswald"/>
                <a:cs typeface="Oswald"/>
                <a:sym typeface="Oswald"/>
              </a:defRPr>
            </a:lvl5pPr>
            <a:lvl6pPr lvl="5" rtl="0" algn="r">
              <a:lnSpc>
                <a:spcPct val="100000"/>
              </a:lnSpc>
              <a:spcBef>
                <a:spcPts val="1600"/>
              </a:spcBef>
              <a:spcAft>
                <a:spcPts val="0"/>
              </a:spcAft>
              <a:buNone/>
              <a:defRPr sz="1800">
                <a:solidFill>
                  <a:schemeClr val="accent1"/>
                </a:solidFill>
                <a:latin typeface="Oswald"/>
                <a:ea typeface="Oswald"/>
                <a:cs typeface="Oswald"/>
                <a:sym typeface="Oswald"/>
              </a:defRPr>
            </a:lvl6pPr>
            <a:lvl7pPr lvl="6" rtl="0" algn="r">
              <a:lnSpc>
                <a:spcPct val="100000"/>
              </a:lnSpc>
              <a:spcBef>
                <a:spcPts val="1600"/>
              </a:spcBef>
              <a:spcAft>
                <a:spcPts val="0"/>
              </a:spcAft>
              <a:buNone/>
              <a:defRPr sz="1800">
                <a:solidFill>
                  <a:schemeClr val="accent1"/>
                </a:solidFill>
                <a:latin typeface="Oswald"/>
                <a:ea typeface="Oswald"/>
                <a:cs typeface="Oswald"/>
                <a:sym typeface="Oswald"/>
              </a:defRPr>
            </a:lvl7pPr>
            <a:lvl8pPr lvl="7" rtl="0" algn="r">
              <a:lnSpc>
                <a:spcPct val="100000"/>
              </a:lnSpc>
              <a:spcBef>
                <a:spcPts val="1600"/>
              </a:spcBef>
              <a:spcAft>
                <a:spcPts val="0"/>
              </a:spcAft>
              <a:buNone/>
              <a:defRPr sz="1800">
                <a:solidFill>
                  <a:schemeClr val="accent1"/>
                </a:solidFill>
                <a:latin typeface="Oswald"/>
                <a:ea typeface="Oswald"/>
                <a:cs typeface="Oswald"/>
                <a:sym typeface="Oswald"/>
              </a:defRPr>
            </a:lvl8pPr>
            <a:lvl9pPr lvl="8" rtl="0" algn="r">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2951" name="Google Shape;2951;p414"/>
          <p:cNvSpPr txBox="1"/>
          <p:nvPr>
            <p:ph idx="8" type="subTitle"/>
          </p:nvPr>
        </p:nvSpPr>
        <p:spPr>
          <a:xfrm flipH="1">
            <a:off x="1894500" y="3634690"/>
            <a:ext cx="1673400" cy="74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defRPr>
            </a:lvl1pPr>
            <a:lvl2pPr lvl="1" rtl="0" algn="r">
              <a:lnSpc>
                <a:spcPct val="100000"/>
              </a:lnSpc>
              <a:spcBef>
                <a:spcPts val="1600"/>
              </a:spcBef>
              <a:spcAft>
                <a:spcPts val="0"/>
              </a:spcAft>
              <a:buNone/>
              <a:defRPr>
                <a:solidFill>
                  <a:schemeClr val="dk2"/>
                </a:solidFill>
              </a:defRPr>
            </a:lvl2pPr>
            <a:lvl3pPr lvl="2" rtl="0" algn="r">
              <a:lnSpc>
                <a:spcPct val="100000"/>
              </a:lnSpc>
              <a:spcBef>
                <a:spcPts val="1600"/>
              </a:spcBef>
              <a:spcAft>
                <a:spcPts val="0"/>
              </a:spcAft>
              <a:buNone/>
              <a:defRPr>
                <a:solidFill>
                  <a:schemeClr val="dk2"/>
                </a:solidFill>
              </a:defRPr>
            </a:lvl3pPr>
            <a:lvl4pPr lvl="3" rtl="0" algn="r">
              <a:lnSpc>
                <a:spcPct val="100000"/>
              </a:lnSpc>
              <a:spcBef>
                <a:spcPts val="1600"/>
              </a:spcBef>
              <a:spcAft>
                <a:spcPts val="0"/>
              </a:spcAft>
              <a:buNone/>
              <a:defRPr>
                <a:solidFill>
                  <a:schemeClr val="dk2"/>
                </a:solidFill>
              </a:defRPr>
            </a:lvl4pPr>
            <a:lvl5pPr lvl="4" rtl="0" algn="r">
              <a:lnSpc>
                <a:spcPct val="100000"/>
              </a:lnSpc>
              <a:spcBef>
                <a:spcPts val="1600"/>
              </a:spcBef>
              <a:spcAft>
                <a:spcPts val="0"/>
              </a:spcAft>
              <a:buNone/>
              <a:defRPr>
                <a:solidFill>
                  <a:schemeClr val="dk2"/>
                </a:solidFill>
              </a:defRPr>
            </a:lvl5pPr>
            <a:lvl6pPr lvl="5" rtl="0" algn="r">
              <a:lnSpc>
                <a:spcPct val="100000"/>
              </a:lnSpc>
              <a:spcBef>
                <a:spcPts val="1600"/>
              </a:spcBef>
              <a:spcAft>
                <a:spcPts val="0"/>
              </a:spcAft>
              <a:buNone/>
              <a:defRPr>
                <a:solidFill>
                  <a:schemeClr val="dk2"/>
                </a:solidFill>
              </a:defRPr>
            </a:lvl6pPr>
            <a:lvl7pPr lvl="6" rtl="0" algn="r">
              <a:lnSpc>
                <a:spcPct val="100000"/>
              </a:lnSpc>
              <a:spcBef>
                <a:spcPts val="1600"/>
              </a:spcBef>
              <a:spcAft>
                <a:spcPts val="0"/>
              </a:spcAft>
              <a:buNone/>
              <a:defRPr>
                <a:solidFill>
                  <a:schemeClr val="dk2"/>
                </a:solidFill>
              </a:defRPr>
            </a:lvl7pPr>
            <a:lvl8pPr lvl="7" rtl="0" algn="r">
              <a:lnSpc>
                <a:spcPct val="100000"/>
              </a:lnSpc>
              <a:spcBef>
                <a:spcPts val="1600"/>
              </a:spcBef>
              <a:spcAft>
                <a:spcPts val="0"/>
              </a:spcAft>
              <a:buNone/>
              <a:defRPr>
                <a:solidFill>
                  <a:schemeClr val="dk2"/>
                </a:solidFill>
              </a:defRPr>
            </a:lvl8pPr>
            <a:lvl9pPr lvl="8" rtl="0" algn="r">
              <a:lnSpc>
                <a:spcPct val="100000"/>
              </a:lnSpc>
              <a:spcBef>
                <a:spcPts val="1600"/>
              </a:spcBef>
              <a:spcAft>
                <a:spcPts val="1600"/>
              </a:spcAft>
              <a:buNone/>
              <a:defRPr>
                <a:solidFill>
                  <a:schemeClr val="dk2"/>
                </a:solidFill>
              </a:defRPr>
            </a:lvl9pPr>
          </a:lstStyle>
          <a:p/>
        </p:txBody>
      </p:sp>
      <p:sp>
        <p:nvSpPr>
          <p:cNvPr id="2952" name="Google Shape;2952;p414"/>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2953" name="Google Shape;2953;p414"/>
          <p:cNvPicPr preferRelativeResize="0"/>
          <p:nvPr/>
        </p:nvPicPr>
        <p:blipFill rotWithShape="1">
          <a:blip r:embed="rId2">
            <a:alphaModFix/>
          </a:blip>
          <a:srcRect b="0" l="0" r="48828" t="0"/>
          <a:stretch/>
        </p:blipFill>
        <p:spPr>
          <a:xfrm>
            <a:off x="7609400" y="1965325"/>
            <a:ext cx="1534601" cy="2691001"/>
          </a:xfrm>
          <a:prstGeom prst="rect">
            <a:avLst/>
          </a:prstGeom>
          <a:noFill/>
          <a:ln>
            <a:noFill/>
          </a:ln>
        </p:spPr>
      </p:pic>
      <p:pic>
        <p:nvPicPr>
          <p:cNvPr id="2954" name="Google Shape;2954;p414"/>
          <p:cNvPicPr preferRelativeResize="0"/>
          <p:nvPr/>
        </p:nvPicPr>
        <p:blipFill rotWithShape="1">
          <a:blip r:embed="rId3">
            <a:alphaModFix/>
          </a:blip>
          <a:srcRect b="0" l="26481" r="0" t="0"/>
          <a:stretch/>
        </p:blipFill>
        <p:spPr>
          <a:xfrm>
            <a:off x="0" y="157325"/>
            <a:ext cx="2624749" cy="2944224"/>
          </a:xfrm>
          <a:prstGeom prst="rect">
            <a:avLst/>
          </a:prstGeom>
          <a:noFill/>
          <a:ln>
            <a:noFill/>
          </a:ln>
        </p:spPr>
      </p:pic>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2955" name="Shape 2955"/>
        <p:cNvGrpSpPr/>
        <p:nvPr/>
      </p:nvGrpSpPr>
      <p:grpSpPr>
        <a:xfrm>
          <a:off x="0" y="0"/>
          <a:ext cx="0" cy="0"/>
          <a:chOff x="0" y="0"/>
          <a:chExt cx="0" cy="0"/>
        </a:xfrm>
      </p:grpSpPr>
      <p:pic>
        <p:nvPicPr>
          <p:cNvPr id="2956" name="Google Shape;2956;p415"/>
          <p:cNvPicPr preferRelativeResize="0"/>
          <p:nvPr/>
        </p:nvPicPr>
        <p:blipFill rotWithShape="1">
          <a:blip r:embed="rId2">
            <a:alphaModFix/>
          </a:blip>
          <a:srcRect b="49" l="0" r="0" t="59"/>
          <a:stretch/>
        </p:blipFill>
        <p:spPr>
          <a:xfrm flipH="1" rot="10800000">
            <a:off x="5863777" y="3440457"/>
            <a:ext cx="3355847" cy="2171980"/>
          </a:xfrm>
          <a:prstGeom prst="rect">
            <a:avLst/>
          </a:prstGeom>
          <a:noFill/>
          <a:ln>
            <a:noFill/>
          </a:ln>
        </p:spPr>
      </p:pic>
      <p:sp>
        <p:nvSpPr>
          <p:cNvPr id="2957" name="Google Shape;2957;p415"/>
          <p:cNvSpPr txBox="1"/>
          <p:nvPr>
            <p:ph type="title"/>
          </p:nvPr>
        </p:nvSpPr>
        <p:spPr>
          <a:xfrm>
            <a:off x="5980176" y="1803600"/>
            <a:ext cx="2450700" cy="1536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3500"/>
              <a:buNone/>
              <a:defRPr sz="3500">
                <a:solidFill>
                  <a:schemeClr val="accent4"/>
                </a:solidFill>
              </a:defRPr>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2958" name="Google Shape;2958;p415"/>
          <p:cNvSpPr txBox="1"/>
          <p:nvPr>
            <p:ph idx="1" type="subTitle"/>
          </p:nvPr>
        </p:nvSpPr>
        <p:spPr>
          <a:xfrm>
            <a:off x="1481328" y="640829"/>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959" name="Google Shape;2959;p415"/>
          <p:cNvSpPr txBox="1"/>
          <p:nvPr>
            <p:ph idx="2" type="subTitle"/>
          </p:nvPr>
        </p:nvSpPr>
        <p:spPr>
          <a:xfrm>
            <a:off x="1481328" y="1003541"/>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960" name="Google Shape;2960;p415"/>
          <p:cNvSpPr txBox="1"/>
          <p:nvPr>
            <p:ph idx="3" type="subTitle"/>
          </p:nvPr>
        </p:nvSpPr>
        <p:spPr>
          <a:xfrm>
            <a:off x="1481328" y="2067293"/>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961" name="Google Shape;2961;p415"/>
          <p:cNvSpPr txBox="1"/>
          <p:nvPr>
            <p:ph idx="4" type="subTitle"/>
          </p:nvPr>
        </p:nvSpPr>
        <p:spPr>
          <a:xfrm>
            <a:off x="1481328" y="2430016"/>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962" name="Google Shape;2962;p415"/>
          <p:cNvSpPr txBox="1"/>
          <p:nvPr>
            <p:ph idx="5" type="subTitle"/>
          </p:nvPr>
        </p:nvSpPr>
        <p:spPr>
          <a:xfrm>
            <a:off x="1481328" y="3493757"/>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963" name="Google Shape;2963;p415"/>
          <p:cNvSpPr txBox="1"/>
          <p:nvPr>
            <p:ph idx="6" type="subTitle"/>
          </p:nvPr>
        </p:nvSpPr>
        <p:spPr>
          <a:xfrm>
            <a:off x="1481328" y="3856491"/>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964" name="Google Shape;2964;p415"/>
          <p:cNvSpPr txBox="1"/>
          <p:nvPr>
            <p:ph idx="7" type="subTitle"/>
          </p:nvPr>
        </p:nvSpPr>
        <p:spPr>
          <a:xfrm>
            <a:off x="4072104" y="640829"/>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965" name="Google Shape;2965;p415"/>
          <p:cNvSpPr txBox="1"/>
          <p:nvPr>
            <p:ph idx="8" type="subTitle"/>
          </p:nvPr>
        </p:nvSpPr>
        <p:spPr>
          <a:xfrm>
            <a:off x="4069080" y="1005878"/>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966" name="Google Shape;2966;p415"/>
          <p:cNvSpPr txBox="1"/>
          <p:nvPr>
            <p:ph idx="9" type="subTitle"/>
          </p:nvPr>
        </p:nvSpPr>
        <p:spPr>
          <a:xfrm>
            <a:off x="4072104" y="2067293"/>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967" name="Google Shape;2967;p415"/>
          <p:cNvSpPr txBox="1"/>
          <p:nvPr>
            <p:ph idx="13" type="subTitle"/>
          </p:nvPr>
        </p:nvSpPr>
        <p:spPr>
          <a:xfrm>
            <a:off x="4069080" y="2432353"/>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968" name="Google Shape;2968;p415"/>
          <p:cNvSpPr txBox="1"/>
          <p:nvPr>
            <p:ph idx="14" type="subTitle"/>
          </p:nvPr>
        </p:nvSpPr>
        <p:spPr>
          <a:xfrm>
            <a:off x="4072104" y="3493757"/>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969" name="Google Shape;2969;p415"/>
          <p:cNvSpPr txBox="1"/>
          <p:nvPr>
            <p:ph idx="15" type="subTitle"/>
          </p:nvPr>
        </p:nvSpPr>
        <p:spPr>
          <a:xfrm>
            <a:off x="4069080" y="3858828"/>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pic>
        <p:nvPicPr>
          <p:cNvPr id="2970" name="Google Shape;2970;p415"/>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_1">
    <p:spTree>
      <p:nvGrpSpPr>
        <p:cNvPr id="2971" name="Shape 2971"/>
        <p:cNvGrpSpPr/>
        <p:nvPr/>
      </p:nvGrpSpPr>
      <p:grpSpPr>
        <a:xfrm>
          <a:off x="0" y="0"/>
          <a:ext cx="0" cy="0"/>
          <a:chOff x="0" y="0"/>
          <a:chExt cx="0" cy="0"/>
        </a:xfrm>
      </p:grpSpPr>
      <p:sp>
        <p:nvSpPr>
          <p:cNvPr id="2972" name="Google Shape;2972;p416"/>
          <p:cNvSpPr txBox="1"/>
          <p:nvPr>
            <p:ph idx="1" type="subTitle"/>
          </p:nvPr>
        </p:nvSpPr>
        <p:spPr>
          <a:xfrm>
            <a:off x="1132375" y="2012925"/>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973" name="Google Shape;2973;p416"/>
          <p:cNvSpPr txBox="1"/>
          <p:nvPr>
            <p:ph idx="2" type="subTitle"/>
          </p:nvPr>
        </p:nvSpPr>
        <p:spPr>
          <a:xfrm>
            <a:off x="1132675"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974" name="Google Shape;2974;p416"/>
          <p:cNvSpPr txBox="1"/>
          <p:nvPr>
            <p:ph idx="3" type="subTitle"/>
          </p:nvPr>
        </p:nvSpPr>
        <p:spPr>
          <a:xfrm>
            <a:off x="2427762" y="3771343"/>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975" name="Google Shape;2975;p416"/>
          <p:cNvSpPr txBox="1"/>
          <p:nvPr>
            <p:ph idx="4" type="subTitle"/>
          </p:nvPr>
        </p:nvSpPr>
        <p:spPr>
          <a:xfrm>
            <a:off x="2427750" y="4135225"/>
            <a:ext cx="2071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976" name="Google Shape;2976;p416"/>
          <p:cNvSpPr txBox="1"/>
          <p:nvPr>
            <p:ph idx="5" type="subTitle"/>
          </p:nvPr>
        </p:nvSpPr>
        <p:spPr>
          <a:xfrm>
            <a:off x="6310925" y="2012925"/>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977" name="Google Shape;2977;p416"/>
          <p:cNvSpPr txBox="1"/>
          <p:nvPr>
            <p:ph idx="6" type="subTitle"/>
          </p:nvPr>
        </p:nvSpPr>
        <p:spPr>
          <a:xfrm>
            <a:off x="6311225"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978" name="Google Shape;2978;p416"/>
          <p:cNvSpPr txBox="1"/>
          <p:nvPr>
            <p:ph idx="7" type="subTitle"/>
          </p:nvPr>
        </p:nvSpPr>
        <p:spPr>
          <a:xfrm>
            <a:off x="3723150" y="2012925"/>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979" name="Google Shape;2979;p416"/>
          <p:cNvSpPr txBox="1"/>
          <p:nvPr>
            <p:ph idx="8" type="subTitle"/>
          </p:nvPr>
        </p:nvSpPr>
        <p:spPr>
          <a:xfrm>
            <a:off x="3723600"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980" name="Google Shape;2980;p416"/>
          <p:cNvSpPr txBox="1"/>
          <p:nvPr>
            <p:ph idx="9" type="subTitle"/>
          </p:nvPr>
        </p:nvSpPr>
        <p:spPr>
          <a:xfrm>
            <a:off x="5018538" y="3771343"/>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2981" name="Google Shape;2981;p416"/>
          <p:cNvSpPr txBox="1"/>
          <p:nvPr>
            <p:ph idx="13" type="subTitle"/>
          </p:nvPr>
        </p:nvSpPr>
        <p:spPr>
          <a:xfrm>
            <a:off x="5015527" y="4135225"/>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982" name="Google Shape;2982;p416"/>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983" name="Google Shape;2983;p416"/>
          <p:cNvPicPr preferRelativeResize="0"/>
          <p:nvPr/>
        </p:nvPicPr>
        <p:blipFill rotWithShape="1">
          <a:blip r:embed="rId2">
            <a:alphaModFix/>
          </a:blip>
          <a:srcRect b="0" l="0" r="46794" t="17844"/>
          <a:stretch/>
        </p:blipFill>
        <p:spPr>
          <a:xfrm>
            <a:off x="7994125" y="0"/>
            <a:ext cx="1149874" cy="1753000"/>
          </a:xfrm>
          <a:prstGeom prst="rect">
            <a:avLst/>
          </a:prstGeom>
          <a:noFill/>
          <a:ln>
            <a:noFill/>
          </a:ln>
        </p:spPr>
      </p:pic>
      <p:pic>
        <p:nvPicPr>
          <p:cNvPr id="2984" name="Google Shape;2984;p416"/>
          <p:cNvPicPr preferRelativeResize="0"/>
          <p:nvPr/>
        </p:nvPicPr>
        <p:blipFill rotWithShape="1">
          <a:blip r:embed="rId3">
            <a:alphaModFix/>
          </a:blip>
          <a:srcRect b="22684" l="35975" r="0" t="0"/>
          <a:stretch/>
        </p:blipFill>
        <p:spPr>
          <a:xfrm>
            <a:off x="0" y="3185325"/>
            <a:ext cx="1621650" cy="1958175"/>
          </a:xfrm>
          <a:prstGeom prst="rect">
            <a:avLst/>
          </a:prstGeom>
          <a:noFill/>
          <a:ln>
            <a:noFill/>
          </a:ln>
        </p:spPr>
      </p:pic>
      <p:pic>
        <p:nvPicPr>
          <p:cNvPr id="2985" name="Google Shape;2985;p416"/>
          <p:cNvPicPr preferRelativeResize="0"/>
          <p:nvPr/>
        </p:nvPicPr>
        <p:blipFill rotWithShape="1">
          <a:blip r:embed="rId4">
            <a:alphaModFix/>
          </a:blip>
          <a:srcRect b="26519" l="0" r="28073" t="0"/>
          <a:stretch/>
        </p:blipFill>
        <p:spPr>
          <a:xfrm>
            <a:off x="7299000" y="3285350"/>
            <a:ext cx="1845000" cy="1925023"/>
          </a:xfrm>
          <a:prstGeom prst="rect">
            <a:avLst/>
          </a:prstGeom>
          <a:noFill/>
          <a:ln>
            <a:noFill/>
          </a:ln>
        </p:spPr>
      </p:pic>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2986" name="Shape 2986"/>
        <p:cNvGrpSpPr/>
        <p:nvPr/>
      </p:nvGrpSpPr>
      <p:grpSpPr>
        <a:xfrm>
          <a:off x="0" y="0"/>
          <a:ext cx="0" cy="0"/>
          <a:chOff x="0" y="0"/>
          <a:chExt cx="0" cy="0"/>
        </a:xfrm>
      </p:grpSpPr>
      <p:sp>
        <p:nvSpPr>
          <p:cNvPr id="2987" name="Google Shape;2987;p417"/>
          <p:cNvSpPr txBox="1"/>
          <p:nvPr>
            <p:ph type="title"/>
          </p:nvPr>
        </p:nvSpPr>
        <p:spPr>
          <a:xfrm>
            <a:off x="4572000" y="539496"/>
            <a:ext cx="3858900" cy="841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500"/>
            </a:lvl1pPr>
            <a:lvl2pPr lvl="1" rtl="0" algn="ctr">
              <a:spcBef>
                <a:spcPts val="0"/>
              </a:spcBef>
              <a:spcAft>
                <a:spcPts val="0"/>
              </a:spcAft>
              <a:buNone/>
              <a:defRPr>
                <a:latin typeface="Open Sans"/>
                <a:ea typeface="Open Sans"/>
                <a:cs typeface="Open Sans"/>
                <a:sym typeface="Open Sans"/>
              </a:defRPr>
            </a:lvl2pPr>
            <a:lvl3pPr lvl="2" rtl="0" algn="ctr">
              <a:spcBef>
                <a:spcPts val="0"/>
              </a:spcBef>
              <a:spcAft>
                <a:spcPts val="0"/>
              </a:spcAft>
              <a:buNone/>
              <a:defRPr>
                <a:latin typeface="Open Sans"/>
                <a:ea typeface="Open Sans"/>
                <a:cs typeface="Open Sans"/>
                <a:sym typeface="Open Sans"/>
              </a:defRPr>
            </a:lvl3pPr>
            <a:lvl4pPr lvl="3" rtl="0" algn="ctr">
              <a:spcBef>
                <a:spcPts val="0"/>
              </a:spcBef>
              <a:spcAft>
                <a:spcPts val="0"/>
              </a:spcAft>
              <a:buNone/>
              <a:defRPr>
                <a:latin typeface="Open Sans"/>
                <a:ea typeface="Open Sans"/>
                <a:cs typeface="Open Sans"/>
                <a:sym typeface="Open Sans"/>
              </a:defRPr>
            </a:lvl4pPr>
            <a:lvl5pPr lvl="4" rtl="0" algn="ctr">
              <a:spcBef>
                <a:spcPts val="0"/>
              </a:spcBef>
              <a:spcAft>
                <a:spcPts val="0"/>
              </a:spcAft>
              <a:buNone/>
              <a:defRPr>
                <a:latin typeface="Open Sans"/>
                <a:ea typeface="Open Sans"/>
                <a:cs typeface="Open Sans"/>
                <a:sym typeface="Open Sans"/>
              </a:defRPr>
            </a:lvl5pPr>
            <a:lvl6pPr lvl="5" rtl="0" algn="ctr">
              <a:spcBef>
                <a:spcPts val="0"/>
              </a:spcBef>
              <a:spcAft>
                <a:spcPts val="0"/>
              </a:spcAft>
              <a:buNone/>
              <a:defRPr>
                <a:latin typeface="Open Sans"/>
                <a:ea typeface="Open Sans"/>
                <a:cs typeface="Open Sans"/>
                <a:sym typeface="Open Sans"/>
              </a:defRPr>
            </a:lvl6pPr>
            <a:lvl7pPr lvl="6" rtl="0" algn="ctr">
              <a:spcBef>
                <a:spcPts val="0"/>
              </a:spcBef>
              <a:spcAft>
                <a:spcPts val="0"/>
              </a:spcAft>
              <a:buNone/>
              <a:defRPr>
                <a:latin typeface="Open Sans"/>
                <a:ea typeface="Open Sans"/>
                <a:cs typeface="Open Sans"/>
                <a:sym typeface="Open Sans"/>
              </a:defRPr>
            </a:lvl7pPr>
            <a:lvl8pPr lvl="7" rtl="0" algn="ctr">
              <a:spcBef>
                <a:spcPts val="0"/>
              </a:spcBef>
              <a:spcAft>
                <a:spcPts val="0"/>
              </a:spcAft>
              <a:buNone/>
              <a:defRPr>
                <a:latin typeface="Open Sans"/>
                <a:ea typeface="Open Sans"/>
                <a:cs typeface="Open Sans"/>
                <a:sym typeface="Open Sans"/>
              </a:defRPr>
            </a:lvl8pPr>
            <a:lvl9pPr lvl="8" rtl="0" algn="ctr">
              <a:spcBef>
                <a:spcPts val="0"/>
              </a:spcBef>
              <a:spcAft>
                <a:spcPts val="0"/>
              </a:spcAft>
              <a:buNone/>
              <a:defRPr>
                <a:latin typeface="Open Sans"/>
                <a:ea typeface="Open Sans"/>
                <a:cs typeface="Open Sans"/>
                <a:sym typeface="Open Sans"/>
              </a:defRPr>
            </a:lvl9pPr>
          </a:lstStyle>
          <a:p/>
        </p:txBody>
      </p:sp>
      <p:pic>
        <p:nvPicPr>
          <p:cNvPr id="2988" name="Google Shape;2988;p417"/>
          <p:cNvPicPr preferRelativeResize="0"/>
          <p:nvPr/>
        </p:nvPicPr>
        <p:blipFill rotWithShape="1">
          <a:blip r:embed="rId2">
            <a:alphaModFix/>
          </a:blip>
          <a:srcRect b="99" l="0" r="0" t="109"/>
          <a:stretch/>
        </p:blipFill>
        <p:spPr>
          <a:xfrm>
            <a:off x="0" y="-35412"/>
            <a:ext cx="3314701" cy="2143124"/>
          </a:xfrm>
          <a:prstGeom prst="rect">
            <a:avLst/>
          </a:prstGeom>
          <a:noFill/>
          <a:ln>
            <a:noFill/>
          </a:ln>
        </p:spPr>
      </p:pic>
      <p:pic>
        <p:nvPicPr>
          <p:cNvPr id="2989" name="Google Shape;2989;p417"/>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2990" name="Google Shape;2990;p417"/>
          <p:cNvPicPr preferRelativeResize="0"/>
          <p:nvPr/>
        </p:nvPicPr>
        <p:blipFill rotWithShape="1">
          <a:blip r:embed="rId4">
            <a:alphaModFix/>
          </a:blip>
          <a:srcRect b="11505" l="0" r="0" t="-4972"/>
          <a:stretch/>
        </p:blipFill>
        <p:spPr>
          <a:xfrm rot="10800000">
            <a:off x="7701639" y="0"/>
            <a:ext cx="1458274" cy="9721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CUSTOM_21">
    <p:spTree>
      <p:nvGrpSpPr>
        <p:cNvPr id="275" name="Shape 275"/>
        <p:cNvGrpSpPr/>
        <p:nvPr/>
      </p:nvGrpSpPr>
      <p:grpSpPr>
        <a:xfrm>
          <a:off x="0" y="0"/>
          <a:ext cx="0" cy="0"/>
          <a:chOff x="0" y="0"/>
          <a:chExt cx="0" cy="0"/>
        </a:xfrm>
      </p:grpSpPr>
      <p:sp>
        <p:nvSpPr>
          <p:cNvPr id="276" name="Google Shape;276;p43"/>
          <p:cNvSpPr txBox="1"/>
          <p:nvPr>
            <p:ph type="title"/>
          </p:nvPr>
        </p:nvSpPr>
        <p:spPr>
          <a:xfrm>
            <a:off x="1227300" y="546500"/>
            <a:ext cx="6689400" cy="582000"/>
          </a:xfrm>
          <a:prstGeom prst="rect">
            <a:avLst/>
          </a:prstGeom>
        </p:spPr>
        <p:txBody>
          <a:bodyPr anchorCtr="0" anchor="t" bIns="91425" lIns="91425" spcFirstLastPara="1" rIns="91425" wrap="square" tIns="91425">
            <a:noAutofit/>
          </a:bodyPr>
          <a:lstStyle>
            <a:lvl1pPr indent="-222250" lvl="0" marL="0" marR="0" rtl="0" algn="ctr">
              <a:lnSpc>
                <a:spcPct val="100000"/>
              </a:lnSpc>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277" name="Google Shape;277;p43"/>
          <p:cNvSpPr txBox="1"/>
          <p:nvPr>
            <p:ph idx="1" type="subTitle"/>
          </p:nvPr>
        </p:nvSpPr>
        <p:spPr>
          <a:xfrm>
            <a:off x="1728600" y="1305175"/>
            <a:ext cx="5686800" cy="110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Font typeface="Anaheim"/>
              <a:buAutoNum type="arabicPeriod"/>
              <a:defRPr/>
            </a:lvl1pPr>
            <a:lvl2pPr lvl="1" rtl="0">
              <a:spcBef>
                <a:spcPts val="0"/>
              </a:spcBef>
              <a:spcAft>
                <a:spcPts val="0"/>
              </a:spcAft>
              <a:buSzPts val="1400"/>
              <a:buFont typeface="Anaheim"/>
              <a:buAutoNum type="alphaLcPeriod"/>
              <a:defRPr/>
            </a:lvl2pPr>
            <a:lvl3pPr lvl="2" rtl="0">
              <a:spcBef>
                <a:spcPts val="1600"/>
              </a:spcBef>
              <a:spcAft>
                <a:spcPts val="0"/>
              </a:spcAft>
              <a:buSzPts val="1400"/>
              <a:buFont typeface="Anaheim"/>
              <a:buAutoNum type="romanLcPeriod"/>
              <a:defRPr/>
            </a:lvl3pPr>
            <a:lvl4pPr lvl="3" rtl="0">
              <a:spcBef>
                <a:spcPts val="1600"/>
              </a:spcBef>
              <a:spcAft>
                <a:spcPts val="0"/>
              </a:spcAft>
              <a:buSzPts val="1400"/>
              <a:buFont typeface="Anaheim"/>
              <a:buAutoNum type="arabicPeriod"/>
              <a:defRPr/>
            </a:lvl4pPr>
            <a:lvl5pPr lvl="4" rtl="0">
              <a:spcBef>
                <a:spcPts val="1600"/>
              </a:spcBef>
              <a:spcAft>
                <a:spcPts val="0"/>
              </a:spcAft>
              <a:buSzPts val="1400"/>
              <a:buFont typeface="Anaheim"/>
              <a:buAutoNum type="alphaLcPeriod"/>
              <a:defRPr/>
            </a:lvl5pPr>
            <a:lvl6pPr lvl="5" rtl="0">
              <a:spcBef>
                <a:spcPts val="1600"/>
              </a:spcBef>
              <a:spcAft>
                <a:spcPts val="0"/>
              </a:spcAft>
              <a:buSzPts val="1400"/>
              <a:buFont typeface="Anaheim"/>
              <a:buAutoNum type="romanLcPeriod"/>
              <a:defRPr/>
            </a:lvl6pPr>
            <a:lvl7pPr lvl="6" rtl="0">
              <a:spcBef>
                <a:spcPts val="1600"/>
              </a:spcBef>
              <a:spcAft>
                <a:spcPts val="0"/>
              </a:spcAft>
              <a:buSzPts val="1400"/>
              <a:buFont typeface="Anaheim"/>
              <a:buAutoNum type="arabicPeriod"/>
              <a:defRPr/>
            </a:lvl7pPr>
            <a:lvl8pPr lvl="7" rtl="0">
              <a:spcBef>
                <a:spcPts val="1600"/>
              </a:spcBef>
              <a:spcAft>
                <a:spcPts val="0"/>
              </a:spcAft>
              <a:buSzPts val="1400"/>
              <a:buFont typeface="Anaheim"/>
              <a:buAutoNum type="alphaLcPeriod"/>
              <a:defRPr/>
            </a:lvl8pPr>
            <a:lvl9pPr lvl="8" rtl="0">
              <a:spcBef>
                <a:spcPts val="1600"/>
              </a:spcBef>
              <a:spcAft>
                <a:spcPts val="1600"/>
              </a:spcAft>
              <a:buSzPts val="1400"/>
              <a:buFont typeface="Anaheim"/>
              <a:buAutoNum type="romanLcPeriod"/>
              <a:defRPr/>
            </a:lvl9pPr>
          </a:lstStyle>
          <a:p/>
        </p:txBody>
      </p:sp>
      <p:sp>
        <p:nvSpPr>
          <p:cNvPr id="278" name="Google Shape;278;p43"/>
          <p:cNvSpPr/>
          <p:nvPr/>
        </p:nvSpPr>
        <p:spPr>
          <a:xfrm>
            <a:off x="7994125" y="0"/>
            <a:ext cx="1165399" cy="2021625"/>
          </a:xfrm>
          <a:prstGeom prst="rect">
            <a:avLst/>
          </a:prstGeom>
          <a:noFill/>
          <a:ln>
            <a:noFill/>
          </a:ln>
        </p:spPr>
      </p:sp>
      <p:sp>
        <p:nvSpPr>
          <p:cNvPr id="279" name="Google Shape;279;p43"/>
          <p:cNvSpPr/>
          <p:nvPr/>
        </p:nvSpPr>
        <p:spPr>
          <a:xfrm>
            <a:off x="7994125" y="3839300"/>
            <a:ext cx="1165399" cy="1304201"/>
          </a:xfrm>
          <a:prstGeom prst="rect">
            <a:avLst/>
          </a:prstGeom>
          <a:noFill/>
          <a:ln>
            <a:noFill/>
          </a:ln>
        </p:spPr>
      </p:sp>
      <p:sp>
        <p:nvSpPr>
          <p:cNvPr id="280" name="Google Shape;280;p43"/>
          <p:cNvSpPr/>
          <p:nvPr/>
        </p:nvSpPr>
        <p:spPr>
          <a:xfrm>
            <a:off x="-17351" y="1820900"/>
            <a:ext cx="1998941" cy="2783099"/>
          </a:xfrm>
          <a:prstGeom prst="rect">
            <a:avLst/>
          </a:prstGeom>
          <a:noFill/>
          <a:ln>
            <a:noFill/>
          </a:ln>
        </p:spPr>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
    <p:spTree>
      <p:nvGrpSpPr>
        <p:cNvPr id="2991" name="Shape 2991"/>
        <p:cNvGrpSpPr/>
        <p:nvPr/>
      </p:nvGrpSpPr>
      <p:grpSpPr>
        <a:xfrm>
          <a:off x="0" y="0"/>
          <a:ext cx="0" cy="0"/>
          <a:chOff x="0" y="0"/>
          <a:chExt cx="0" cy="0"/>
        </a:xfrm>
      </p:grpSpPr>
      <p:sp>
        <p:nvSpPr>
          <p:cNvPr id="2992" name="Google Shape;2992;p418"/>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993" name="Google Shape;2993;p418"/>
          <p:cNvPicPr preferRelativeResize="0"/>
          <p:nvPr/>
        </p:nvPicPr>
        <p:blipFill rotWithShape="1">
          <a:blip r:embed="rId2">
            <a:alphaModFix/>
          </a:blip>
          <a:srcRect b="0" l="0" r="51930" t="0"/>
          <a:stretch/>
        </p:blipFill>
        <p:spPr>
          <a:xfrm>
            <a:off x="8165875" y="397150"/>
            <a:ext cx="978124" cy="2034776"/>
          </a:xfrm>
          <a:prstGeom prst="rect">
            <a:avLst/>
          </a:prstGeom>
          <a:noFill/>
          <a:ln>
            <a:noFill/>
          </a:ln>
        </p:spPr>
      </p:pic>
      <p:pic>
        <p:nvPicPr>
          <p:cNvPr id="2994" name="Google Shape;2994;p418"/>
          <p:cNvPicPr preferRelativeResize="0"/>
          <p:nvPr/>
        </p:nvPicPr>
        <p:blipFill rotWithShape="1">
          <a:blip r:embed="rId3">
            <a:alphaModFix/>
          </a:blip>
          <a:srcRect b="0" l="35711" r="0" t="0"/>
          <a:stretch/>
        </p:blipFill>
        <p:spPr>
          <a:xfrm>
            <a:off x="0" y="1657175"/>
            <a:ext cx="1393399" cy="2176050"/>
          </a:xfrm>
          <a:prstGeom prst="rect">
            <a:avLst/>
          </a:prstGeom>
          <a:noFill/>
          <a:ln>
            <a:noFill/>
          </a:ln>
        </p:spPr>
      </p:pic>
      <p:pic>
        <p:nvPicPr>
          <p:cNvPr id="2995" name="Google Shape;2995;p418"/>
          <p:cNvPicPr preferRelativeResize="0"/>
          <p:nvPr/>
        </p:nvPicPr>
        <p:blipFill rotWithShape="1">
          <a:blip r:embed="rId4">
            <a:alphaModFix/>
          </a:blip>
          <a:srcRect b="31986" l="0" r="31707" t="0"/>
          <a:stretch/>
        </p:blipFill>
        <p:spPr>
          <a:xfrm>
            <a:off x="7517925" y="3501950"/>
            <a:ext cx="1613850" cy="1641549"/>
          </a:xfrm>
          <a:prstGeom prst="rect">
            <a:avLst/>
          </a:prstGeom>
          <a:noFill/>
          <a:ln>
            <a:noFill/>
          </a:ln>
        </p:spPr>
      </p:pic>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1">
    <p:spTree>
      <p:nvGrpSpPr>
        <p:cNvPr id="2996" name="Shape 2996"/>
        <p:cNvGrpSpPr/>
        <p:nvPr/>
      </p:nvGrpSpPr>
      <p:grpSpPr>
        <a:xfrm>
          <a:off x="0" y="0"/>
          <a:ext cx="0" cy="0"/>
          <a:chOff x="0" y="0"/>
          <a:chExt cx="0" cy="0"/>
        </a:xfrm>
      </p:grpSpPr>
      <p:sp>
        <p:nvSpPr>
          <p:cNvPr id="2997" name="Google Shape;2997;p419"/>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2998" name="Google Shape;2998;p419"/>
          <p:cNvPicPr preferRelativeResize="0"/>
          <p:nvPr/>
        </p:nvPicPr>
        <p:blipFill rotWithShape="1">
          <a:blip r:embed="rId2">
            <a:alphaModFix/>
          </a:blip>
          <a:srcRect b="40740" l="0" r="0" t="0"/>
          <a:stretch/>
        </p:blipFill>
        <p:spPr>
          <a:xfrm>
            <a:off x="929475" y="4329249"/>
            <a:ext cx="1526025" cy="822900"/>
          </a:xfrm>
          <a:prstGeom prst="rect">
            <a:avLst/>
          </a:prstGeom>
          <a:noFill/>
          <a:ln>
            <a:noFill/>
          </a:ln>
        </p:spPr>
      </p:pic>
      <p:pic>
        <p:nvPicPr>
          <p:cNvPr id="2999" name="Google Shape;2999;p419"/>
          <p:cNvPicPr preferRelativeResize="0"/>
          <p:nvPr/>
        </p:nvPicPr>
        <p:blipFill rotWithShape="1">
          <a:blip r:embed="rId3">
            <a:alphaModFix/>
          </a:blip>
          <a:srcRect b="0" l="31459" r="0" t="33801"/>
          <a:stretch/>
        </p:blipFill>
        <p:spPr>
          <a:xfrm>
            <a:off x="0" y="0"/>
            <a:ext cx="1351249" cy="1317241"/>
          </a:xfrm>
          <a:prstGeom prst="rect">
            <a:avLst/>
          </a:prstGeom>
          <a:noFill/>
          <a:ln>
            <a:noFill/>
          </a:ln>
        </p:spPr>
      </p:pic>
      <p:pic>
        <p:nvPicPr>
          <p:cNvPr id="3000" name="Google Shape;3000;p419"/>
          <p:cNvPicPr preferRelativeResize="0"/>
          <p:nvPr/>
        </p:nvPicPr>
        <p:blipFill>
          <a:blip r:embed="rId4">
            <a:alphaModFix/>
          </a:blip>
          <a:stretch>
            <a:fillRect/>
          </a:stretch>
        </p:blipFill>
        <p:spPr>
          <a:xfrm>
            <a:off x="7254000" y="437350"/>
            <a:ext cx="1119049" cy="1094426"/>
          </a:xfrm>
          <a:prstGeom prst="rect">
            <a:avLst/>
          </a:prstGeom>
          <a:noFill/>
          <a:ln>
            <a:noFill/>
          </a:ln>
        </p:spPr>
      </p:pic>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1_1">
    <p:spTree>
      <p:nvGrpSpPr>
        <p:cNvPr id="3001" name="Shape 3001"/>
        <p:cNvGrpSpPr/>
        <p:nvPr/>
      </p:nvGrpSpPr>
      <p:grpSpPr>
        <a:xfrm>
          <a:off x="0" y="0"/>
          <a:ext cx="0" cy="0"/>
          <a:chOff x="0" y="0"/>
          <a:chExt cx="0" cy="0"/>
        </a:xfrm>
      </p:grpSpPr>
      <p:pic>
        <p:nvPicPr>
          <p:cNvPr id="3002" name="Google Shape;3002;p420"/>
          <p:cNvPicPr preferRelativeResize="0"/>
          <p:nvPr/>
        </p:nvPicPr>
        <p:blipFill rotWithShape="1">
          <a:blip r:embed="rId2">
            <a:alphaModFix/>
          </a:blip>
          <a:srcRect b="-2424" l="0" r="0" t="22148"/>
          <a:stretch/>
        </p:blipFill>
        <p:spPr>
          <a:xfrm rot="10800000">
            <a:off x="713224" y="3907948"/>
            <a:ext cx="3314701" cy="1724075"/>
          </a:xfrm>
          <a:prstGeom prst="rect">
            <a:avLst/>
          </a:prstGeom>
          <a:noFill/>
          <a:ln>
            <a:noFill/>
          </a:ln>
        </p:spPr>
      </p:pic>
      <p:sp>
        <p:nvSpPr>
          <p:cNvPr id="3003" name="Google Shape;3003;p420"/>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004" name="Google Shape;3004;p420"/>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pic>
        <p:nvPicPr>
          <p:cNvPr id="3005" name="Google Shape;3005;p420"/>
          <p:cNvPicPr preferRelativeResize="0"/>
          <p:nvPr/>
        </p:nvPicPr>
        <p:blipFill rotWithShape="1">
          <a:blip r:embed="rId4">
            <a:alphaModFix/>
          </a:blip>
          <a:srcRect b="0" l="219" r="209" t="0"/>
          <a:stretch/>
        </p:blipFill>
        <p:spPr>
          <a:xfrm rot="10800000">
            <a:off x="8129025" y="4297675"/>
            <a:ext cx="603504" cy="603504"/>
          </a:xfrm>
          <a:prstGeom prst="rect">
            <a:avLst/>
          </a:prstGeom>
          <a:noFill/>
          <a:ln>
            <a:noFill/>
          </a:ln>
        </p:spPr>
      </p:pic>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_1_1_1">
    <p:spTree>
      <p:nvGrpSpPr>
        <p:cNvPr id="3006" name="Shape 3006"/>
        <p:cNvGrpSpPr/>
        <p:nvPr/>
      </p:nvGrpSpPr>
      <p:grpSpPr>
        <a:xfrm>
          <a:off x="0" y="0"/>
          <a:ext cx="0" cy="0"/>
          <a:chOff x="0" y="0"/>
          <a:chExt cx="0" cy="0"/>
        </a:xfrm>
      </p:grpSpPr>
      <p:sp>
        <p:nvSpPr>
          <p:cNvPr id="3007" name="Google Shape;3007;p421"/>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008" name="Google Shape;3008;p421"/>
          <p:cNvPicPr preferRelativeResize="0"/>
          <p:nvPr/>
        </p:nvPicPr>
        <p:blipFill rotWithShape="1">
          <a:blip r:embed="rId2">
            <a:alphaModFix/>
          </a:blip>
          <a:srcRect b="48903" l="54489" r="0" t="0"/>
          <a:stretch/>
        </p:blipFill>
        <p:spPr>
          <a:xfrm>
            <a:off x="0" y="3973075"/>
            <a:ext cx="1137251" cy="1170424"/>
          </a:xfrm>
          <a:prstGeom prst="rect">
            <a:avLst/>
          </a:prstGeom>
          <a:noFill/>
          <a:ln>
            <a:noFill/>
          </a:ln>
        </p:spPr>
      </p:pic>
      <p:pic>
        <p:nvPicPr>
          <p:cNvPr id="3009" name="Google Shape;3009;p421"/>
          <p:cNvPicPr preferRelativeResize="0"/>
          <p:nvPr/>
        </p:nvPicPr>
        <p:blipFill rotWithShape="1">
          <a:blip r:embed="rId3">
            <a:alphaModFix/>
          </a:blip>
          <a:srcRect b="0" l="58051" r="0" t="14067"/>
          <a:stretch/>
        </p:blipFill>
        <p:spPr>
          <a:xfrm>
            <a:off x="0" y="0"/>
            <a:ext cx="1055876" cy="1968299"/>
          </a:xfrm>
          <a:prstGeom prst="rect">
            <a:avLst/>
          </a:prstGeom>
          <a:noFill/>
          <a:ln>
            <a:noFill/>
          </a:ln>
        </p:spPr>
      </p:pic>
      <p:pic>
        <p:nvPicPr>
          <p:cNvPr id="3010" name="Google Shape;3010;p421"/>
          <p:cNvPicPr preferRelativeResize="0"/>
          <p:nvPr/>
        </p:nvPicPr>
        <p:blipFill rotWithShape="1">
          <a:blip r:embed="rId4">
            <a:alphaModFix/>
          </a:blip>
          <a:srcRect b="0" l="0" r="21098" t="17850"/>
          <a:stretch/>
        </p:blipFill>
        <p:spPr>
          <a:xfrm>
            <a:off x="7386025" y="0"/>
            <a:ext cx="1790550" cy="1881675"/>
          </a:xfrm>
          <a:prstGeom prst="rect">
            <a:avLst/>
          </a:prstGeom>
          <a:noFill/>
          <a:ln>
            <a:noFill/>
          </a:ln>
        </p:spPr>
      </p:pic>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5_1_1_1_1">
    <p:spTree>
      <p:nvGrpSpPr>
        <p:cNvPr id="3011" name="Shape 3011"/>
        <p:cNvGrpSpPr/>
        <p:nvPr/>
      </p:nvGrpSpPr>
      <p:grpSpPr>
        <a:xfrm>
          <a:off x="0" y="0"/>
          <a:ext cx="0" cy="0"/>
          <a:chOff x="0" y="0"/>
          <a:chExt cx="0" cy="0"/>
        </a:xfrm>
      </p:grpSpPr>
      <p:sp>
        <p:nvSpPr>
          <p:cNvPr id="3012" name="Google Shape;3012;p422"/>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013" name="Google Shape;3013;p422"/>
          <p:cNvPicPr preferRelativeResize="0"/>
          <p:nvPr/>
        </p:nvPicPr>
        <p:blipFill rotWithShape="1">
          <a:blip r:embed="rId2">
            <a:alphaModFix/>
          </a:blip>
          <a:srcRect b="0" l="0" r="64691" t="0"/>
          <a:stretch/>
        </p:blipFill>
        <p:spPr>
          <a:xfrm>
            <a:off x="8283475" y="712000"/>
            <a:ext cx="891825" cy="2298523"/>
          </a:xfrm>
          <a:prstGeom prst="rect">
            <a:avLst/>
          </a:prstGeom>
          <a:noFill/>
          <a:ln>
            <a:noFill/>
          </a:ln>
        </p:spPr>
      </p:pic>
      <p:pic>
        <p:nvPicPr>
          <p:cNvPr id="3014" name="Google Shape;3014;p422"/>
          <p:cNvPicPr preferRelativeResize="0"/>
          <p:nvPr/>
        </p:nvPicPr>
        <p:blipFill rotWithShape="1">
          <a:blip r:embed="rId3">
            <a:alphaModFix/>
          </a:blip>
          <a:srcRect b="0" l="36620" r="0" t="42604"/>
          <a:stretch/>
        </p:blipFill>
        <p:spPr>
          <a:xfrm>
            <a:off x="0" y="0"/>
            <a:ext cx="1895700" cy="1549673"/>
          </a:xfrm>
          <a:prstGeom prst="rect">
            <a:avLst/>
          </a:prstGeom>
          <a:noFill/>
          <a:ln>
            <a:noFill/>
          </a:ln>
        </p:spPr>
      </p:pic>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5_1_1_1_1_1">
    <p:spTree>
      <p:nvGrpSpPr>
        <p:cNvPr id="3015" name="Shape 3015"/>
        <p:cNvGrpSpPr/>
        <p:nvPr/>
      </p:nvGrpSpPr>
      <p:grpSpPr>
        <a:xfrm>
          <a:off x="0" y="0"/>
          <a:ext cx="0" cy="0"/>
          <a:chOff x="0" y="0"/>
          <a:chExt cx="0" cy="0"/>
        </a:xfrm>
      </p:grpSpPr>
      <p:sp>
        <p:nvSpPr>
          <p:cNvPr id="3016" name="Google Shape;3016;p423"/>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017" name="Google Shape;3017;p423"/>
          <p:cNvPicPr preferRelativeResize="0"/>
          <p:nvPr/>
        </p:nvPicPr>
        <p:blipFill rotWithShape="1">
          <a:blip r:embed="rId2">
            <a:alphaModFix/>
          </a:blip>
          <a:srcRect b="0" l="0" r="0" t="54790"/>
          <a:stretch/>
        </p:blipFill>
        <p:spPr>
          <a:xfrm>
            <a:off x="6689775" y="-3163"/>
            <a:ext cx="2378524" cy="1085326"/>
          </a:xfrm>
          <a:prstGeom prst="rect">
            <a:avLst/>
          </a:prstGeom>
          <a:noFill/>
          <a:ln>
            <a:noFill/>
          </a:ln>
        </p:spPr>
      </p:pic>
      <p:pic>
        <p:nvPicPr>
          <p:cNvPr id="3018" name="Google Shape;3018;p423"/>
          <p:cNvPicPr preferRelativeResize="0"/>
          <p:nvPr/>
        </p:nvPicPr>
        <p:blipFill rotWithShape="1">
          <a:blip r:embed="rId3">
            <a:alphaModFix/>
          </a:blip>
          <a:srcRect b="0" l="28129" r="0" t="25144"/>
          <a:stretch/>
        </p:blipFill>
        <p:spPr>
          <a:xfrm>
            <a:off x="0" y="0"/>
            <a:ext cx="1714350" cy="1624824"/>
          </a:xfrm>
          <a:prstGeom prst="rect">
            <a:avLst/>
          </a:prstGeom>
          <a:noFill/>
          <a:ln>
            <a:noFill/>
          </a:ln>
        </p:spPr>
      </p:pic>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5_1_1_1_1_1_1">
    <p:spTree>
      <p:nvGrpSpPr>
        <p:cNvPr id="3019" name="Shape 3019"/>
        <p:cNvGrpSpPr/>
        <p:nvPr/>
      </p:nvGrpSpPr>
      <p:grpSpPr>
        <a:xfrm>
          <a:off x="0" y="0"/>
          <a:ext cx="0" cy="0"/>
          <a:chOff x="0" y="0"/>
          <a:chExt cx="0" cy="0"/>
        </a:xfrm>
      </p:grpSpPr>
      <p:sp>
        <p:nvSpPr>
          <p:cNvPr id="3020" name="Google Shape;3020;p424"/>
          <p:cNvSpPr txBox="1"/>
          <p:nvPr>
            <p:ph type="title"/>
          </p:nvPr>
        </p:nvSpPr>
        <p:spPr>
          <a:xfrm>
            <a:off x="713225" y="539500"/>
            <a:ext cx="29334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021" name="Google Shape;3021;p424"/>
          <p:cNvPicPr preferRelativeResize="0"/>
          <p:nvPr/>
        </p:nvPicPr>
        <p:blipFill rotWithShape="1">
          <a:blip r:embed="rId2">
            <a:alphaModFix/>
          </a:blip>
          <a:srcRect b="0" l="41434" r="0" t="0"/>
          <a:stretch/>
        </p:blipFill>
        <p:spPr>
          <a:xfrm>
            <a:off x="-3" y="1700050"/>
            <a:ext cx="1114624" cy="1879126"/>
          </a:xfrm>
          <a:prstGeom prst="rect">
            <a:avLst/>
          </a:prstGeom>
          <a:noFill/>
          <a:ln>
            <a:noFill/>
          </a:ln>
        </p:spPr>
      </p:pic>
      <p:pic>
        <p:nvPicPr>
          <p:cNvPr id="3022" name="Google Shape;3022;p424"/>
          <p:cNvPicPr preferRelativeResize="0"/>
          <p:nvPr/>
        </p:nvPicPr>
        <p:blipFill rotWithShape="1">
          <a:blip r:embed="rId3">
            <a:alphaModFix/>
          </a:blip>
          <a:srcRect b="34636" l="0" r="0" t="0"/>
          <a:stretch/>
        </p:blipFill>
        <p:spPr>
          <a:xfrm>
            <a:off x="6122475" y="3947825"/>
            <a:ext cx="1871651" cy="1228275"/>
          </a:xfrm>
          <a:prstGeom prst="rect">
            <a:avLst/>
          </a:prstGeom>
          <a:noFill/>
          <a:ln>
            <a:noFill/>
          </a:ln>
        </p:spPr>
      </p:pic>
      <p:pic>
        <p:nvPicPr>
          <p:cNvPr id="3023" name="Google Shape;3023;p424"/>
          <p:cNvPicPr preferRelativeResize="0"/>
          <p:nvPr/>
        </p:nvPicPr>
        <p:blipFill rotWithShape="1">
          <a:blip r:embed="rId4">
            <a:alphaModFix/>
          </a:blip>
          <a:srcRect b="8792" l="0" r="8958" t="0"/>
          <a:stretch/>
        </p:blipFill>
        <p:spPr>
          <a:xfrm>
            <a:off x="7517900" y="3582825"/>
            <a:ext cx="1626101" cy="1593276"/>
          </a:xfrm>
          <a:prstGeom prst="rect">
            <a:avLst/>
          </a:prstGeom>
          <a:noFill/>
          <a:ln>
            <a:noFill/>
          </a:ln>
        </p:spPr>
      </p:pic>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5_1_1_1_1_1_1_1">
    <p:spTree>
      <p:nvGrpSpPr>
        <p:cNvPr id="3024" name="Shape 3024"/>
        <p:cNvGrpSpPr/>
        <p:nvPr/>
      </p:nvGrpSpPr>
      <p:grpSpPr>
        <a:xfrm>
          <a:off x="0" y="0"/>
          <a:ext cx="0" cy="0"/>
          <a:chOff x="0" y="0"/>
          <a:chExt cx="0" cy="0"/>
        </a:xfrm>
      </p:grpSpPr>
      <p:sp>
        <p:nvSpPr>
          <p:cNvPr id="3025" name="Google Shape;3025;p425"/>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026" name="Google Shape;3026;p425"/>
          <p:cNvPicPr preferRelativeResize="0"/>
          <p:nvPr/>
        </p:nvPicPr>
        <p:blipFill rotWithShape="1">
          <a:blip r:embed="rId2">
            <a:alphaModFix/>
          </a:blip>
          <a:srcRect b="0" l="35537" r="0" t="43349"/>
          <a:stretch/>
        </p:blipFill>
        <p:spPr>
          <a:xfrm>
            <a:off x="0" y="0"/>
            <a:ext cx="1403149" cy="1106499"/>
          </a:xfrm>
          <a:prstGeom prst="rect">
            <a:avLst/>
          </a:prstGeom>
          <a:noFill/>
          <a:ln>
            <a:noFill/>
          </a:ln>
        </p:spPr>
      </p:pic>
      <p:pic>
        <p:nvPicPr>
          <p:cNvPr id="3027" name="Google Shape;3027;p425"/>
          <p:cNvPicPr preferRelativeResize="0"/>
          <p:nvPr/>
        </p:nvPicPr>
        <p:blipFill rotWithShape="1">
          <a:blip r:embed="rId3">
            <a:alphaModFix/>
          </a:blip>
          <a:srcRect b="0" l="0" r="65841" t="0"/>
          <a:stretch/>
        </p:blipFill>
        <p:spPr>
          <a:xfrm>
            <a:off x="8430726" y="1825025"/>
            <a:ext cx="733200" cy="1953226"/>
          </a:xfrm>
          <a:prstGeom prst="rect">
            <a:avLst/>
          </a:prstGeom>
          <a:noFill/>
          <a:ln>
            <a:noFill/>
          </a:ln>
        </p:spPr>
      </p:pic>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5_1_1_1_1_1_1_1_1">
    <p:spTree>
      <p:nvGrpSpPr>
        <p:cNvPr id="3028" name="Shape 3028"/>
        <p:cNvGrpSpPr/>
        <p:nvPr/>
      </p:nvGrpSpPr>
      <p:grpSpPr>
        <a:xfrm>
          <a:off x="0" y="0"/>
          <a:ext cx="0" cy="0"/>
          <a:chOff x="0" y="0"/>
          <a:chExt cx="0" cy="0"/>
        </a:xfrm>
      </p:grpSpPr>
      <p:sp>
        <p:nvSpPr>
          <p:cNvPr id="3029" name="Google Shape;3029;p426"/>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030" name="Google Shape;3030;p426"/>
          <p:cNvPicPr preferRelativeResize="0"/>
          <p:nvPr/>
        </p:nvPicPr>
        <p:blipFill rotWithShape="1">
          <a:blip r:embed="rId2">
            <a:alphaModFix/>
          </a:blip>
          <a:srcRect b="0" l="0" r="40606" t="21500"/>
          <a:stretch/>
        </p:blipFill>
        <p:spPr>
          <a:xfrm>
            <a:off x="7498500" y="0"/>
            <a:ext cx="1645500" cy="1993551"/>
          </a:xfrm>
          <a:prstGeom prst="rect">
            <a:avLst/>
          </a:prstGeom>
          <a:noFill/>
          <a:ln>
            <a:noFill/>
          </a:ln>
        </p:spPr>
      </p:pic>
      <p:pic>
        <p:nvPicPr>
          <p:cNvPr id="3031" name="Google Shape;3031;p426"/>
          <p:cNvPicPr preferRelativeResize="0"/>
          <p:nvPr/>
        </p:nvPicPr>
        <p:blipFill rotWithShape="1">
          <a:blip r:embed="rId3">
            <a:alphaModFix/>
          </a:blip>
          <a:srcRect b="0" l="0" r="53205" t="0"/>
          <a:stretch/>
        </p:blipFill>
        <p:spPr>
          <a:xfrm>
            <a:off x="8313026" y="3139836"/>
            <a:ext cx="852300" cy="1657438"/>
          </a:xfrm>
          <a:prstGeom prst="rect">
            <a:avLst/>
          </a:prstGeom>
          <a:noFill/>
          <a:ln>
            <a:noFill/>
          </a:ln>
        </p:spPr>
      </p:pic>
      <p:pic>
        <p:nvPicPr>
          <p:cNvPr id="3032" name="Google Shape;3032;p426"/>
          <p:cNvPicPr preferRelativeResize="0"/>
          <p:nvPr/>
        </p:nvPicPr>
        <p:blipFill rotWithShape="1">
          <a:blip r:embed="rId4">
            <a:alphaModFix/>
          </a:blip>
          <a:srcRect b="0" l="32619" r="0" t="20458"/>
          <a:stretch/>
        </p:blipFill>
        <p:spPr>
          <a:xfrm>
            <a:off x="0" y="0"/>
            <a:ext cx="1477174" cy="1573974"/>
          </a:xfrm>
          <a:prstGeom prst="rect">
            <a:avLst/>
          </a:prstGeom>
          <a:noFill/>
          <a:ln>
            <a:noFill/>
          </a:ln>
        </p:spPr>
      </p:pic>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5_1_1_1_1_1_1_1_1_1">
    <p:spTree>
      <p:nvGrpSpPr>
        <p:cNvPr id="3033" name="Shape 3033"/>
        <p:cNvGrpSpPr/>
        <p:nvPr/>
      </p:nvGrpSpPr>
      <p:grpSpPr>
        <a:xfrm>
          <a:off x="0" y="0"/>
          <a:ext cx="0" cy="0"/>
          <a:chOff x="0" y="0"/>
          <a:chExt cx="0" cy="0"/>
        </a:xfrm>
      </p:grpSpPr>
      <p:sp>
        <p:nvSpPr>
          <p:cNvPr id="3034" name="Google Shape;3034;p427"/>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035" name="Google Shape;3035;p427"/>
          <p:cNvPicPr preferRelativeResize="0"/>
          <p:nvPr/>
        </p:nvPicPr>
        <p:blipFill rotWithShape="1">
          <a:blip r:embed="rId2">
            <a:alphaModFix/>
          </a:blip>
          <a:srcRect b="59324" l="0" r="0" t="0"/>
          <a:stretch/>
        </p:blipFill>
        <p:spPr>
          <a:xfrm>
            <a:off x="1414575" y="4303625"/>
            <a:ext cx="2287425" cy="839876"/>
          </a:xfrm>
          <a:prstGeom prst="rect">
            <a:avLst/>
          </a:prstGeom>
          <a:noFill/>
          <a:ln>
            <a:noFill/>
          </a:ln>
        </p:spPr>
      </p:pic>
      <p:pic>
        <p:nvPicPr>
          <p:cNvPr id="3036" name="Google Shape;3036;p427"/>
          <p:cNvPicPr preferRelativeResize="0"/>
          <p:nvPr/>
        </p:nvPicPr>
        <p:blipFill rotWithShape="1">
          <a:blip r:embed="rId3">
            <a:alphaModFix/>
          </a:blip>
          <a:srcRect b="0" l="0" r="51352" t="31024"/>
          <a:stretch/>
        </p:blipFill>
        <p:spPr>
          <a:xfrm>
            <a:off x="8024625" y="0"/>
            <a:ext cx="1119375" cy="1424149"/>
          </a:xfrm>
          <a:prstGeom prst="rect">
            <a:avLst/>
          </a:prstGeom>
          <a:noFill/>
          <a:ln>
            <a:noFill/>
          </a:ln>
        </p:spPr>
      </p:pic>
      <p:pic>
        <p:nvPicPr>
          <p:cNvPr id="3037" name="Google Shape;3037;p427"/>
          <p:cNvPicPr preferRelativeResize="0"/>
          <p:nvPr/>
        </p:nvPicPr>
        <p:blipFill rotWithShape="1">
          <a:blip r:embed="rId4">
            <a:alphaModFix/>
          </a:blip>
          <a:srcRect b="0" l="30618" r="0" t="0"/>
          <a:stretch/>
        </p:blipFill>
        <p:spPr>
          <a:xfrm>
            <a:off x="-2" y="325775"/>
            <a:ext cx="1464825" cy="2064777"/>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3">
    <p:spTree>
      <p:nvGrpSpPr>
        <p:cNvPr id="281" name="Shape 281"/>
        <p:cNvGrpSpPr/>
        <p:nvPr/>
      </p:nvGrpSpPr>
      <p:grpSpPr>
        <a:xfrm>
          <a:off x="0" y="0"/>
          <a:ext cx="0" cy="0"/>
          <a:chOff x="0" y="0"/>
          <a:chExt cx="0" cy="0"/>
        </a:xfrm>
      </p:grpSpPr>
      <p:pic>
        <p:nvPicPr>
          <p:cNvPr id="282" name="Google Shape;282;p44"/>
          <p:cNvPicPr preferRelativeResize="0"/>
          <p:nvPr/>
        </p:nvPicPr>
        <p:blipFill rotWithShape="1">
          <a:blip r:embed="rId2">
            <a:alphaModFix/>
          </a:blip>
          <a:srcRect b="0" l="219" r="209" t="0"/>
          <a:stretch/>
        </p:blipFill>
        <p:spPr>
          <a:xfrm rot="10800000">
            <a:off x="8225021" y="4351019"/>
            <a:ext cx="731520" cy="731520"/>
          </a:xfrm>
          <a:prstGeom prst="rect">
            <a:avLst/>
          </a:prstGeom>
          <a:noFill/>
          <a:ln>
            <a:noFill/>
          </a:ln>
        </p:spPr>
      </p:pic>
      <p:sp>
        <p:nvSpPr>
          <p:cNvPr id="283" name="Google Shape;283;p44"/>
          <p:cNvSpPr txBox="1"/>
          <p:nvPr>
            <p:ph idx="1" type="subTitle"/>
          </p:nvPr>
        </p:nvSpPr>
        <p:spPr>
          <a:xfrm>
            <a:off x="6074675" y="786958"/>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44"/>
          <p:cNvSpPr txBox="1"/>
          <p:nvPr>
            <p:ph idx="2" type="subTitle"/>
          </p:nvPr>
        </p:nvSpPr>
        <p:spPr>
          <a:xfrm>
            <a:off x="6074675" y="211455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44"/>
          <p:cNvSpPr txBox="1"/>
          <p:nvPr>
            <p:ph idx="3" type="subTitle"/>
          </p:nvPr>
        </p:nvSpPr>
        <p:spPr>
          <a:xfrm>
            <a:off x="6074675" y="3442142"/>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 name="Google Shape;286;p44"/>
          <p:cNvSpPr txBox="1"/>
          <p:nvPr>
            <p:ph type="title"/>
          </p:nvPr>
        </p:nvSpPr>
        <p:spPr>
          <a:xfrm>
            <a:off x="713225" y="2571750"/>
            <a:ext cx="3145800" cy="20277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sz="6000">
                <a:solidFill>
                  <a:schemeClr val="lt1"/>
                </a:solidFill>
                <a:latin typeface="Oswald"/>
                <a:ea typeface="Oswald"/>
                <a:cs typeface="Oswald"/>
                <a:sym typeface="Oswald"/>
              </a:defRPr>
            </a:lvl2pPr>
            <a:lvl3pPr lvl="2" rtl="0" algn="r">
              <a:spcBef>
                <a:spcPts val="0"/>
              </a:spcBef>
              <a:spcAft>
                <a:spcPts val="0"/>
              </a:spcAft>
              <a:buNone/>
              <a:defRPr sz="6000">
                <a:solidFill>
                  <a:schemeClr val="lt1"/>
                </a:solidFill>
                <a:latin typeface="Oswald"/>
                <a:ea typeface="Oswald"/>
                <a:cs typeface="Oswald"/>
                <a:sym typeface="Oswald"/>
              </a:defRPr>
            </a:lvl3pPr>
            <a:lvl4pPr lvl="3" rtl="0" algn="r">
              <a:spcBef>
                <a:spcPts val="0"/>
              </a:spcBef>
              <a:spcAft>
                <a:spcPts val="0"/>
              </a:spcAft>
              <a:buNone/>
              <a:defRPr sz="6000">
                <a:solidFill>
                  <a:schemeClr val="lt1"/>
                </a:solidFill>
                <a:latin typeface="Oswald"/>
                <a:ea typeface="Oswald"/>
                <a:cs typeface="Oswald"/>
                <a:sym typeface="Oswald"/>
              </a:defRPr>
            </a:lvl4pPr>
            <a:lvl5pPr lvl="4" rtl="0" algn="r">
              <a:spcBef>
                <a:spcPts val="0"/>
              </a:spcBef>
              <a:spcAft>
                <a:spcPts val="0"/>
              </a:spcAft>
              <a:buNone/>
              <a:defRPr sz="6000">
                <a:solidFill>
                  <a:schemeClr val="lt1"/>
                </a:solidFill>
                <a:latin typeface="Oswald"/>
                <a:ea typeface="Oswald"/>
                <a:cs typeface="Oswald"/>
                <a:sym typeface="Oswald"/>
              </a:defRPr>
            </a:lvl5pPr>
            <a:lvl6pPr lvl="5" rtl="0" algn="r">
              <a:spcBef>
                <a:spcPts val="0"/>
              </a:spcBef>
              <a:spcAft>
                <a:spcPts val="0"/>
              </a:spcAft>
              <a:buNone/>
              <a:defRPr sz="6000">
                <a:solidFill>
                  <a:schemeClr val="lt1"/>
                </a:solidFill>
                <a:latin typeface="Oswald"/>
                <a:ea typeface="Oswald"/>
                <a:cs typeface="Oswald"/>
                <a:sym typeface="Oswald"/>
              </a:defRPr>
            </a:lvl6pPr>
            <a:lvl7pPr lvl="6" rtl="0" algn="r">
              <a:spcBef>
                <a:spcPts val="0"/>
              </a:spcBef>
              <a:spcAft>
                <a:spcPts val="0"/>
              </a:spcAft>
              <a:buNone/>
              <a:defRPr sz="6000">
                <a:solidFill>
                  <a:schemeClr val="lt1"/>
                </a:solidFill>
                <a:latin typeface="Oswald"/>
                <a:ea typeface="Oswald"/>
                <a:cs typeface="Oswald"/>
                <a:sym typeface="Oswald"/>
              </a:defRPr>
            </a:lvl7pPr>
            <a:lvl8pPr lvl="7" rtl="0" algn="r">
              <a:spcBef>
                <a:spcPts val="0"/>
              </a:spcBef>
              <a:spcAft>
                <a:spcPts val="0"/>
              </a:spcAft>
              <a:buNone/>
              <a:defRPr sz="6000">
                <a:solidFill>
                  <a:schemeClr val="lt1"/>
                </a:solidFill>
                <a:latin typeface="Oswald"/>
                <a:ea typeface="Oswald"/>
                <a:cs typeface="Oswald"/>
                <a:sym typeface="Oswald"/>
              </a:defRPr>
            </a:lvl8pPr>
            <a:lvl9pPr lvl="8" rtl="0" algn="r">
              <a:spcBef>
                <a:spcPts val="0"/>
              </a:spcBef>
              <a:spcAft>
                <a:spcPts val="0"/>
              </a:spcAft>
              <a:buNone/>
              <a:defRPr sz="6000">
                <a:solidFill>
                  <a:schemeClr val="lt1"/>
                </a:solidFill>
                <a:latin typeface="Oswald"/>
                <a:ea typeface="Oswald"/>
                <a:cs typeface="Oswald"/>
                <a:sym typeface="Oswald"/>
              </a:defRPr>
            </a:lvl9pPr>
          </a:lstStyle>
          <a:p/>
        </p:txBody>
      </p:sp>
      <p:sp>
        <p:nvSpPr>
          <p:cNvPr id="287" name="Google Shape;287;p44"/>
          <p:cNvSpPr txBox="1"/>
          <p:nvPr>
            <p:ph idx="4" type="subTitle"/>
          </p:nvPr>
        </p:nvSpPr>
        <p:spPr>
          <a:xfrm>
            <a:off x="4846320" y="1102408"/>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88" name="Google Shape;288;p44"/>
          <p:cNvSpPr txBox="1"/>
          <p:nvPr>
            <p:ph idx="5" type="subTitle"/>
          </p:nvPr>
        </p:nvSpPr>
        <p:spPr>
          <a:xfrm>
            <a:off x="4846320" y="2430000"/>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89" name="Google Shape;289;p44"/>
          <p:cNvSpPr txBox="1"/>
          <p:nvPr>
            <p:ph idx="6" type="subTitle"/>
          </p:nvPr>
        </p:nvSpPr>
        <p:spPr>
          <a:xfrm>
            <a:off x="4846320" y="3757592"/>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290" name="Google Shape;290;p44"/>
          <p:cNvPicPr preferRelativeResize="0"/>
          <p:nvPr/>
        </p:nvPicPr>
        <p:blipFill rotWithShape="1">
          <a:blip r:embed="rId3">
            <a:alphaModFix/>
          </a:blip>
          <a:srcRect b="0" l="17462" r="-3313" t="0"/>
          <a:stretch/>
        </p:blipFill>
        <p:spPr>
          <a:xfrm rot="10800000">
            <a:off x="7955276" y="1"/>
            <a:ext cx="1188724" cy="987624"/>
          </a:xfrm>
          <a:prstGeom prst="rect">
            <a:avLst/>
          </a:prstGeom>
          <a:noFill/>
          <a:ln>
            <a:noFill/>
          </a:ln>
        </p:spPr>
      </p:pic>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5_1_1_1_1_1_1_1_1_1_1">
    <p:spTree>
      <p:nvGrpSpPr>
        <p:cNvPr id="3038" name="Shape 3038"/>
        <p:cNvGrpSpPr/>
        <p:nvPr/>
      </p:nvGrpSpPr>
      <p:grpSpPr>
        <a:xfrm>
          <a:off x="0" y="0"/>
          <a:ext cx="0" cy="0"/>
          <a:chOff x="0" y="0"/>
          <a:chExt cx="0" cy="0"/>
        </a:xfrm>
      </p:grpSpPr>
      <p:sp>
        <p:nvSpPr>
          <p:cNvPr id="3039" name="Google Shape;3039;p428"/>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040" name="Google Shape;3040;p428"/>
          <p:cNvPicPr preferRelativeResize="0"/>
          <p:nvPr/>
        </p:nvPicPr>
        <p:blipFill rotWithShape="1">
          <a:blip r:embed="rId2">
            <a:alphaModFix/>
          </a:blip>
          <a:srcRect b="59545" l="0" r="57892" t="0"/>
          <a:stretch/>
        </p:blipFill>
        <p:spPr>
          <a:xfrm>
            <a:off x="7943150" y="4121150"/>
            <a:ext cx="1200851" cy="1041399"/>
          </a:xfrm>
          <a:prstGeom prst="rect">
            <a:avLst/>
          </a:prstGeom>
          <a:noFill/>
          <a:ln>
            <a:noFill/>
          </a:ln>
        </p:spPr>
      </p:pic>
      <p:pic>
        <p:nvPicPr>
          <p:cNvPr id="3041" name="Google Shape;3041;p428"/>
          <p:cNvPicPr preferRelativeResize="0"/>
          <p:nvPr/>
        </p:nvPicPr>
        <p:blipFill rotWithShape="1">
          <a:blip r:embed="rId3">
            <a:alphaModFix/>
          </a:blip>
          <a:srcRect b="0" l="0" r="40369" t="45992"/>
          <a:stretch/>
        </p:blipFill>
        <p:spPr>
          <a:xfrm>
            <a:off x="7192400" y="-16050"/>
            <a:ext cx="1951601" cy="1586150"/>
          </a:xfrm>
          <a:prstGeom prst="rect">
            <a:avLst/>
          </a:prstGeom>
          <a:noFill/>
          <a:ln>
            <a:noFill/>
          </a:ln>
        </p:spPr>
      </p:pic>
      <p:pic>
        <p:nvPicPr>
          <p:cNvPr id="3042" name="Google Shape;3042;p428"/>
          <p:cNvPicPr preferRelativeResize="0"/>
          <p:nvPr/>
        </p:nvPicPr>
        <p:blipFill rotWithShape="1">
          <a:blip r:embed="rId4">
            <a:alphaModFix/>
          </a:blip>
          <a:srcRect b="0" l="21346" r="0" t="60799"/>
          <a:stretch/>
        </p:blipFill>
        <p:spPr>
          <a:xfrm>
            <a:off x="0" y="-8151"/>
            <a:ext cx="2045899" cy="1041400"/>
          </a:xfrm>
          <a:prstGeom prst="rect">
            <a:avLst/>
          </a:prstGeom>
          <a:noFill/>
          <a:ln>
            <a:noFill/>
          </a:ln>
        </p:spPr>
      </p:pic>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3043" name="Shape 3043"/>
        <p:cNvGrpSpPr/>
        <p:nvPr/>
      </p:nvGrpSpPr>
      <p:grpSpPr>
        <a:xfrm>
          <a:off x="0" y="0"/>
          <a:ext cx="0" cy="0"/>
          <a:chOff x="0" y="0"/>
          <a:chExt cx="0" cy="0"/>
        </a:xfrm>
      </p:grpSpPr>
      <p:sp>
        <p:nvSpPr>
          <p:cNvPr id="3044" name="Google Shape;3044;p429"/>
          <p:cNvSpPr txBox="1"/>
          <p:nvPr>
            <p:ph type="title"/>
          </p:nvPr>
        </p:nvSpPr>
        <p:spPr>
          <a:xfrm>
            <a:off x="713225" y="1502387"/>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3045" name="Google Shape;3045;p429"/>
          <p:cNvSpPr txBox="1"/>
          <p:nvPr>
            <p:ph idx="1" type="subTitle"/>
          </p:nvPr>
        </p:nvSpPr>
        <p:spPr>
          <a:xfrm>
            <a:off x="713232" y="2208613"/>
            <a:ext cx="20664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3046" name="Google Shape;3046;p429"/>
          <p:cNvPicPr preferRelativeResize="0"/>
          <p:nvPr/>
        </p:nvPicPr>
        <p:blipFill rotWithShape="1">
          <a:blip r:embed="rId2">
            <a:alphaModFix/>
          </a:blip>
          <a:srcRect b="0" l="20584" r="0" t="72352"/>
          <a:stretch/>
        </p:blipFill>
        <p:spPr>
          <a:xfrm>
            <a:off x="0" y="0"/>
            <a:ext cx="3738476" cy="1184349"/>
          </a:xfrm>
          <a:prstGeom prst="rect">
            <a:avLst/>
          </a:prstGeom>
          <a:noFill/>
          <a:ln>
            <a:noFill/>
          </a:ln>
        </p:spPr>
      </p:pic>
      <p:pic>
        <p:nvPicPr>
          <p:cNvPr id="3047" name="Google Shape;3047;p429"/>
          <p:cNvPicPr preferRelativeResize="0"/>
          <p:nvPr/>
        </p:nvPicPr>
        <p:blipFill rotWithShape="1">
          <a:blip r:embed="rId3">
            <a:alphaModFix/>
          </a:blip>
          <a:srcRect b="0" l="0" r="58890" t="51996"/>
          <a:stretch/>
        </p:blipFill>
        <p:spPr>
          <a:xfrm>
            <a:off x="7418800" y="0"/>
            <a:ext cx="1725199" cy="1807675"/>
          </a:xfrm>
          <a:prstGeom prst="rect">
            <a:avLst/>
          </a:prstGeom>
          <a:noFill/>
          <a:ln>
            <a:noFill/>
          </a:ln>
        </p:spPr>
      </p:pic>
      <p:pic>
        <p:nvPicPr>
          <p:cNvPr id="3048" name="Google Shape;3048;p429"/>
          <p:cNvPicPr preferRelativeResize="0"/>
          <p:nvPr/>
        </p:nvPicPr>
        <p:blipFill rotWithShape="1">
          <a:blip r:embed="rId4">
            <a:alphaModFix/>
          </a:blip>
          <a:srcRect b="48291" l="0" r="0" t="0"/>
          <a:stretch/>
        </p:blipFill>
        <p:spPr>
          <a:xfrm>
            <a:off x="393125" y="3425178"/>
            <a:ext cx="3345349" cy="1745975"/>
          </a:xfrm>
          <a:prstGeom prst="rect">
            <a:avLst/>
          </a:prstGeom>
          <a:noFill/>
          <a:ln>
            <a:noFill/>
          </a:ln>
        </p:spPr>
      </p:pic>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3049" name="Shape 3049"/>
        <p:cNvGrpSpPr/>
        <p:nvPr/>
      </p:nvGrpSpPr>
      <p:grpSpPr>
        <a:xfrm>
          <a:off x="0" y="0"/>
          <a:ext cx="0" cy="0"/>
          <a:chOff x="0" y="0"/>
          <a:chExt cx="0" cy="0"/>
        </a:xfrm>
      </p:grpSpPr>
      <p:sp>
        <p:nvSpPr>
          <p:cNvPr id="3050" name="Google Shape;3050;p430"/>
          <p:cNvSpPr txBox="1"/>
          <p:nvPr>
            <p:ph type="title"/>
          </p:nvPr>
        </p:nvSpPr>
        <p:spPr>
          <a:xfrm>
            <a:off x="865625" y="3317465"/>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3051" name="Google Shape;3051;p430"/>
          <p:cNvSpPr txBox="1"/>
          <p:nvPr>
            <p:ph idx="1" type="subTitle"/>
          </p:nvPr>
        </p:nvSpPr>
        <p:spPr>
          <a:xfrm>
            <a:off x="865625" y="4113553"/>
            <a:ext cx="60573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3052" name="Google Shape;3052;p430"/>
          <p:cNvPicPr preferRelativeResize="0"/>
          <p:nvPr/>
        </p:nvPicPr>
        <p:blipFill rotWithShape="1">
          <a:blip r:embed="rId2">
            <a:alphaModFix/>
          </a:blip>
          <a:srcRect b="28703" l="0" r="32687" t="0"/>
          <a:stretch/>
        </p:blipFill>
        <p:spPr>
          <a:xfrm>
            <a:off x="7494350" y="3541900"/>
            <a:ext cx="1649651" cy="1601600"/>
          </a:xfrm>
          <a:prstGeom prst="rect">
            <a:avLst/>
          </a:prstGeom>
          <a:noFill/>
          <a:ln>
            <a:noFill/>
          </a:ln>
        </p:spPr>
      </p:pic>
      <p:pic>
        <p:nvPicPr>
          <p:cNvPr id="3053" name="Google Shape;3053;p430"/>
          <p:cNvPicPr preferRelativeResize="0"/>
          <p:nvPr/>
        </p:nvPicPr>
        <p:blipFill rotWithShape="1">
          <a:blip r:embed="rId3">
            <a:alphaModFix/>
          </a:blip>
          <a:srcRect b="0" l="23803" r="0" t="24924"/>
          <a:stretch/>
        </p:blipFill>
        <p:spPr>
          <a:xfrm>
            <a:off x="0" y="0"/>
            <a:ext cx="2496825" cy="2238624"/>
          </a:xfrm>
          <a:prstGeom prst="rect">
            <a:avLst/>
          </a:prstGeom>
          <a:noFill/>
          <a:ln>
            <a:noFill/>
          </a:ln>
        </p:spPr>
      </p:pic>
      <p:pic>
        <p:nvPicPr>
          <p:cNvPr id="3054" name="Google Shape;3054;p430"/>
          <p:cNvPicPr preferRelativeResize="0"/>
          <p:nvPr/>
        </p:nvPicPr>
        <p:blipFill>
          <a:blip r:embed="rId4">
            <a:alphaModFix/>
          </a:blip>
          <a:stretch>
            <a:fillRect/>
          </a:stretch>
        </p:blipFill>
        <p:spPr>
          <a:xfrm>
            <a:off x="739701" y="332950"/>
            <a:ext cx="2702550" cy="2727751"/>
          </a:xfrm>
          <a:prstGeom prst="rect">
            <a:avLst/>
          </a:prstGeom>
          <a:noFill/>
          <a:ln>
            <a:noFill/>
          </a:ln>
        </p:spPr>
      </p:pic>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_1">
    <p:spTree>
      <p:nvGrpSpPr>
        <p:cNvPr id="3055" name="Shape 3055"/>
        <p:cNvGrpSpPr/>
        <p:nvPr/>
      </p:nvGrpSpPr>
      <p:grpSpPr>
        <a:xfrm>
          <a:off x="0" y="0"/>
          <a:ext cx="0" cy="0"/>
          <a:chOff x="0" y="0"/>
          <a:chExt cx="0" cy="0"/>
        </a:xfrm>
      </p:grpSpPr>
      <p:sp>
        <p:nvSpPr>
          <p:cNvPr id="3056" name="Google Shape;3056;p431"/>
          <p:cNvSpPr txBox="1"/>
          <p:nvPr>
            <p:ph type="title"/>
          </p:nvPr>
        </p:nvSpPr>
        <p:spPr>
          <a:xfrm>
            <a:off x="865625" y="3317465"/>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3057" name="Google Shape;3057;p431"/>
          <p:cNvSpPr txBox="1"/>
          <p:nvPr>
            <p:ph idx="1" type="subTitle"/>
          </p:nvPr>
        </p:nvSpPr>
        <p:spPr>
          <a:xfrm>
            <a:off x="865625" y="4113553"/>
            <a:ext cx="60573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3058" name="Google Shape;3058;p431"/>
          <p:cNvPicPr preferRelativeResize="0"/>
          <p:nvPr/>
        </p:nvPicPr>
        <p:blipFill rotWithShape="1">
          <a:blip r:embed="rId2">
            <a:alphaModFix/>
          </a:blip>
          <a:srcRect b="0" l="3353" r="0" t="21642"/>
          <a:stretch/>
        </p:blipFill>
        <p:spPr>
          <a:xfrm>
            <a:off x="0" y="0"/>
            <a:ext cx="2835506" cy="2107463"/>
          </a:xfrm>
          <a:prstGeom prst="rect">
            <a:avLst/>
          </a:prstGeom>
          <a:noFill/>
          <a:ln>
            <a:noFill/>
          </a:ln>
        </p:spPr>
      </p:pic>
      <p:pic>
        <p:nvPicPr>
          <p:cNvPr id="3059" name="Google Shape;3059;p431"/>
          <p:cNvPicPr preferRelativeResize="0"/>
          <p:nvPr/>
        </p:nvPicPr>
        <p:blipFill>
          <a:blip r:embed="rId3">
            <a:alphaModFix/>
          </a:blip>
          <a:stretch>
            <a:fillRect/>
          </a:stretch>
        </p:blipFill>
        <p:spPr>
          <a:xfrm>
            <a:off x="1735574" y="272103"/>
            <a:ext cx="2979503" cy="2689498"/>
          </a:xfrm>
          <a:prstGeom prst="rect">
            <a:avLst/>
          </a:prstGeom>
          <a:noFill/>
          <a:ln>
            <a:noFill/>
          </a:ln>
        </p:spPr>
      </p:pic>
      <p:pic>
        <p:nvPicPr>
          <p:cNvPr id="3060" name="Google Shape;3060;p431"/>
          <p:cNvPicPr preferRelativeResize="0"/>
          <p:nvPr/>
        </p:nvPicPr>
        <p:blipFill rotWithShape="1">
          <a:blip r:embed="rId4">
            <a:alphaModFix/>
          </a:blip>
          <a:srcRect b="0" l="0" r="67422" t="0"/>
          <a:stretch/>
        </p:blipFill>
        <p:spPr>
          <a:xfrm>
            <a:off x="8096875" y="2375225"/>
            <a:ext cx="1047124" cy="2924977"/>
          </a:xfrm>
          <a:prstGeom prst="rect">
            <a:avLst/>
          </a:prstGeom>
          <a:noFill/>
          <a:ln>
            <a:noFill/>
          </a:ln>
        </p:spPr>
      </p:pic>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1_1_1_1">
    <p:spTree>
      <p:nvGrpSpPr>
        <p:cNvPr id="3061" name="Shape 3061"/>
        <p:cNvGrpSpPr/>
        <p:nvPr/>
      </p:nvGrpSpPr>
      <p:grpSpPr>
        <a:xfrm>
          <a:off x="0" y="0"/>
          <a:ext cx="0" cy="0"/>
          <a:chOff x="0" y="0"/>
          <a:chExt cx="0" cy="0"/>
        </a:xfrm>
      </p:grpSpPr>
      <p:pic>
        <p:nvPicPr>
          <p:cNvPr id="3062" name="Google Shape;3062;p432"/>
          <p:cNvPicPr preferRelativeResize="0"/>
          <p:nvPr/>
        </p:nvPicPr>
        <p:blipFill rotWithShape="1">
          <a:blip r:embed="rId2">
            <a:alphaModFix/>
          </a:blip>
          <a:srcRect b="-2424" l="0" r="0" t="22148"/>
          <a:stretch/>
        </p:blipFill>
        <p:spPr>
          <a:xfrm rot="10800000">
            <a:off x="713224" y="3907948"/>
            <a:ext cx="3314701" cy="1724075"/>
          </a:xfrm>
          <a:prstGeom prst="rect">
            <a:avLst/>
          </a:prstGeom>
          <a:noFill/>
          <a:ln>
            <a:noFill/>
          </a:ln>
        </p:spPr>
      </p:pic>
      <p:pic>
        <p:nvPicPr>
          <p:cNvPr id="3063" name="Google Shape;3063;p432"/>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pic>
        <p:nvPicPr>
          <p:cNvPr id="3064" name="Google Shape;3064;p432"/>
          <p:cNvPicPr preferRelativeResize="0"/>
          <p:nvPr/>
        </p:nvPicPr>
        <p:blipFill rotWithShape="1">
          <a:blip r:embed="rId4">
            <a:alphaModFix/>
          </a:blip>
          <a:srcRect b="0" l="219" r="209" t="0"/>
          <a:stretch/>
        </p:blipFill>
        <p:spPr>
          <a:xfrm rot="10800000">
            <a:off x="8129025" y="4297675"/>
            <a:ext cx="603504" cy="603504"/>
          </a:xfrm>
          <a:prstGeom prst="rect">
            <a:avLst/>
          </a:prstGeom>
          <a:noFill/>
          <a:ln>
            <a:noFill/>
          </a:ln>
        </p:spPr>
      </p:pic>
      <p:sp>
        <p:nvSpPr>
          <p:cNvPr id="3065" name="Google Shape;3065;p432"/>
          <p:cNvSpPr txBox="1"/>
          <p:nvPr>
            <p:ph type="title"/>
          </p:nvPr>
        </p:nvSpPr>
        <p:spPr>
          <a:xfrm>
            <a:off x="713225" y="1502387"/>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3066" name="Google Shape;3066;p432"/>
          <p:cNvSpPr txBox="1"/>
          <p:nvPr>
            <p:ph idx="1" type="subTitle"/>
          </p:nvPr>
        </p:nvSpPr>
        <p:spPr>
          <a:xfrm>
            <a:off x="713225" y="2344150"/>
            <a:ext cx="2450700" cy="115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7_1_1_1_1_1">
    <p:spTree>
      <p:nvGrpSpPr>
        <p:cNvPr id="3067" name="Shape 3067"/>
        <p:cNvGrpSpPr/>
        <p:nvPr/>
      </p:nvGrpSpPr>
      <p:grpSpPr>
        <a:xfrm>
          <a:off x="0" y="0"/>
          <a:ext cx="0" cy="0"/>
          <a:chOff x="0" y="0"/>
          <a:chExt cx="0" cy="0"/>
        </a:xfrm>
      </p:grpSpPr>
      <p:sp>
        <p:nvSpPr>
          <p:cNvPr id="3068" name="Google Shape;3068;p433"/>
          <p:cNvSpPr txBox="1"/>
          <p:nvPr>
            <p:ph type="title"/>
          </p:nvPr>
        </p:nvSpPr>
        <p:spPr>
          <a:xfrm>
            <a:off x="717425" y="3047499"/>
            <a:ext cx="7463700" cy="77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4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3069" name="Google Shape;3069;p433"/>
          <p:cNvSpPr txBox="1"/>
          <p:nvPr>
            <p:ph idx="1" type="subTitle"/>
          </p:nvPr>
        </p:nvSpPr>
        <p:spPr>
          <a:xfrm>
            <a:off x="717427" y="3964550"/>
            <a:ext cx="60345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3070" name="Google Shape;3070;p433"/>
          <p:cNvPicPr preferRelativeResize="0"/>
          <p:nvPr/>
        </p:nvPicPr>
        <p:blipFill rotWithShape="1">
          <a:blip r:embed="rId2">
            <a:alphaModFix/>
          </a:blip>
          <a:srcRect b="0" l="33704" r="0" t="0"/>
          <a:stretch/>
        </p:blipFill>
        <p:spPr>
          <a:xfrm rot="5400000">
            <a:off x="6940674" y="-320050"/>
            <a:ext cx="1797476" cy="2433026"/>
          </a:xfrm>
          <a:prstGeom prst="rect">
            <a:avLst/>
          </a:prstGeom>
          <a:noFill/>
          <a:ln>
            <a:noFill/>
          </a:ln>
        </p:spPr>
      </p:pic>
      <p:pic>
        <p:nvPicPr>
          <p:cNvPr id="3071" name="Google Shape;3071;p433"/>
          <p:cNvPicPr preferRelativeResize="0"/>
          <p:nvPr/>
        </p:nvPicPr>
        <p:blipFill rotWithShape="1">
          <a:blip r:embed="rId3">
            <a:alphaModFix/>
          </a:blip>
          <a:srcRect b="0" l="41016" r="0" t="0"/>
          <a:stretch/>
        </p:blipFill>
        <p:spPr>
          <a:xfrm>
            <a:off x="-1" y="640050"/>
            <a:ext cx="1573151" cy="2407449"/>
          </a:xfrm>
          <a:prstGeom prst="rect">
            <a:avLst/>
          </a:prstGeom>
          <a:noFill/>
          <a:ln>
            <a:noFill/>
          </a:ln>
        </p:spPr>
      </p:pic>
      <p:pic>
        <p:nvPicPr>
          <p:cNvPr id="3072" name="Google Shape;3072;p433"/>
          <p:cNvPicPr preferRelativeResize="0"/>
          <p:nvPr/>
        </p:nvPicPr>
        <p:blipFill rotWithShape="1">
          <a:blip r:embed="rId4">
            <a:alphaModFix/>
          </a:blip>
          <a:srcRect b="43483" l="0" r="37055" t="0"/>
          <a:stretch/>
        </p:blipFill>
        <p:spPr>
          <a:xfrm>
            <a:off x="7536300" y="3713902"/>
            <a:ext cx="1607700" cy="1443424"/>
          </a:xfrm>
          <a:prstGeom prst="rect">
            <a:avLst/>
          </a:prstGeom>
          <a:noFill/>
          <a:ln>
            <a:noFill/>
          </a:ln>
        </p:spPr>
      </p:pic>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_1_1_1_1_1">
    <p:spTree>
      <p:nvGrpSpPr>
        <p:cNvPr id="3073" name="Shape 3073"/>
        <p:cNvGrpSpPr/>
        <p:nvPr/>
      </p:nvGrpSpPr>
      <p:grpSpPr>
        <a:xfrm>
          <a:off x="0" y="0"/>
          <a:ext cx="0" cy="0"/>
          <a:chOff x="0" y="0"/>
          <a:chExt cx="0" cy="0"/>
        </a:xfrm>
      </p:grpSpPr>
      <p:sp>
        <p:nvSpPr>
          <p:cNvPr id="3074" name="Google Shape;3074;p434"/>
          <p:cNvSpPr txBox="1"/>
          <p:nvPr>
            <p:ph type="title"/>
          </p:nvPr>
        </p:nvSpPr>
        <p:spPr>
          <a:xfrm>
            <a:off x="713225" y="1824975"/>
            <a:ext cx="3144000" cy="77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4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3075" name="Google Shape;3075;p434"/>
          <p:cNvSpPr txBox="1"/>
          <p:nvPr>
            <p:ph idx="1" type="subTitle"/>
          </p:nvPr>
        </p:nvSpPr>
        <p:spPr>
          <a:xfrm>
            <a:off x="713221" y="2742025"/>
            <a:ext cx="31440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3076" name="Google Shape;3076;p434"/>
          <p:cNvPicPr preferRelativeResize="0"/>
          <p:nvPr/>
        </p:nvPicPr>
        <p:blipFill rotWithShape="1">
          <a:blip r:embed="rId2">
            <a:alphaModFix/>
          </a:blip>
          <a:srcRect b="0" l="0" r="0" t="36350"/>
          <a:stretch/>
        </p:blipFill>
        <p:spPr>
          <a:xfrm>
            <a:off x="3594625" y="2325"/>
            <a:ext cx="2678925" cy="1683501"/>
          </a:xfrm>
          <a:prstGeom prst="rect">
            <a:avLst/>
          </a:prstGeom>
          <a:noFill/>
          <a:ln>
            <a:noFill/>
          </a:ln>
        </p:spPr>
      </p:pic>
      <p:pic>
        <p:nvPicPr>
          <p:cNvPr id="3077" name="Google Shape;3077;p434"/>
          <p:cNvPicPr preferRelativeResize="0"/>
          <p:nvPr/>
        </p:nvPicPr>
        <p:blipFill rotWithShape="1">
          <a:blip r:embed="rId3">
            <a:alphaModFix/>
          </a:blip>
          <a:srcRect b="51319" l="0" r="0" t="0"/>
          <a:stretch/>
        </p:blipFill>
        <p:spPr>
          <a:xfrm>
            <a:off x="1448050" y="3858225"/>
            <a:ext cx="2906599" cy="1287601"/>
          </a:xfrm>
          <a:prstGeom prst="rect">
            <a:avLst/>
          </a:prstGeom>
          <a:noFill/>
          <a:ln>
            <a:noFill/>
          </a:ln>
        </p:spPr>
      </p:pic>
      <p:pic>
        <p:nvPicPr>
          <p:cNvPr id="3078" name="Google Shape;3078;p434"/>
          <p:cNvPicPr preferRelativeResize="0"/>
          <p:nvPr/>
        </p:nvPicPr>
        <p:blipFill rotWithShape="1">
          <a:blip r:embed="rId4">
            <a:alphaModFix/>
          </a:blip>
          <a:srcRect b="0" l="28499" r="0" t="33713"/>
          <a:stretch/>
        </p:blipFill>
        <p:spPr>
          <a:xfrm>
            <a:off x="0" y="0"/>
            <a:ext cx="1808801" cy="1504774"/>
          </a:xfrm>
          <a:prstGeom prst="rect">
            <a:avLst/>
          </a:prstGeom>
          <a:noFill/>
          <a:ln>
            <a:noFill/>
          </a:ln>
        </p:spPr>
      </p:pic>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spTree>
      <p:nvGrpSpPr>
        <p:cNvPr id="3079" name="Shape 3079"/>
        <p:cNvGrpSpPr/>
        <p:nvPr/>
      </p:nvGrpSpPr>
      <p:grpSpPr>
        <a:xfrm>
          <a:off x="0" y="0"/>
          <a:ext cx="0" cy="0"/>
          <a:chOff x="0" y="0"/>
          <a:chExt cx="0" cy="0"/>
        </a:xfrm>
      </p:grpSpPr>
      <p:pic>
        <p:nvPicPr>
          <p:cNvPr id="3080" name="Google Shape;3080;p435"/>
          <p:cNvPicPr preferRelativeResize="0"/>
          <p:nvPr/>
        </p:nvPicPr>
        <p:blipFill rotWithShape="1">
          <a:blip r:embed="rId2">
            <a:alphaModFix/>
          </a:blip>
          <a:srcRect b="0" l="19" r="19" t="0"/>
          <a:stretch/>
        </p:blipFill>
        <p:spPr>
          <a:xfrm>
            <a:off x="101069" y="4414100"/>
            <a:ext cx="566927" cy="564704"/>
          </a:xfrm>
          <a:prstGeom prst="rect">
            <a:avLst/>
          </a:prstGeom>
          <a:noFill/>
          <a:ln>
            <a:noFill/>
          </a:ln>
        </p:spPr>
      </p:pic>
      <p:sp>
        <p:nvSpPr>
          <p:cNvPr id="3081" name="Google Shape;3081;p435"/>
          <p:cNvSpPr txBox="1"/>
          <p:nvPr>
            <p:ph type="title"/>
          </p:nvPr>
        </p:nvSpPr>
        <p:spPr>
          <a:xfrm>
            <a:off x="713225" y="341027"/>
            <a:ext cx="3621000" cy="1040400"/>
          </a:xfrm>
          <a:prstGeom prst="rect">
            <a:avLst/>
          </a:prstGeom>
        </p:spPr>
        <p:txBody>
          <a:bodyPr anchorCtr="0" anchor="t" bIns="91425" lIns="91425" spcFirstLastPara="1" rIns="91425" wrap="square" tIns="91425">
            <a:noAutofit/>
          </a:bodyPr>
          <a:lstStyle>
            <a:lvl1pPr lvl="0" rtl="0">
              <a:spcBef>
                <a:spcPts val="0"/>
              </a:spcBef>
              <a:spcAft>
                <a:spcPts val="0"/>
              </a:spcAft>
              <a:buSzPts val="6400"/>
              <a:buNone/>
              <a:defRPr sz="67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3082" name="Google Shape;3082;p435"/>
          <p:cNvSpPr txBox="1"/>
          <p:nvPr>
            <p:ph idx="1" type="subTitle"/>
          </p:nvPr>
        </p:nvSpPr>
        <p:spPr>
          <a:xfrm>
            <a:off x="703250" y="1427640"/>
            <a:ext cx="3619500" cy="123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083" name="Google Shape;3083;p435"/>
          <p:cNvSpPr txBox="1"/>
          <p:nvPr/>
        </p:nvSpPr>
        <p:spPr>
          <a:xfrm>
            <a:off x="703250" y="3578200"/>
            <a:ext cx="3619500" cy="708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2"/>
                </a:solidFill>
                <a:latin typeface="Open Sans"/>
                <a:ea typeface="Open Sans"/>
                <a:cs typeface="Open Sans"/>
                <a:sym typeface="Open Sans"/>
              </a:rPr>
              <a:t>CREDITS</a:t>
            </a:r>
            <a:r>
              <a:rPr lang="en" sz="1200">
                <a:solidFill>
                  <a:schemeClr val="dk2"/>
                </a:solidFill>
                <a:latin typeface="Open Sans"/>
                <a:ea typeface="Open Sans"/>
                <a:cs typeface="Open Sans"/>
                <a:sym typeface="Open Sans"/>
              </a:rPr>
              <a:t>: This presentation template was created by </a:t>
            </a:r>
            <a:r>
              <a:rPr b="1" lang="en" sz="1200">
                <a:solidFill>
                  <a:schemeClr val="dk2"/>
                </a:solidFill>
                <a:uFill>
                  <a:noFill/>
                </a:uFill>
                <a:latin typeface="Open Sans"/>
                <a:ea typeface="Open Sans"/>
                <a:cs typeface="Open Sans"/>
                <a:sym typeface="Open Sans"/>
                <a:hlinkClick r:id="rId3">
                  <a:extLst>
                    <a:ext uri="{A12FA001-AC4F-418D-AE19-62706E023703}">
                      <ahyp:hlinkClr val="tx"/>
                    </a:ext>
                  </a:extLst>
                </a:hlinkClick>
              </a:rPr>
              <a:t>Slidesgo</a:t>
            </a:r>
            <a:r>
              <a:rPr lang="en" sz="1200">
                <a:solidFill>
                  <a:schemeClr val="dk2"/>
                </a:solidFill>
                <a:latin typeface="Open Sans"/>
                <a:ea typeface="Open Sans"/>
                <a:cs typeface="Open Sans"/>
                <a:sym typeface="Open Sans"/>
              </a:rPr>
              <a:t>, including icons by </a:t>
            </a:r>
            <a:r>
              <a:rPr b="1" lang="en" sz="1200">
                <a:solidFill>
                  <a:schemeClr val="dk2"/>
                </a:solidFill>
                <a:uFill>
                  <a:noFill/>
                </a:uFill>
                <a:latin typeface="Open Sans"/>
                <a:ea typeface="Open Sans"/>
                <a:cs typeface="Open Sans"/>
                <a:sym typeface="Open Sans"/>
                <a:hlinkClick r:id="rId4">
                  <a:extLst>
                    <a:ext uri="{A12FA001-AC4F-418D-AE19-62706E023703}">
                      <ahyp:hlinkClr val="tx"/>
                    </a:ext>
                  </a:extLst>
                </a:hlinkClick>
              </a:rPr>
              <a:t>Flaticon</a:t>
            </a:r>
            <a:r>
              <a:rPr lang="en" sz="1200">
                <a:solidFill>
                  <a:schemeClr val="dk2"/>
                </a:solidFill>
                <a:latin typeface="Open Sans"/>
                <a:ea typeface="Open Sans"/>
                <a:cs typeface="Open Sans"/>
                <a:sym typeface="Open Sans"/>
              </a:rPr>
              <a:t>, and infographics &amp; images by </a:t>
            </a:r>
            <a:r>
              <a:rPr b="1" lang="en" sz="1200">
                <a:solidFill>
                  <a:schemeClr val="dk2"/>
                </a:solidFill>
                <a:uFill>
                  <a:noFill/>
                </a:uFill>
                <a:latin typeface="Open Sans"/>
                <a:ea typeface="Open Sans"/>
                <a:cs typeface="Open Sans"/>
                <a:sym typeface="Open Sans"/>
                <a:hlinkClick r:id="rId5">
                  <a:extLst>
                    <a:ext uri="{A12FA001-AC4F-418D-AE19-62706E023703}">
                      <ahyp:hlinkClr val="tx"/>
                    </a:ext>
                  </a:extLst>
                </a:hlinkClick>
              </a:rPr>
              <a:t>Freepik</a:t>
            </a:r>
            <a:endParaRPr b="1" sz="12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0" lvl="0" marL="0" rtl="0" algn="l">
              <a:spcBef>
                <a:spcPts val="300"/>
              </a:spcBef>
              <a:spcAft>
                <a:spcPts val="0"/>
              </a:spcAft>
              <a:buNone/>
            </a:pPr>
            <a:r>
              <a:t/>
            </a:r>
            <a:endParaRPr sz="1000">
              <a:solidFill>
                <a:schemeClr val="dk2"/>
              </a:solidFill>
              <a:latin typeface="Krub"/>
              <a:ea typeface="Krub"/>
              <a:cs typeface="Krub"/>
              <a:sym typeface="Krub"/>
            </a:endParaRPr>
          </a:p>
        </p:txBody>
      </p:sp>
      <p:sp>
        <p:nvSpPr>
          <p:cNvPr id="3084" name="Google Shape;3084;p435"/>
          <p:cNvSpPr txBox="1"/>
          <p:nvPr>
            <p:ph idx="2" type="subTitle"/>
          </p:nvPr>
        </p:nvSpPr>
        <p:spPr>
          <a:xfrm>
            <a:off x="703250" y="4339494"/>
            <a:ext cx="3058200" cy="255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8">
    <p:spTree>
      <p:nvGrpSpPr>
        <p:cNvPr id="3085" name="Shape 3085"/>
        <p:cNvGrpSpPr/>
        <p:nvPr/>
      </p:nvGrpSpPr>
      <p:grpSpPr>
        <a:xfrm>
          <a:off x="0" y="0"/>
          <a:ext cx="0" cy="0"/>
          <a:chOff x="0" y="0"/>
          <a:chExt cx="0" cy="0"/>
        </a:xfrm>
      </p:grpSpPr>
      <p:pic>
        <p:nvPicPr>
          <p:cNvPr id="3086" name="Google Shape;3086;p436"/>
          <p:cNvPicPr preferRelativeResize="0"/>
          <p:nvPr/>
        </p:nvPicPr>
        <p:blipFill rotWithShape="1">
          <a:blip r:embed="rId2">
            <a:alphaModFix/>
          </a:blip>
          <a:srcRect b="0" l="219" r="209" t="0"/>
          <a:stretch/>
        </p:blipFill>
        <p:spPr>
          <a:xfrm rot="10800000">
            <a:off x="7935450" y="2583150"/>
            <a:ext cx="603504" cy="603504"/>
          </a:xfrm>
          <a:prstGeom prst="rect">
            <a:avLst/>
          </a:prstGeom>
          <a:noFill/>
          <a:ln>
            <a:noFill/>
          </a:ln>
        </p:spPr>
      </p:pic>
      <p:pic>
        <p:nvPicPr>
          <p:cNvPr id="3087" name="Google Shape;3087;p436"/>
          <p:cNvPicPr preferRelativeResize="0"/>
          <p:nvPr/>
        </p:nvPicPr>
        <p:blipFill rotWithShape="1">
          <a:blip r:embed="rId3">
            <a:alphaModFix/>
          </a:blip>
          <a:srcRect b="0" l="28299" r="0" t="0"/>
          <a:stretch/>
        </p:blipFill>
        <p:spPr>
          <a:xfrm>
            <a:off x="0" y="142300"/>
            <a:ext cx="1697074" cy="2314801"/>
          </a:xfrm>
          <a:prstGeom prst="rect">
            <a:avLst/>
          </a:prstGeom>
          <a:noFill/>
          <a:ln>
            <a:noFill/>
          </a:ln>
        </p:spPr>
      </p:pic>
      <p:pic>
        <p:nvPicPr>
          <p:cNvPr id="3088" name="Google Shape;3088;p436"/>
          <p:cNvPicPr preferRelativeResize="0"/>
          <p:nvPr/>
        </p:nvPicPr>
        <p:blipFill>
          <a:blip r:embed="rId4">
            <a:alphaModFix/>
          </a:blip>
          <a:stretch>
            <a:fillRect/>
          </a:stretch>
        </p:blipFill>
        <p:spPr>
          <a:xfrm rot="-3830462">
            <a:off x="6634094" y="280465"/>
            <a:ext cx="2342760" cy="2242788"/>
          </a:xfrm>
          <a:prstGeom prst="rect">
            <a:avLst/>
          </a:prstGeom>
          <a:noFill/>
          <a:ln>
            <a:noFill/>
          </a:ln>
        </p:spPr>
      </p:pic>
      <p:pic>
        <p:nvPicPr>
          <p:cNvPr id="3089" name="Google Shape;3089;p436"/>
          <p:cNvPicPr preferRelativeResize="0"/>
          <p:nvPr/>
        </p:nvPicPr>
        <p:blipFill rotWithShape="1">
          <a:blip r:embed="rId5">
            <a:alphaModFix/>
          </a:blip>
          <a:srcRect b="0" l="0" r="0" t="20810"/>
          <a:stretch/>
        </p:blipFill>
        <p:spPr>
          <a:xfrm rot="-5400006">
            <a:off x="-217463" y="1685890"/>
            <a:ext cx="2274424" cy="1839495"/>
          </a:xfrm>
          <a:prstGeom prst="rect">
            <a:avLst/>
          </a:prstGeom>
          <a:noFill/>
          <a:ln>
            <a:noFill/>
          </a:ln>
        </p:spPr>
      </p:pic>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
    <p:spTree>
      <p:nvGrpSpPr>
        <p:cNvPr id="3090" name="Shape 3090"/>
        <p:cNvGrpSpPr/>
        <p:nvPr/>
      </p:nvGrpSpPr>
      <p:grpSpPr>
        <a:xfrm>
          <a:off x="0" y="0"/>
          <a:ext cx="0" cy="0"/>
          <a:chOff x="0" y="0"/>
          <a:chExt cx="0" cy="0"/>
        </a:xfrm>
      </p:grpSpPr>
      <p:pic>
        <p:nvPicPr>
          <p:cNvPr id="3091" name="Google Shape;3091;p437"/>
          <p:cNvPicPr preferRelativeResize="0"/>
          <p:nvPr/>
        </p:nvPicPr>
        <p:blipFill>
          <a:blip r:embed="rId2">
            <a:alphaModFix/>
          </a:blip>
          <a:stretch>
            <a:fillRect/>
          </a:stretch>
        </p:blipFill>
        <p:spPr>
          <a:xfrm>
            <a:off x="173175" y="124473"/>
            <a:ext cx="2146650" cy="2119452"/>
          </a:xfrm>
          <a:prstGeom prst="rect">
            <a:avLst/>
          </a:prstGeom>
          <a:noFill/>
          <a:ln>
            <a:noFill/>
          </a:ln>
        </p:spPr>
      </p:pic>
      <p:pic>
        <p:nvPicPr>
          <p:cNvPr id="3092" name="Google Shape;3092;p437"/>
          <p:cNvPicPr preferRelativeResize="0"/>
          <p:nvPr/>
        </p:nvPicPr>
        <p:blipFill>
          <a:blip r:embed="rId3">
            <a:alphaModFix/>
          </a:blip>
          <a:stretch>
            <a:fillRect/>
          </a:stretch>
        </p:blipFill>
        <p:spPr>
          <a:xfrm rot="1393348">
            <a:off x="6960103" y="3000413"/>
            <a:ext cx="1930597" cy="1938311"/>
          </a:xfrm>
          <a:prstGeom prst="rect">
            <a:avLst/>
          </a:prstGeom>
          <a:noFill/>
          <a:ln>
            <a:noFill/>
          </a:ln>
        </p:spPr>
      </p:pic>
      <p:pic>
        <p:nvPicPr>
          <p:cNvPr id="3093" name="Google Shape;3093;p437"/>
          <p:cNvPicPr preferRelativeResize="0"/>
          <p:nvPr/>
        </p:nvPicPr>
        <p:blipFill>
          <a:blip r:embed="rId4">
            <a:alphaModFix/>
          </a:blip>
          <a:stretch>
            <a:fillRect/>
          </a:stretch>
        </p:blipFill>
        <p:spPr>
          <a:xfrm>
            <a:off x="785650" y="977250"/>
            <a:ext cx="2463799" cy="22108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13_1">
    <p:spTree>
      <p:nvGrpSpPr>
        <p:cNvPr id="291" name="Shape 291"/>
        <p:cNvGrpSpPr/>
        <p:nvPr/>
      </p:nvGrpSpPr>
      <p:grpSpPr>
        <a:xfrm>
          <a:off x="0" y="0"/>
          <a:ext cx="0" cy="0"/>
          <a:chOff x="0" y="0"/>
          <a:chExt cx="0" cy="0"/>
        </a:xfrm>
      </p:grpSpPr>
      <p:sp>
        <p:nvSpPr>
          <p:cNvPr id="292" name="Google Shape;292;p45"/>
          <p:cNvSpPr txBox="1"/>
          <p:nvPr>
            <p:ph idx="1" type="subTitle"/>
          </p:nvPr>
        </p:nvSpPr>
        <p:spPr>
          <a:xfrm>
            <a:off x="717500" y="3765536"/>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3" name="Google Shape;293;p45"/>
          <p:cNvSpPr txBox="1"/>
          <p:nvPr>
            <p:ph idx="2" type="subTitle"/>
          </p:nvPr>
        </p:nvSpPr>
        <p:spPr>
          <a:xfrm>
            <a:off x="3396125" y="3765530"/>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4" name="Google Shape;294;p45"/>
          <p:cNvSpPr txBox="1"/>
          <p:nvPr>
            <p:ph idx="3" type="subTitle"/>
          </p:nvPr>
        </p:nvSpPr>
        <p:spPr>
          <a:xfrm>
            <a:off x="6074750" y="3765523"/>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5" name="Google Shape;295;p45"/>
          <p:cNvSpPr txBox="1"/>
          <p:nvPr>
            <p:ph idx="4" type="subTitle"/>
          </p:nvPr>
        </p:nvSpPr>
        <p:spPr>
          <a:xfrm>
            <a:off x="6407602"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96" name="Google Shape;296;p45"/>
          <p:cNvSpPr txBox="1"/>
          <p:nvPr>
            <p:ph idx="5" type="subTitle"/>
          </p:nvPr>
        </p:nvSpPr>
        <p:spPr>
          <a:xfrm>
            <a:off x="1050352"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97" name="Google Shape;297;p45"/>
          <p:cNvSpPr txBox="1"/>
          <p:nvPr>
            <p:ph idx="6" type="subTitle"/>
          </p:nvPr>
        </p:nvSpPr>
        <p:spPr>
          <a:xfrm>
            <a:off x="3728977"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298" name="Google Shape;298;p45"/>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299" name="Google Shape;299;p45"/>
          <p:cNvPicPr preferRelativeResize="0"/>
          <p:nvPr/>
        </p:nvPicPr>
        <p:blipFill rotWithShape="1">
          <a:blip r:embed="rId2">
            <a:alphaModFix/>
          </a:blip>
          <a:srcRect b="0" l="55100" r="0" t="0"/>
          <a:stretch/>
        </p:blipFill>
        <p:spPr>
          <a:xfrm>
            <a:off x="0" y="2353225"/>
            <a:ext cx="886950" cy="1810775"/>
          </a:xfrm>
          <a:prstGeom prst="rect">
            <a:avLst/>
          </a:prstGeom>
          <a:noFill/>
          <a:ln>
            <a:noFill/>
          </a:ln>
        </p:spPr>
      </p:pic>
      <p:sp>
        <p:nvSpPr>
          <p:cNvPr id="300" name="Google Shape;300;p45"/>
          <p:cNvSpPr/>
          <p:nvPr/>
        </p:nvSpPr>
        <p:spPr>
          <a:xfrm>
            <a:off x="8174225" y="4259825"/>
            <a:ext cx="969776" cy="883674"/>
          </a:xfrm>
          <a:prstGeom prst="rect">
            <a:avLst/>
          </a:prstGeom>
          <a:noFill/>
          <a:ln>
            <a:noFill/>
          </a:ln>
        </p:spPr>
      </p:sp>
      <p:pic>
        <p:nvPicPr>
          <p:cNvPr id="301" name="Google Shape;301;p45"/>
          <p:cNvPicPr preferRelativeResize="0"/>
          <p:nvPr/>
        </p:nvPicPr>
        <p:blipFill rotWithShape="1">
          <a:blip r:embed="rId3">
            <a:alphaModFix/>
          </a:blip>
          <a:srcRect b="0" l="0" r="0" t="49023"/>
          <a:stretch/>
        </p:blipFill>
        <p:spPr>
          <a:xfrm>
            <a:off x="4447550" y="2"/>
            <a:ext cx="2751499" cy="1266075"/>
          </a:xfrm>
          <a:prstGeom prst="rect">
            <a:avLst/>
          </a:prstGeom>
          <a:noFill/>
          <a:ln>
            <a:noFill/>
          </a:ln>
        </p:spPr>
      </p:pic>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
    <p:spTree>
      <p:nvGrpSpPr>
        <p:cNvPr id="3094" name="Shape 3094"/>
        <p:cNvGrpSpPr/>
        <p:nvPr/>
      </p:nvGrpSpPr>
      <p:grpSpPr>
        <a:xfrm>
          <a:off x="0" y="0"/>
          <a:ext cx="0" cy="0"/>
          <a:chOff x="0" y="0"/>
          <a:chExt cx="0" cy="0"/>
        </a:xfrm>
      </p:grpSpPr>
      <p:pic>
        <p:nvPicPr>
          <p:cNvPr id="3095" name="Google Shape;3095;p438"/>
          <p:cNvPicPr preferRelativeResize="0"/>
          <p:nvPr/>
        </p:nvPicPr>
        <p:blipFill>
          <a:blip r:embed="rId2">
            <a:alphaModFix/>
          </a:blip>
          <a:stretch>
            <a:fillRect/>
          </a:stretch>
        </p:blipFill>
        <p:spPr>
          <a:xfrm rot="-4623248">
            <a:off x="152401" y="3045874"/>
            <a:ext cx="1914601" cy="1945227"/>
          </a:xfrm>
          <a:prstGeom prst="rect">
            <a:avLst/>
          </a:prstGeom>
          <a:noFill/>
          <a:ln>
            <a:noFill/>
          </a:ln>
        </p:spPr>
      </p:pic>
      <p:pic>
        <p:nvPicPr>
          <p:cNvPr id="3096" name="Google Shape;3096;p438"/>
          <p:cNvPicPr preferRelativeResize="0"/>
          <p:nvPr/>
        </p:nvPicPr>
        <p:blipFill>
          <a:blip r:embed="rId3">
            <a:alphaModFix/>
          </a:blip>
          <a:stretch>
            <a:fillRect/>
          </a:stretch>
        </p:blipFill>
        <p:spPr>
          <a:xfrm>
            <a:off x="6450301" y="1753250"/>
            <a:ext cx="2393374" cy="2276900"/>
          </a:xfrm>
          <a:prstGeom prst="rect">
            <a:avLst/>
          </a:prstGeom>
          <a:noFill/>
          <a:ln>
            <a:noFill/>
          </a:ln>
        </p:spPr>
      </p:pic>
      <p:pic>
        <p:nvPicPr>
          <p:cNvPr id="3097" name="Google Shape;3097;p438"/>
          <p:cNvPicPr preferRelativeResize="0"/>
          <p:nvPr/>
        </p:nvPicPr>
        <p:blipFill rotWithShape="1">
          <a:blip r:embed="rId4">
            <a:alphaModFix/>
          </a:blip>
          <a:srcRect b="0" l="0" r="0" t="29537"/>
          <a:stretch/>
        </p:blipFill>
        <p:spPr>
          <a:xfrm>
            <a:off x="79625" y="0"/>
            <a:ext cx="2637499" cy="1642851"/>
          </a:xfrm>
          <a:prstGeom prst="rect">
            <a:avLst/>
          </a:prstGeom>
          <a:noFill/>
          <a:ln>
            <a:noFill/>
          </a:ln>
        </p:spPr>
      </p:pic>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0_1">
    <p:spTree>
      <p:nvGrpSpPr>
        <p:cNvPr id="3098" name="Shape 3098"/>
        <p:cNvGrpSpPr/>
        <p:nvPr/>
      </p:nvGrpSpPr>
      <p:grpSpPr>
        <a:xfrm>
          <a:off x="0" y="0"/>
          <a:ext cx="0" cy="0"/>
          <a:chOff x="0" y="0"/>
          <a:chExt cx="0" cy="0"/>
        </a:xfrm>
      </p:grpSpPr>
      <p:pic>
        <p:nvPicPr>
          <p:cNvPr id="3099" name="Google Shape;3099;p439"/>
          <p:cNvPicPr preferRelativeResize="0"/>
          <p:nvPr/>
        </p:nvPicPr>
        <p:blipFill>
          <a:blip r:embed="rId2">
            <a:alphaModFix/>
          </a:blip>
          <a:stretch>
            <a:fillRect/>
          </a:stretch>
        </p:blipFill>
        <p:spPr>
          <a:xfrm>
            <a:off x="323050" y="3412600"/>
            <a:ext cx="1668600" cy="1730898"/>
          </a:xfrm>
          <a:prstGeom prst="rect">
            <a:avLst/>
          </a:prstGeom>
          <a:noFill/>
          <a:ln>
            <a:noFill/>
          </a:ln>
        </p:spPr>
      </p:pic>
      <p:pic>
        <p:nvPicPr>
          <p:cNvPr id="3100" name="Google Shape;3100;p439"/>
          <p:cNvPicPr preferRelativeResize="0"/>
          <p:nvPr/>
        </p:nvPicPr>
        <p:blipFill rotWithShape="1">
          <a:blip r:embed="rId3">
            <a:alphaModFix/>
          </a:blip>
          <a:srcRect b="0" l="0" r="24986" t="0"/>
          <a:stretch/>
        </p:blipFill>
        <p:spPr>
          <a:xfrm>
            <a:off x="7459575" y="2530575"/>
            <a:ext cx="1714500" cy="2344974"/>
          </a:xfrm>
          <a:prstGeom prst="rect">
            <a:avLst/>
          </a:prstGeom>
          <a:noFill/>
          <a:ln>
            <a:noFill/>
          </a:ln>
        </p:spPr>
      </p:pic>
      <p:pic>
        <p:nvPicPr>
          <p:cNvPr id="3101" name="Google Shape;3101;p439"/>
          <p:cNvPicPr preferRelativeResize="0"/>
          <p:nvPr/>
        </p:nvPicPr>
        <p:blipFill>
          <a:blip r:embed="rId4">
            <a:alphaModFix/>
          </a:blip>
          <a:stretch>
            <a:fillRect/>
          </a:stretch>
        </p:blipFill>
        <p:spPr>
          <a:xfrm>
            <a:off x="105350" y="149200"/>
            <a:ext cx="2758024" cy="2274450"/>
          </a:xfrm>
          <a:prstGeom prst="rect">
            <a:avLst/>
          </a:prstGeom>
          <a:noFill/>
          <a:ln>
            <a:noFill/>
          </a:ln>
        </p:spPr>
      </p:pic>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3105" name="Shape 3105"/>
        <p:cNvGrpSpPr/>
        <p:nvPr/>
      </p:nvGrpSpPr>
      <p:grpSpPr>
        <a:xfrm>
          <a:off x="0" y="0"/>
          <a:ext cx="0" cy="0"/>
          <a:chOff x="0" y="0"/>
          <a:chExt cx="0" cy="0"/>
        </a:xfrm>
      </p:grpSpPr>
      <p:grpSp>
        <p:nvGrpSpPr>
          <p:cNvPr id="3106" name="Google Shape;3106;p441"/>
          <p:cNvGrpSpPr/>
          <p:nvPr/>
        </p:nvGrpSpPr>
        <p:grpSpPr>
          <a:xfrm>
            <a:off x="2543350" y="670600"/>
            <a:ext cx="6627150" cy="4501753"/>
            <a:chOff x="2543350" y="670600"/>
            <a:chExt cx="6627150" cy="4501753"/>
          </a:xfrm>
        </p:grpSpPr>
        <p:pic>
          <p:nvPicPr>
            <p:cNvPr id="3107" name="Google Shape;3107;p441"/>
            <p:cNvPicPr preferRelativeResize="0"/>
            <p:nvPr/>
          </p:nvPicPr>
          <p:blipFill rotWithShape="1">
            <a:blip r:embed="rId2">
              <a:alphaModFix amt="57000"/>
            </a:blip>
            <a:srcRect b="4794" l="26778" r="38000" t="66358"/>
            <a:stretch/>
          </p:blipFill>
          <p:spPr>
            <a:xfrm rot="10800000">
              <a:off x="2543350" y="4053262"/>
              <a:ext cx="1190800" cy="1092325"/>
            </a:xfrm>
            <a:prstGeom prst="rect">
              <a:avLst/>
            </a:prstGeom>
            <a:noFill/>
            <a:ln>
              <a:noFill/>
            </a:ln>
          </p:spPr>
        </p:pic>
        <p:pic>
          <p:nvPicPr>
            <p:cNvPr id="3108" name="Google Shape;3108;p441"/>
            <p:cNvPicPr preferRelativeResize="0"/>
            <p:nvPr/>
          </p:nvPicPr>
          <p:blipFill rotWithShape="1">
            <a:blip r:embed="rId3">
              <a:alphaModFix amt="85000"/>
            </a:blip>
            <a:srcRect b="0" l="0" r="82869" t="31247"/>
            <a:stretch/>
          </p:blipFill>
          <p:spPr>
            <a:xfrm>
              <a:off x="7803125" y="670600"/>
              <a:ext cx="1367375" cy="3123850"/>
            </a:xfrm>
            <a:prstGeom prst="rect">
              <a:avLst/>
            </a:prstGeom>
            <a:noFill/>
            <a:ln>
              <a:noFill/>
            </a:ln>
          </p:spPr>
        </p:pic>
        <p:pic>
          <p:nvPicPr>
            <p:cNvPr id="3109" name="Google Shape;3109;p441"/>
            <p:cNvPicPr preferRelativeResize="0"/>
            <p:nvPr/>
          </p:nvPicPr>
          <p:blipFill rotWithShape="1">
            <a:blip r:embed="rId2">
              <a:alphaModFix amt="75000"/>
            </a:blip>
            <a:srcRect b="30446" l="25451" r="0" t="25484"/>
            <a:stretch/>
          </p:blipFill>
          <p:spPr>
            <a:xfrm rot="10800000">
              <a:off x="5868100" y="2967225"/>
              <a:ext cx="3302400" cy="2186075"/>
            </a:xfrm>
            <a:prstGeom prst="rect">
              <a:avLst/>
            </a:prstGeom>
            <a:noFill/>
            <a:ln>
              <a:noFill/>
            </a:ln>
          </p:spPr>
        </p:pic>
        <p:pic>
          <p:nvPicPr>
            <p:cNvPr id="3110" name="Google Shape;3110;p441"/>
            <p:cNvPicPr preferRelativeResize="0"/>
            <p:nvPr/>
          </p:nvPicPr>
          <p:blipFill rotWithShape="1">
            <a:blip r:embed="rId2">
              <a:alphaModFix amt="57000"/>
            </a:blip>
            <a:srcRect b="4794" l="26778" r="38000" t="72903"/>
            <a:stretch/>
          </p:blipFill>
          <p:spPr>
            <a:xfrm flipH="1" rot="10800000">
              <a:off x="4453500" y="4327853"/>
              <a:ext cx="1190800" cy="844500"/>
            </a:xfrm>
            <a:prstGeom prst="rect">
              <a:avLst/>
            </a:prstGeom>
            <a:noFill/>
            <a:ln>
              <a:noFill/>
            </a:ln>
          </p:spPr>
        </p:pic>
        <p:pic>
          <p:nvPicPr>
            <p:cNvPr id="3111" name="Google Shape;3111;p441"/>
            <p:cNvPicPr preferRelativeResize="0"/>
            <p:nvPr/>
          </p:nvPicPr>
          <p:blipFill>
            <a:blip r:embed="rId4">
              <a:alphaModFix amt="80000"/>
            </a:blip>
            <a:stretch>
              <a:fillRect/>
            </a:stretch>
          </p:blipFill>
          <p:spPr>
            <a:xfrm flipH="1">
              <a:off x="7973563" y="3919889"/>
              <a:ext cx="457200" cy="457200"/>
            </a:xfrm>
            <a:prstGeom prst="rect">
              <a:avLst/>
            </a:prstGeom>
            <a:noFill/>
            <a:ln>
              <a:noFill/>
            </a:ln>
          </p:spPr>
        </p:pic>
      </p:grpSp>
      <p:sp>
        <p:nvSpPr>
          <p:cNvPr id="3112" name="Google Shape;3112;p441"/>
          <p:cNvSpPr txBox="1"/>
          <p:nvPr>
            <p:ph type="ctrTitle"/>
          </p:nvPr>
        </p:nvSpPr>
        <p:spPr>
          <a:xfrm>
            <a:off x="3730752" y="539496"/>
            <a:ext cx="4700100" cy="1143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lvl1pPr lvl="0" rtl="0" algn="r">
              <a:spcBef>
                <a:spcPts val="0"/>
              </a:spcBef>
              <a:spcAft>
                <a:spcPts val="0"/>
              </a:spcAft>
              <a:buClr>
                <a:schemeClr val="lt1"/>
              </a:buClr>
              <a:buSzPts val="7000"/>
              <a:buNone/>
              <a:defRPr sz="70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13" name="Google Shape;3113;p441"/>
          <p:cNvSpPr txBox="1"/>
          <p:nvPr>
            <p:ph idx="1" type="subTitle"/>
          </p:nvPr>
        </p:nvSpPr>
        <p:spPr>
          <a:xfrm>
            <a:off x="4415575" y="1700775"/>
            <a:ext cx="4015200" cy="6768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Font typeface="Open Sans Light"/>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114" name="Shape 3114"/>
        <p:cNvGrpSpPr/>
        <p:nvPr/>
      </p:nvGrpSpPr>
      <p:grpSpPr>
        <a:xfrm>
          <a:off x="0" y="0"/>
          <a:ext cx="0" cy="0"/>
          <a:chOff x="0" y="0"/>
          <a:chExt cx="0" cy="0"/>
        </a:xfrm>
      </p:grpSpPr>
      <p:grpSp>
        <p:nvGrpSpPr>
          <p:cNvPr id="3115" name="Google Shape;3115;p442"/>
          <p:cNvGrpSpPr/>
          <p:nvPr/>
        </p:nvGrpSpPr>
        <p:grpSpPr>
          <a:xfrm flipH="1">
            <a:off x="0" y="661450"/>
            <a:ext cx="2889425" cy="4482050"/>
            <a:chOff x="6315075" y="708675"/>
            <a:chExt cx="2889425" cy="4482050"/>
          </a:xfrm>
        </p:grpSpPr>
        <p:pic>
          <p:nvPicPr>
            <p:cNvPr id="3116" name="Google Shape;3116;p442"/>
            <p:cNvPicPr preferRelativeResize="0"/>
            <p:nvPr/>
          </p:nvPicPr>
          <p:blipFill rotWithShape="1">
            <a:blip r:embed="rId2">
              <a:alphaModFix amt="75000"/>
            </a:blip>
            <a:srcRect b="0" l="26101" r="0" t="11598"/>
            <a:stretch/>
          </p:blipFill>
          <p:spPr>
            <a:xfrm rot="10800000">
              <a:off x="6665576" y="1790301"/>
              <a:ext cx="2538924" cy="3400424"/>
            </a:xfrm>
            <a:prstGeom prst="rect">
              <a:avLst/>
            </a:prstGeom>
            <a:noFill/>
            <a:ln>
              <a:noFill/>
            </a:ln>
          </p:spPr>
        </p:pic>
        <p:pic>
          <p:nvPicPr>
            <p:cNvPr id="3117" name="Google Shape;3117;p442"/>
            <p:cNvPicPr preferRelativeResize="0"/>
            <p:nvPr/>
          </p:nvPicPr>
          <p:blipFill rotWithShape="1">
            <a:blip r:embed="rId3">
              <a:alphaModFix amt="85000"/>
            </a:blip>
            <a:srcRect b="0" l="0" r="58893" t="5455"/>
            <a:stretch/>
          </p:blipFill>
          <p:spPr>
            <a:xfrm>
              <a:off x="7773000" y="708675"/>
              <a:ext cx="1397499" cy="3130700"/>
            </a:xfrm>
            <a:prstGeom prst="rect">
              <a:avLst/>
            </a:prstGeom>
            <a:noFill/>
            <a:ln>
              <a:noFill/>
            </a:ln>
          </p:spPr>
        </p:pic>
        <p:pic>
          <p:nvPicPr>
            <p:cNvPr id="3118" name="Google Shape;3118;p442"/>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3119" name="Google Shape;3119;p442"/>
          <p:cNvSpPr txBox="1"/>
          <p:nvPr>
            <p:ph type="title"/>
          </p:nvPr>
        </p:nvSpPr>
        <p:spPr>
          <a:xfrm>
            <a:off x="640080" y="1673352"/>
            <a:ext cx="3858900" cy="1005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3120" name="Google Shape;3120;p442"/>
          <p:cNvSpPr txBox="1"/>
          <p:nvPr>
            <p:ph hasCustomPrompt="1" idx="2" type="title"/>
          </p:nvPr>
        </p:nvSpPr>
        <p:spPr>
          <a:xfrm>
            <a:off x="640080" y="866900"/>
            <a:ext cx="2370000" cy="115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accent5"/>
              </a:buClr>
              <a:buSzPts val="6000"/>
              <a:buNone/>
              <a:defRPr sz="6000">
                <a:solidFill>
                  <a:schemeClr val="accent5"/>
                </a:solidFill>
              </a:defRPr>
            </a:lvl2pPr>
            <a:lvl3pPr lvl="2" rtl="0" algn="ctr">
              <a:spcBef>
                <a:spcPts val="0"/>
              </a:spcBef>
              <a:spcAft>
                <a:spcPts val="0"/>
              </a:spcAft>
              <a:buClr>
                <a:schemeClr val="accent5"/>
              </a:buClr>
              <a:buSzPts val="6000"/>
              <a:buNone/>
              <a:defRPr sz="6000">
                <a:solidFill>
                  <a:schemeClr val="accent5"/>
                </a:solidFill>
              </a:defRPr>
            </a:lvl3pPr>
            <a:lvl4pPr lvl="3" rtl="0" algn="ctr">
              <a:spcBef>
                <a:spcPts val="0"/>
              </a:spcBef>
              <a:spcAft>
                <a:spcPts val="0"/>
              </a:spcAft>
              <a:buClr>
                <a:schemeClr val="accent5"/>
              </a:buClr>
              <a:buSzPts val="6000"/>
              <a:buNone/>
              <a:defRPr sz="6000">
                <a:solidFill>
                  <a:schemeClr val="accent5"/>
                </a:solidFill>
              </a:defRPr>
            </a:lvl4pPr>
            <a:lvl5pPr lvl="4" rtl="0" algn="ctr">
              <a:spcBef>
                <a:spcPts val="0"/>
              </a:spcBef>
              <a:spcAft>
                <a:spcPts val="0"/>
              </a:spcAft>
              <a:buClr>
                <a:schemeClr val="accent5"/>
              </a:buClr>
              <a:buSzPts val="6000"/>
              <a:buNone/>
              <a:defRPr sz="6000">
                <a:solidFill>
                  <a:schemeClr val="accent5"/>
                </a:solidFill>
              </a:defRPr>
            </a:lvl5pPr>
            <a:lvl6pPr lvl="5" rtl="0" algn="ctr">
              <a:spcBef>
                <a:spcPts val="0"/>
              </a:spcBef>
              <a:spcAft>
                <a:spcPts val="0"/>
              </a:spcAft>
              <a:buClr>
                <a:schemeClr val="accent5"/>
              </a:buClr>
              <a:buSzPts val="6000"/>
              <a:buNone/>
              <a:defRPr sz="6000">
                <a:solidFill>
                  <a:schemeClr val="accent5"/>
                </a:solidFill>
              </a:defRPr>
            </a:lvl6pPr>
            <a:lvl7pPr lvl="6" rtl="0" algn="ctr">
              <a:spcBef>
                <a:spcPts val="0"/>
              </a:spcBef>
              <a:spcAft>
                <a:spcPts val="0"/>
              </a:spcAft>
              <a:buClr>
                <a:schemeClr val="accent5"/>
              </a:buClr>
              <a:buSzPts val="6000"/>
              <a:buNone/>
              <a:defRPr sz="6000">
                <a:solidFill>
                  <a:schemeClr val="accent5"/>
                </a:solidFill>
              </a:defRPr>
            </a:lvl7pPr>
            <a:lvl8pPr lvl="7" rtl="0" algn="ctr">
              <a:spcBef>
                <a:spcPts val="0"/>
              </a:spcBef>
              <a:spcAft>
                <a:spcPts val="0"/>
              </a:spcAft>
              <a:buClr>
                <a:schemeClr val="accent5"/>
              </a:buClr>
              <a:buSzPts val="6000"/>
              <a:buNone/>
              <a:defRPr sz="6000">
                <a:solidFill>
                  <a:schemeClr val="accent5"/>
                </a:solidFill>
              </a:defRPr>
            </a:lvl8pPr>
            <a:lvl9pPr lvl="8" rtl="0" algn="ctr">
              <a:spcBef>
                <a:spcPts val="0"/>
              </a:spcBef>
              <a:spcAft>
                <a:spcPts val="0"/>
              </a:spcAft>
              <a:buClr>
                <a:schemeClr val="accent5"/>
              </a:buClr>
              <a:buSzPts val="6000"/>
              <a:buNone/>
              <a:defRPr sz="6000">
                <a:solidFill>
                  <a:schemeClr val="accent5"/>
                </a:solidFill>
              </a:defRPr>
            </a:lvl9pPr>
          </a:lstStyle>
          <a:p>
            <a:r>
              <a:t>xx%</a:t>
            </a: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21" name="Shape 3121"/>
        <p:cNvGrpSpPr/>
        <p:nvPr/>
      </p:nvGrpSpPr>
      <p:grpSpPr>
        <a:xfrm>
          <a:off x="0" y="0"/>
          <a:ext cx="0" cy="0"/>
          <a:chOff x="0" y="0"/>
          <a:chExt cx="0" cy="0"/>
        </a:xfrm>
      </p:grpSpPr>
      <p:pic>
        <p:nvPicPr>
          <p:cNvPr id="3122" name="Google Shape;3122;p443"/>
          <p:cNvPicPr preferRelativeResize="0"/>
          <p:nvPr/>
        </p:nvPicPr>
        <p:blipFill rotWithShape="1">
          <a:blip r:embed="rId2">
            <a:alphaModFix/>
          </a:blip>
          <a:srcRect b="0" l="219" r="209" t="0"/>
          <a:stretch/>
        </p:blipFill>
        <p:spPr>
          <a:xfrm rot="10800000">
            <a:off x="8277600" y="4423425"/>
            <a:ext cx="603504" cy="603504"/>
          </a:xfrm>
          <a:prstGeom prst="rect">
            <a:avLst/>
          </a:prstGeom>
          <a:noFill/>
          <a:ln>
            <a:noFill/>
          </a:ln>
        </p:spPr>
      </p:pic>
      <p:sp>
        <p:nvSpPr>
          <p:cNvPr id="3123" name="Google Shape;3123;p443"/>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124" name="Google Shape;3124;p443"/>
          <p:cNvSpPr txBox="1"/>
          <p:nvPr>
            <p:ph idx="1" type="body"/>
          </p:nvPr>
        </p:nvSpPr>
        <p:spPr>
          <a:xfrm>
            <a:off x="713100" y="1397800"/>
            <a:ext cx="7717500" cy="3201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sz="1150"/>
            </a:lvl1pPr>
            <a:lvl2pPr indent="-304800" lvl="1" marL="914400" rtl="0">
              <a:spcBef>
                <a:spcPts val="1600"/>
              </a:spcBef>
              <a:spcAft>
                <a:spcPts val="0"/>
              </a:spcAft>
              <a:buClr>
                <a:srgbClr val="434343"/>
              </a:buClr>
              <a:buSzPts val="1200"/>
              <a:buFont typeface="Roboto Condensed Light"/>
              <a:buAutoNum type="alphaLcPeriod"/>
              <a:defRPr/>
            </a:lvl2pPr>
            <a:lvl3pPr indent="-304800" lvl="2" marL="1371600" rtl="0">
              <a:spcBef>
                <a:spcPts val="1600"/>
              </a:spcBef>
              <a:spcAft>
                <a:spcPts val="0"/>
              </a:spcAft>
              <a:buClr>
                <a:srgbClr val="434343"/>
              </a:buClr>
              <a:buSzPts val="1200"/>
              <a:buFont typeface="Roboto Condensed Light"/>
              <a:buAutoNum type="romanLcPeriod"/>
              <a:defRPr/>
            </a:lvl3pPr>
            <a:lvl4pPr indent="-304800" lvl="3" marL="1828800" rtl="0">
              <a:spcBef>
                <a:spcPts val="1600"/>
              </a:spcBef>
              <a:spcAft>
                <a:spcPts val="0"/>
              </a:spcAft>
              <a:buClr>
                <a:srgbClr val="434343"/>
              </a:buClr>
              <a:buSzPts val="1200"/>
              <a:buFont typeface="Roboto Condensed Light"/>
              <a:buAutoNum type="arabicPeriod"/>
              <a:defRPr/>
            </a:lvl4pPr>
            <a:lvl5pPr indent="-304800" lvl="4" marL="2286000" rtl="0">
              <a:spcBef>
                <a:spcPts val="1600"/>
              </a:spcBef>
              <a:spcAft>
                <a:spcPts val="0"/>
              </a:spcAft>
              <a:buClr>
                <a:srgbClr val="434343"/>
              </a:buClr>
              <a:buSzPts val="1200"/>
              <a:buFont typeface="Roboto Condensed Light"/>
              <a:buAutoNum type="alphaLcPeriod"/>
              <a:defRPr/>
            </a:lvl5pPr>
            <a:lvl6pPr indent="-304800" lvl="5" marL="2743200" rtl="0">
              <a:spcBef>
                <a:spcPts val="1600"/>
              </a:spcBef>
              <a:spcAft>
                <a:spcPts val="0"/>
              </a:spcAft>
              <a:buClr>
                <a:srgbClr val="434343"/>
              </a:buClr>
              <a:buSzPts val="1200"/>
              <a:buFont typeface="Roboto Condensed Light"/>
              <a:buAutoNum type="romanLcPeriod"/>
              <a:defRPr/>
            </a:lvl6pPr>
            <a:lvl7pPr indent="-304800" lvl="6" marL="3200400" rtl="0">
              <a:spcBef>
                <a:spcPts val="1600"/>
              </a:spcBef>
              <a:spcAft>
                <a:spcPts val="0"/>
              </a:spcAft>
              <a:buClr>
                <a:srgbClr val="434343"/>
              </a:buClr>
              <a:buSzPts val="1200"/>
              <a:buFont typeface="Roboto Condensed Light"/>
              <a:buAutoNum type="arabicPeriod"/>
              <a:defRPr/>
            </a:lvl7pPr>
            <a:lvl8pPr indent="-304800" lvl="7" marL="3657600" rtl="0">
              <a:spcBef>
                <a:spcPts val="1600"/>
              </a:spcBef>
              <a:spcAft>
                <a:spcPts val="0"/>
              </a:spcAft>
              <a:buClr>
                <a:srgbClr val="434343"/>
              </a:buClr>
              <a:buSzPts val="1200"/>
              <a:buFont typeface="Roboto Condensed Light"/>
              <a:buAutoNum type="alphaLcPeriod"/>
              <a:defRPr/>
            </a:lvl8pPr>
            <a:lvl9pPr indent="-304800" lvl="8" marL="4114800" rtl="0">
              <a:spcBef>
                <a:spcPts val="1600"/>
              </a:spcBef>
              <a:spcAft>
                <a:spcPts val="1600"/>
              </a:spcAft>
              <a:buClr>
                <a:srgbClr val="434343"/>
              </a:buClr>
              <a:buSzPts val="1200"/>
              <a:buFont typeface="Roboto Condensed Light"/>
              <a:buAutoNum type="romanLcPeriod"/>
              <a:defRPr/>
            </a:lvl9pPr>
          </a:lstStyle>
          <a:p/>
        </p:txBody>
      </p:sp>
      <p:pic>
        <p:nvPicPr>
          <p:cNvPr id="3125" name="Google Shape;3125;p443"/>
          <p:cNvPicPr preferRelativeResize="0"/>
          <p:nvPr/>
        </p:nvPicPr>
        <p:blipFill rotWithShape="1">
          <a:blip r:embed="rId3">
            <a:alphaModFix/>
          </a:blip>
          <a:srcRect b="0" l="0" r="38938" t="36431"/>
          <a:stretch/>
        </p:blipFill>
        <p:spPr>
          <a:xfrm flipH="1">
            <a:off x="-96150" y="-91325"/>
            <a:ext cx="1348875" cy="1364951"/>
          </a:xfrm>
          <a:prstGeom prst="rect">
            <a:avLst/>
          </a:prstGeom>
          <a:noFill/>
          <a:ln>
            <a:noFill/>
          </a:ln>
        </p:spPr>
      </p:pic>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26" name="Shape 3126"/>
        <p:cNvGrpSpPr/>
        <p:nvPr/>
      </p:nvGrpSpPr>
      <p:grpSpPr>
        <a:xfrm>
          <a:off x="0" y="0"/>
          <a:ext cx="0" cy="0"/>
          <a:chOff x="0" y="0"/>
          <a:chExt cx="0" cy="0"/>
        </a:xfrm>
      </p:grpSpPr>
      <p:sp>
        <p:nvSpPr>
          <p:cNvPr id="3127" name="Google Shape;3127;p444"/>
          <p:cNvSpPr txBox="1"/>
          <p:nvPr>
            <p:ph idx="1" type="subTitle"/>
          </p:nvPr>
        </p:nvSpPr>
        <p:spPr>
          <a:xfrm>
            <a:off x="6789174" y="3792525"/>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4"/>
                </a:solidFill>
                <a:latin typeface="Oswald"/>
                <a:ea typeface="Oswald"/>
                <a:cs typeface="Oswald"/>
                <a:sym typeface="Oswald"/>
              </a:defRPr>
            </a:lvl1pPr>
            <a:lvl2pPr lvl="1" rtl="0" algn="r">
              <a:spcBef>
                <a:spcPts val="1600"/>
              </a:spcBef>
              <a:spcAft>
                <a:spcPts val="0"/>
              </a:spcAft>
              <a:buNone/>
              <a:defRPr sz="1800">
                <a:solidFill>
                  <a:schemeClr val="accent4"/>
                </a:solidFill>
                <a:latin typeface="Oswald"/>
                <a:ea typeface="Oswald"/>
                <a:cs typeface="Oswald"/>
                <a:sym typeface="Oswald"/>
              </a:defRPr>
            </a:lvl2pPr>
            <a:lvl3pPr lvl="2" rtl="0" algn="r">
              <a:spcBef>
                <a:spcPts val="1600"/>
              </a:spcBef>
              <a:spcAft>
                <a:spcPts val="0"/>
              </a:spcAft>
              <a:buNone/>
              <a:defRPr sz="1800">
                <a:solidFill>
                  <a:schemeClr val="accent4"/>
                </a:solidFill>
                <a:latin typeface="Oswald"/>
                <a:ea typeface="Oswald"/>
                <a:cs typeface="Oswald"/>
                <a:sym typeface="Oswald"/>
              </a:defRPr>
            </a:lvl3pPr>
            <a:lvl4pPr lvl="3" rtl="0" algn="r">
              <a:spcBef>
                <a:spcPts val="1600"/>
              </a:spcBef>
              <a:spcAft>
                <a:spcPts val="0"/>
              </a:spcAft>
              <a:buNone/>
              <a:defRPr sz="1800">
                <a:solidFill>
                  <a:schemeClr val="accent4"/>
                </a:solidFill>
                <a:latin typeface="Oswald"/>
                <a:ea typeface="Oswald"/>
                <a:cs typeface="Oswald"/>
                <a:sym typeface="Oswald"/>
              </a:defRPr>
            </a:lvl4pPr>
            <a:lvl5pPr lvl="4" rtl="0" algn="r">
              <a:spcBef>
                <a:spcPts val="1600"/>
              </a:spcBef>
              <a:spcAft>
                <a:spcPts val="0"/>
              </a:spcAft>
              <a:buNone/>
              <a:defRPr sz="1800">
                <a:solidFill>
                  <a:schemeClr val="accent4"/>
                </a:solidFill>
                <a:latin typeface="Oswald"/>
                <a:ea typeface="Oswald"/>
                <a:cs typeface="Oswald"/>
                <a:sym typeface="Oswald"/>
              </a:defRPr>
            </a:lvl5pPr>
            <a:lvl6pPr lvl="5" rtl="0" algn="r">
              <a:spcBef>
                <a:spcPts val="1600"/>
              </a:spcBef>
              <a:spcAft>
                <a:spcPts val="0"/>
              </a:spcAft>
              <a:buNone/>
              <a:defRPr sz="1800">
                <a:solidFill>
                  <a:schemeClr val="accent4"/>
                </a:solidFill>
                <a:latin typeface="Oswald"/>
                <a:ea typeface="Oswald"/>
                <a:cs typeface="Oswald"/>
                <a:sym typeface="Oswald"/>
              </a:defRPr>
            </a:lvl6pPr>
            <a:lvl7pPr lvl="6" rtl="0" algn="r">
              <a:spcBef>
                <a:spcPts val="1600"/>
              </a:spcBef>
              <a:spcAft>
                <a:spcPts val="0"/>
              </a:spcAft>
              <a:buNone/>
              <a:defRPr sz="1800">
                <a:solidFill>
                  <a:schemeClr val="accent4"/>
                </a:solidFill>
                <a:latin typeface="Oswald"/>
                <a:ea typeface="Oswald"/>
                <a:cs typeface="Oswald"/>
                <a:sym typeface="Oswald"/>
              </a:defRPr>
            </a:lvl7pPr>
            <a:lvl8pPr lvl="7" rtl="0" algn="r">
              <a:spcBef>
                <a:spcPts val="1600"/>
              </a:spcBef>
              <a:spcAft>
                <a:spcPts val="0"/>
              </a:spcAft>
              <a:buNone/>
              <a:defRPr sz="1800">
                <a:solidFill>
                  <a:schemeClr val="accent4"/>
                </a:solidFill>
                <a:latin typeface="Oswald"/>
                <a:ea typeface="Oswald"/>
                <a:cs typeface="Oswald"/>
                <a:sym typeface="Oswald"/>
              </a:defRPr>
            </a:lvl8pPr>
            <a:lvl9pPr lvl="8" rtl="0" algn="r">
              <a:spcBef>
                <a:spcPts val="1600"/>
              </a:spcBef>
              <a:spcAft>
                <a:spcPts val="1600"/>
              </a:spcAft>
              <a:buNone/>
              <a:defRPr sz="1800">
                <a:solidFill>
                  <a:schemeClr val="accent4"/>
                </a:solidFill>
                <a:latin typeface="Oswald"/>
                <a:ea typeface="Oswald"/>
                <a:cs typeface="Oswald"/>
                <a:sym typeface="Oswald"/>
              </a:defRPr>
            </a:lvl9pPr>
          </a:lstStyle>
          <a:p/>
        </p:txBody>
      </p:sp>
      <p:sp>
        <p:nvSpPr>
          <p:cNvPr id="3128" name="Google Shape;3128;p444"/>
          <p:cNvSpPr txBox="1"/>
          <p:nvPr>
            <p:ph idx="2" type="subTitle"/>
          </p:nvPr>
        </p:nvSpPr>
        <p:spPr>
          <a:xfrm>
            <a:off x="5443250" y="2859842"/>
            <a:ext cx="29874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sp>
        <p:nvSpPr>
          <p:cNvPr id="3129" name="Google Shape;3129;p444"/>
          <p:cNvSpPr txBox="1"/>
          <p:nvPr>
            <p:ph idx="3" type="subTitle"/>
          </p:nvPr>
        </p:nvSpPr>
        <p:spPr>
          <a:xfrm>
            <a:off x="6789125" y="177685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4"/>
                </a:solidFill>
                <a:latin typeface="Oswald"/>
                <a:ea typeface="Oswald"/>
                <a:cs typeface="Oswald"/>
                <a:sym typeface="Oswald"/>
              </a:defRPr>
            </a:lvl1pPr>
            <a:lvl2pPr lvl="1" rtl="0" algn="r">
              <a:spcBef>
                <a:spcPts val="1600"/>
              </a:spcBef>
              <a:spcAft>
                <a:spcPts val="0"/>
              </a:spcAft>
              <a:buNone/>
              <a:defRPr sz="1800">
                <a:solidFill>
                  <a:schemeClr val="accent4"/>
                </a:solidFill>
                <a:latin typeface="Oswald"/>
                <a:ea typeface="Oswald"/>
                <a:cs typeface="Oswald"/>
                <a:sym typeface="Oswald"/>
              </a:defRPr>
            </a:lvl2pPr>
            <a:lvl3pPr lvl="2" rtl="0" algn="r">
              <a:spcBef>
                <a:spcPts val="1600"/>
              </a:spcBef>
              <a:spcAft>
                <a:spcPts val="0"/>
              </a:spcAft>
              <a:buNone/>
              <a:defRPr sz="1800">
                <a:solidFill>
                  <a:schemeClr val="accent4"/>
                </a:solidFill>
                <a:latin typeface="Oswald"/>
                <a:ea typeface="Oswald"/>
                <a:cs typeface="Oswald"/>
                <a:sym typeface="Oswald"/>
              </a:defRPr>
            </a:lvl3pPr>
            <a:lvl4pPr lvl="3" rtl="0" algn="r">
              <a:spcBef>
                <a:spcPts val="1600"/>
              </a:spcBef>
              <a:spcAft>
                <a:spcPts val="0"/>
              </a:spcAft>
              <a:buNone/>
              <a:defRPr sz="1800">
                <a:solidFill>
                  <a:schemeClr val="accent4"/>
                </a:solidFill>
                <a:latin typeface="Oswald"/>
                <a:ea typeface="Oswald"/>
                <a:cs typeface="Oswald"/>
                <a:sym typeface="Oswald"/>
              </a:defRPr>
            </a:lvl4pPr>
            <a:lvl5pPr lvl="4" rtl="0" algn="r">
              <a:spcBef>
                <a:spcPts val="1600"/>
              </a:spcBef>
              <a:spcAft>
                <a:spcPts val="0"/>
              </a:spcAft>
              <a:buNone/>
              <a:defRPr sz="1800">
                <a:solidFill>
                  <a:schemeClr val="accent4"/>
                </a:solidFill>
                <a:latin typeface="Oswald"/>
                <a:ea typeface="Oswald"/>
                <a:cs typeface="Oswald"/>
                <a:sym typeface="Oswald"/>
              </a:defRPr>
            </a:lvl5pPr>
            <a:lvl6pPr lvl="5" rtl="0" algn="r">
              <a:spcBef>
                <a:spcPts val="1600"/>
              </a:spcBef>
              <a:spcAft>
                <a:spcPts val="0"/>
              </a:spcAft>
              <a:buNone/>
              <a:defRPr sz="1800">
                <a:solidFill>
                  <a:schemeClr val="accent4"/>
                </a:solidFill>
                <a:latin typeface="Oswald"/>
                <a:ea typeface="Oswald"/>
                <a:cs typeface="Oswald"/>
                <a:sym typeface="Oswald"/>
              </a:defRPr>
            </a:lvl6pPr>
            <a:lvl7pPr lvl="6" rtl="0" algn="r">
              <a:spcBef>
                <a:spcPts val="1600"/>
              </a:spcBef>
              <a:spcAft>
                <a:spcPts val="0"/>
              </a:spcAft>
              <a:buNone/>
              <a:defRPr sz="1800">
                <a:solidFill>
                  <a:schemeClr val="accent4"/>
                </a:solidFill>
                <a:latin typeface="Oswald"/>
                <a:ea typeface="Oswald"/>
                <a:cs typeface="Oswald"/>
                <a:sym typeface="Oswald"/>
              </a:defRPr>
            </a:lvl7pPr>
            <a:lvl8pPr lvl="7" rtl="0" algn="r">
              <a:spcBef>
                <a:spcPts val="1600"/>
              </a:spcBef>
              <a:spcAft>
                <a:spcPts val="0"/>
              </a:spcAft>
              <a:buNone/>
              <a:defRPr sz="1800">
                <a:solidFill>
                  <a:schemeClr val="accent4"/>
                </a:solidFill>
                <a:latin typeface="Oswald"/>
                <a:ea typeface="Oswald"/>
                <a:cs typeface="Oswald"/>
                <a:sym typeface="Oswald"/>
              </a:defRPr>
            </a:lvl8pPr>
            <a:lvl9pPr lvl="8" rtl="0" algn="r">
              <a:spcBef>
                <a:spcPts val="1600"/>
              </a:spcBef>
              <a:spcAft>
                <a:spcPts val="1600"/>
              </a:spcAft>
              <a:buNone/>
              <a:defRPr sz="1800">
                <a:solidFill>
                  <a:schemeClr val="accent4"/>
                </a:solidFill>
                <a:latin typeface="Oswald"/>
                <a:ea typeface="Oswald"/>
                <a:cs typeface="Oswald"/>
                <a:sym typeface="Oswald"/>
              </a:defRPr>
            </a:lvl9pPr>
          </a:lstStyle>
          <a:p/>
        </p:txBody>
      </p:sp>
      <p:sp>
        <p:nvSpPr>
          <p:cNvPr id="3130" name="Google Shape;3130;p444"/>
          <p:cNvSpPr txBox="1"/>
          <p:nvPr>
            <p:ph type="title"/>
          </p:nvPr>
        </p:nvSpPr>
        <p:spPr>
          <a:xfrm>
            <a:off x="713225" y="2569475"/>
            <a:ext cx="3145500" cy="2029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600"/>
              <a:buNone/>
              <a:defRPr sz="4200">
                <a:solidFill>
                  <a:schemeClr val="lt1"/>
                </a:solidFill>
              </a:defRPr>
            </a:lvl1pPr>
            <a:lvl2pPr lvl="1"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2pPr>
            <a:lvl3pPr lvl="2"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3pPr>
            <a:lvl4pPr lvl="3"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4pPr>
            <a:lvl5pPr lvl="4"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5pPr>
            <a:lvl6pPr lvl="5"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6pPr>
            <a:lvl7pPr lvl="6"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7pPr>
            <a:lvl8pPr lvl="7"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8pPr>
            <a:lvl9pPr lvl="8"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9pPr>
          </a:lstStyle>
          <a:p/>
        </p:txBody>
      </p:sp>
      <p:sp>
        <p:nvSpPr>
          <p:cNvPr id="3131" name="Google Shape;3131;p444"/>
          <p:cNvSpPr txBox="1"/>
          <p:nvPr>
            <p:ph idx="4" type="subTitle"/>
          </p:nvPr>
        </p:nvSpPr>
        <p:spPr>
          <a:xfrm>
            <a:off x="5443250" y="848166"/>
            <a:ext cx="29874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pic>
        <p:nvPicPr>
          <p:cNvPr id="3132" name="Google Shape;3132;p444"/>
          <p:cNvPicPr preferRelativeResize="0"/>
          <p:nvPr/>
        </p:nvPicPr>
        <p:blipFill>
          <a:blip r:embed="rId2">
            <a:alphaModFix/>
          </a:blip>
          <a:stretch>
            <a:fillRect/>
          </a:stretch>
        </p:blipFill>
        <p:spPr>
          <a:xfrm rot="10800000">
            <a:off x="8261550" y="4406400"/>
            <a:ext cx="630936" cy="628002"/>
          </a:xfrm>
          <a:prstGeom prst="rect">
            <a:avLst/>
          </a:prstGeom>
          <a:noFill/>
          <a:ln>
            <a:noFill/>
          </a:ln>
        </p:spPr>
      </p:pic>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33" name="Shape 3133"/>
        <p:cNvGrpSpPr/>
        <p:nvPr/>
      </p:nvGrpSpPr>
      <p:grpSpPr>
        <a:xfrm>
          <a:off x="0" y="0"/>
          <a:ext cx="0" cy="0"/>
          <a:chOff x="0" y="0"/>
          <a:chExt cx="0" cy="0"/>
        </a:xfrm>
      </p:grpSpPr>
      <p:pic>
        <p:nvPicPr>
          <p:cNvPr id="3134" name="Google Shape;3134;p445"/>
          <p:cNvPicPr preferRelativeResize="0"/>
          <p:nvPr/>
        </p:nvPicPr>
        <p:blipFill rotWithShape="1">
          <a:blip r:embed="rId2">
            <a:alphaModFix/>
          </a:blip>
          <a:srcRect b="0" l="0" r="38938" t="36431"/>
          <a:stretch/>
        </p:blipFill>
        <p:spPr>
          <a:xfrm flipH="1">
            <a:off x="-96150" y="-91325"/>
            <a:ext cx="1348875" cy="1364951"/>
          </a:xfrm>
          <a:prstGeom prst="rect">
            <a:avLst/>
          </a:prstGeom>
          <a:noFill/>
          <a:ln>
            <a:noFill/>
          </a:ln>
        </p:spPr>
      </p:pic>
      <p:pic>
        <p:nvPicPr>
          <p:cNvPr id="3135" name="Google Shape;3135;p445"/>
          <p:cNvPicPr preferRelativeResize="0"/>
          <p:nvPr/>
        </p:nvPicPr>
        <p:blipFill rotWithShape="1">
          <a:blip r:embed="rId3">
            <a:alphaModFix/>
          </a:blip>
          <a:srcRect b="0" l="219" r="209" t="0"/>
          <a:stretch/>
        </p:blipFill>
        <p:spPr>
          <a:xfrm rot="10800000">
            <a:off x="8277600" y="4423425"/>
            <a:ext cx="603504" cy="603504"/>
          </a:xfrm>
          <a:prstGeom prst="rect">
            <a:avLst/>
          </a:prstGeom>
          <a:noFill/>
          <a:ln>
            <a:noFill/>
          </a:ln>
        </p:spPr>
      </p:pic>
      <p:sp>
        <p:nvSpPr>
          <p:cNvPr id="3136" name="Google Shape;3136;p445"/>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37" name="Shape 3137"/>
        <p:cNvGrpSpPr/>
        <p:nvPr/>
      </p:nvGrpSpPr>
      <p:grpSpPr>
        <a:xfrm>
          <a:off x="0" y="0"/>
          <a:ext cx="0" cy="0"/>
          <a:chOff x="0" y="0"/>
          <a:chExt cx="0" cy="0"/>
        </a:xfrm>
      </p:grpSpPr>
      <p:sp>
        <p:nvSpPr>
          <p:cNvPr id="3138" name="Google Shape;3138;p446"/>
          <p:cNvSpPr txBox="1"/>
          <p:nvPr>
            <p:ph idx="1" type="subTitle"/>
          </p:nvPr>
        </p:nvSpPr>
        <p:spPr>
          <a:xfrm>
            <a:off x="2266500" y="1846350"/>
            <a:ext cx="4611000" cy="20049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a:lvl1pPr>
            <a:lvl2pPr lvl="1" rtl="0">
              <a:spcBef>
                <a:spcPts val="1600"/>
              </a:spcBef>
              <a:spcAft>
                <a:spcPts val="0"/>
              </a:spcAft>
              <a:buSzPts val="1400"/>
              <a:buFont typeface="Anaheim"/>
              <a:buChar char="○"/>
              <a:defRPr/>
            </a:lvl2pPr>
            <a:lvl3pPr lvl="2" rtl="0">
              <a:spcBef>
                <a:spcPts val="1600"/>
              </a:spcBef>
              <a:spcAft>
                <a:spcPts val="0"/>
              </a:spcAft>
              <a:buSzPts val="1400"/>
              <a:buFont typeface="Anaheim"/>
              <a:buChar char="■"/>
              <a:defRPr/>
            </a:lvl3pPr>
            <a:lvl4pPr lvl="3" rtl="0">
              <a:spcBef>
                <a:spcPts val="1600"/>
              </a:spcBef>
              <a:spcAft>
                <a:spcPts val="0"/>
              </a:spcAft>
              <a:buSzPts val="1400"/>
              <a:buFont typeface="Anaheim"/>
              <a:buChar char="●"/>
              <a:defRPr/>
            </a:lvl4pPr>
            <a:lvl5pPr lvl="4" rtl="0">
              <a:spcBef>
                <a:spcPts val="1600"/>
              </a:spcBef>
              <a:spcAft>
                <a:spcPts val="0"/>
              </a:spcAft>
              <a:buSzPts val="1400"/>
              <a:buFont typeface="Anaheim"/>
              <a:buChar char="○"/>
              <a:defRPr/>
            </a:lvl5pPr>
            <a:lvl6pPr lvl="5" rtl="0">
              <a:spcBef>
                <a:spcPts val="1600"/>
              </a:spcBef>
              <a:spcAft>
                <a:spcPts val="0"/>
              </a:spcAft>
              <a:buSzPts val="1400"/>
              <a:buFont typeface="Anaheim"/>
              <a:buChar char="■"/>
              <a:defRPr/>
            </a:lvl6pPr>
            <a:lvl7pPr lvl="6" rtl="0">
              <a:spcBef>
                <a:spcPts val="1600"/>
              </a:spcBef>
              <a:spcAft>
                <a:spcPts val="0"/>
              </a:spcAft>
              <a:buSzPts val="1400"/>
              <a:buFont typeface="Anaheim"/>
              <a:buChar char="●"/>
              <a:defRPr/>
            </a:lvl7pPr>
            <a:lvl8pPr lvl="7" rtl="0">
              <a:spcBef>
                <a:spcPts val="1600"/>
              </a:spcBef>
              <a:spcAft>
                <a:spcPts val="0"/>
              </a:spcAft>
              <a:buSzPts val="1400"/>
              <a:buFont typeface="Anaheim"/>
              <a:buChar char="○"/>
              <a:defRPr/>
            </a:lvl8pPr>
            <a:lvl9pPr lvl="8" rtl="0">
              <a:spcBef>
                <a:spcPts val="1600"/>
              </a:spcBef>
              <a:spcAft>
                <a:spcPts val="1600"/>
              </a:spcAft>
              <a:buSzPts val="1400"/>
              <a:buFont typeface="Anaheim"/>
              <a:buChar char="■"/>
              <a:defRPr/>
            </a:lvl9pPr>
          </a:lstStyle>
          <a:p/>
        </p:txBody>
      </p:sp>
      <p:sp>
        <p:nvSpPr>
          <p:cNvPr id="3139" name="Google Shape;3139;p446"/>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pic>
        <p:nvPicPr>
          <p:cNvPr id="3140" name="Google Shape;3140;p446"/>
          <p:cNvPicPr preferRelativeResize="0"/>
          <p:nvPr/>
        </p:nvPicPr>
        <p:blipFill rotWithShape="1">
          <a:blip r:embed="rId2">
            <a:alphaModFix/>
          </a:blip>
          <a:srcRect b="0" l="32646" r="0" t="0"/>
          <a:stretch/>
        </p:blipFill>
        <p:spPr>
          <a:xfrm>
            <a:off x="0" y="1724800"/>
            <a:ext cx="1756650" cy="2340250"/>
          </a:xfrm>
          <a:prstGeom prst="rect">
            <a:avLst/>
          </a:prstGeom>
          <a:noFill/>
          <a:ln>
            <a:noFill/>
          </a:ln>
        </p:spPr>
      </p:pic>
      <p:pic>
        <p:nvPicPr>
          <p:cNvPr id="3141" name="Google Shape;3141;p446"/>
          <p:cNvPicPr preferRelativeResize="0"/>
          <p:nvPr/>
        </p:nvPicPr>
        <p:blipFill rotWithShape="1">
          <a:blip r:embed="rId3">
            <a:alphaModFix/>
          </a:blip>
          <a:srcRect b="0" l="0" r="19061" t="17532"/>
          <a:stretch/>
        </p:blipFill>
        <p:spPr>
          <a:xfrm>
            <a:off x="7267275" y="0"/>
            <a:ext cx="1876725" cy="1929926"/>
          </a:xfrm>
          <a:prstGeom prst="rect">
            <a:avLst/>
          </a:prstGeom>
          <a:noFill/>
          <a:ln>
            <a:noFill/>
          </a:ln>
        </p:spPr>
      </p:pic>
      <p:pic>
        <p:nvPicPr>
          <p:cNvPr id="3142" name="Google Shape;3142;p446"/>
          <p:cNvPicPr preferRelativeResize="0"/>
          <p:nvPr/>
        </p:nvPicPr>
        <p:blipFill>
          <a:blip r:embed="rId4">
            <a:alphaModFix/>
          </a:blip>
          <a:stretch>
            <a:fillRect/>
          </a:stretch>
        </p:blipFill>
        <p:spPr>
          <a:xfrm>
            <a:off x="7219628" y="3286225"/>
            <a:ext cx="1716499" cy="1678725"/>
          </a:xfrm>
          <a:prstGeom prst="rect">
            <a:avLst/>
          </a:prstGeom>
          <a:noFill/>
          <a:ln>
            <a:noFill/>
          </a:ln>
        </p:spPr>
      </p:pic>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3143" name="Shape 3143"/>
        <p:cNvGrpSpPr/>
        <p:nvPr/>
      </p:nvGrpSpPr>
      <p:grpSpPr>
        <a:xfrm>
          <a:off x="0" y="0"/>
          <a:ext cx="0" cy="0"/>
          <a:chOff x="0" y="0"/>
          <a:chExt cx="0" cy="0"/>
        </a:xfrm>
      </p:grpSpPr>
      <p:pic>
        <p:nvPicPr>
          <p:cNvPr id="3144" name="Google Shape;3144;p447"/>
          <p:cNvPicPr preferRelativeResize="0"/>
          <p:nvPr/>
        </p:nvPicPr>
        <p:blipFill rotWithShape="1">
          <a:blip r:embed="rId2">
            <a:alphaModFix/>
          </a:blip>
          <a:srcRect b="45114" l="0" r="48232" t="5336"/>
          <a:stretch/>
        </p:blipFill>
        <p:spPr>
          <a:xfrm rot="5400000">
            <a:off x="-57996" y="3344262"/>
            <a:ext cx="1839226" cy="1713701"/>
          </a:xfrm>
          <a:prstGeom prst="rect">
            <a:avLst/>
          </a:prstGeom>
          <a:noFill/>
          <a:ln>
            <a:noFill/>
          </a:ln>
        </p:spPr>
      </p:pic>
      <p:pic>
        <p:nvPicPr>
          <p:cNvPr id="3145" name="Google Shape;3145;p447"/>
          <p:cNvPicPr preferRelativeResize="0"/>
          <p:nvPr/>
        </p:nvPicPr>
        <p:blipFill rotWithShape="1">
          <a:blip r:embed="rId3">
            <a:alphaModFix/>
          </a:blip>
          <a:srcRect b="28083" l="0" r="21203" t="0"/>
          <a:stretch/>
        </p:blipFill>
        <p:spPr>
          <a:xfrm flipH="1" rot="-9081158">
            <a:off x="7285853" y="331954"/>
            <a:ext cx="1792144" cy="1595366"/>
          </a:xfrm>
          <a:prstGeom prst="rect">
            <a:avLst/>
          </a:prstGeom>
          <a:noFill/>
          <a:ln>
            <a:noFill/>
          </a:ln>
        </p:spPr>
      </p:pic>
      <p:sp>
        <p:nvSpPr>
          <p:cNvPr id="3146" name="Google Shape;3146;p447"/>
          <p:cNvSpPr txBox="1"/>
          <p:nvPr>
            <p:ph type="title"/>
          </p:nvPr>
        </p:nvSpPr>
        <p:spPr>
          <a:xfrm>
            <a:off x="1241100" y="1555650"/>
            <a:ext cx="6661800" cy="203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500"/>
              <a:buNone/>
              <a:defRPr sz="70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3147" name="Google Shape;3147;p447"/>
          <p:cNvPicPr preferRelativeResize="0"/>
          <p:nvPr/>
        </p:nvPicPr>
        <p:blipFill rotWithShape="1">
          <a:blip r:embed="rId4">
            <a:alphaModFix/>
          </a:blip>
          <a:srcRect b="0" l="219" r="209" t="0"/>
          <a:stretch/>
        </p:blipFill>
        <p:spPr>
          <a:xfrm rot="9702180">
            <a:off x="2069301" y="4265151"/>
            <a:ext cx="588024" cy="588025"/>
          </a:xfrm>
          <a:prstGeom prst="rect">
            <a:avLst/>
          </a:prstGeom>
          <a:noFill/>
          <a:ln>
            <a:noFill/>
          </a:ln>
        </p:spPr>
      </p:pic>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3148" name="Shape 3148"/>
        <p:cNvGrpSpPr/>
        <p:nvPr/>
      </p:nvGrpSpPr>
      <p:grpSpPr>
        <a:xfrm>
          <a:off x="0" y="0"/>
          <a:ext cx="0" cy="0"/>
          <a:chOff x="0" y="0"/>
          <a:chExt cx="0" cy="0"/>
        </a:xfrm>
      </p:grpSpPr>
      <p:grpSp>
        <p:nvGrpSpPr>
          <p:cNvPr id="3149" name="Google Shape;3149;p448"/>
          <p:cNvGrpSpPr/>
          <p:nvPr/>
        </p:nvGrpSpPr>
        <p:grpSpPr>
          <a:xfrm>
            <a:off x="6315075" y="708675"/>
            <a:ext cx="2889425" cy="4482050"/>
            <a:chOff x="6315075" y="708675"/>
            <a:chExt cx="2889425" cy="4482050"/>
          </a:xfrm>
        </p:grpSpPr>
        <p:pic>
          <p:nvPicPr>
            <p:cNvPr id="3150" name="Google Shape;3150;p448"/>
            <p:cNvPicPr preferRelativeResize="0"/>
            <p:nvPr/>
          </p:nvPicPr>
          <p:blipFill rotWithShape="1">
            <a:blip r:embed="rId2">
              <a:alphaModFix amt="75000"/>
            </a:blip>
            <a:srcRect b="0" l="26101" r="0" t="11598"/>
            <a:stretch/>
          </p:blipFill>
          <p:spPr>
            <a:xfrm rot="10800000">
              <a:off x="6665576" y="1790301"/>
              <a:ext cx="2538924" cy="3400424"/>
            </a:xfrm>
            <a:prstGeom prst="rect">
              <a:avLst/>
            </a:prstGeom>
            <a:noFill/>
            <a:ln>
              <a:noFill/>
            </a:ln>
          </p:spPr>
        </p:pic>
        <p:pic>
          <p:nvPicPr>
            <p:cNvPr id="3151" name="Google Shape;3151;p448"/>
            <p:cNvPicPr preferRelativeResize="0"/>
            <p:nvPr/>
          </p:nvPicPr>
          <p:blipFill rotWithShape="1">
            <a:blip r:embed="rId3">
              <a:alphaModFix amt="85000"/>
            </a:blip>
            <a:srcRect b="0" l="0" r="58893" t="5455"/>
            <a:stretch/>
          </p:blipFill>
          <p:spPr>
            <a:xfrm>
              <a:off x="7773000" y="708675"/>
              <a:ext cx="1397499" cy="3130700"/>
            </a:xfrm>
            <a:prstGeom prst="rect">
              <a:avLst/>
            </a:prstGeom>
            <a:noFill/>
            <a:ln>
              <a:noFill/>
            </a:ln>
          </p:spPr>
        </p:pic>
        <p:pic>
          <p:nvPicPr>
            <p:cNvPr id="3152" name="Google Shape;3152;p448"/>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3153" name="Google Shape;3153;p448"/>
          <p:cNvSpPr txBox="1"/>
          <p:nvPr>
            <p:ph type="title"/>
          </p:nvPr>
        </p:nvSpPr>
        <p:spPr>
          <a:xfrm>
            <a:off x="5688476" y="1725095"/>
            <a:ext cx="2742300" cy="79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4600"/>
              <a:buNone/>
              <a:defRPr>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pic>
        <p:nvPicPr>
          <p:cNvPr id="3154" name="Google Shape;3154;p448"/>
          <p:cNvPicPr preferRelativeResize="0"/>
          <p:nvPr/>
        </p:nvPicPr>
        <p:blipFill rotWithShape="1">
          <a:blip r:embed="rId5">
            <a:alphaModFix amt="57000"/>
          </a:blip>
          <a:srcRect b="4794" l="26778" r="38000" t="66358"/>
          <a:stretch/>
        </p:blipFill>
        <p:spPr>
          <a:xfrm flipH="1">
            <a:off x="6999050" y="1479400"/>
            <a:ext cx="804075" cy="737600"/>
          </a:xfrm>
          <a:prstGeom prst="rect">
            <a:avLst/>
          </a:prstGeom>
          <a:noFill/>
          <a:ln>
            <a:noFill/>
          </a:ln>
        </p:spPr>
      </p:pic>
      <p:sp>
        <p:nvSpPr>
          <p:cNvPr id="3155" name="Google Shape;3155;p448"/>
          <p:cNvSpPr txBox="1"/>
          <p:nvPr>
            <p:ph idx="1" type="subTitle"/>
          </p:nvPr>
        </p:nvSpPr>
        <p:spPr>
          <a:xfrm>
            <a:off x="4502575" y="2755400"/>
            <a:ext cx="3925200" cy="12999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02" name="Shape 302"/>
        <p:cNvGrpSpPr/>
        <p:nvPr/>
      </p:nvGrpSpPr>
      <p:grpSpPr>
        <a:xfrm>
          <a:off x="0" y="0"/>
          <a:ext cx="0" cy="0"/>
          <a:chOff x="0" y="0"/>
          <a:chExt cx="0" cy="0"/>
        </a:xfrm>
      </p:grpSpPr>
      <p:sp>
        <p:nvSpPr>
          <p:cNvPr id="303" name="Google Shape;303;p46"/>
          <p:cNvSpPr txBox="1"/>
          <p:nvPr>
            <p:ph type="title"/>
          </p:nvPr>
        </p:nvSpPr>
        <p:spPr>
          <a:xfrm>
            <a:off x="5253023" y="2929125"/>
            <a:ext cx="2997900" cy="12618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a:solidFill>
                  <a:schemeClr val="lt1"/>
                </a:solidFill>
              </a:defRPr>
            </a:lvl1pPr>
            <a:lvl2pPr lvl="1" rtl="0" algn="ctr">
              <a:spcBef>
                <a:spcPts val="0"/>
              </a:spcBef>
              <a:spcAft>
                <a:spcPts val="0"/>
              </a:spcAft>
              <a:buNone/>
              <a:defRPr>
                <a:latin typeface="Open Sans"/>
                <a:ea typeface="Open Sans"/>
                <a:cs typeface="Open Sans"/>
                <a:sym typeface="Open Sans"/>
              </a:defRPr>
            </a:lvl2pPr>
            <a:lvl3pPr lvl="2" rtl="0" algn="ctr">
              <a:spcBef>
                <a:spcPts val="0"/>
              </a:spcBef>
              <a:spcAft>
                <a:spcPts val="0"/>
              </a:spcAft>
              <a:buNone/>
              <a:defRPr>
                <a:latin typeface="Open Sans"/>
                <a:ea typeface="Open Sans"/>
                <a:cs typeface="Open Sans"/>
                <a:sym typeface="Open Sans"/>
              </a:defRPr>
            </a:lvl3pPr>
            <a:lvl4pPr lvl="3" rtl="0" algn="ctr">
              <a:spcBef>
                <a:spcPts val="0"/>
              </a:spcBef>
              <a:spcAft>
                <a:spcPts val="0"/>
              </a:spcAft>
              <a:buNone/>
              <a:defRPr>
                <a:latin typeface="Open Sans"/>
                <a:ea typeface="Open Sans"/>
                <a:cs typeface="Open Sans"/>
                <a:sym typeface="Open Sans"/>
              </a:defRPr>
            </a:lvl4pPr>
            <a:lvl5pPr lvl="4" rtl="0" algn="ctr">
              <a:spcBef>
                <a:spcPts val="0"/>
              </a:spcBef>
              <a:spcAft>
                <a:spcPts val="0"/>
              </a:spcAft>
              <a:buNone/>
              <a:defRPr>
                <a:latin typeface="Open Sans"/>
                <a:ea typeface="Open Sans"/>
                <a:cs typeface="Open Sans"/>
                <a:sym typeface="Open Sans"/>
              </a:defRPr>
            </a:lvl5pPr>
            <a:lvl6pPr lvl="5" rtl="0" algn="ctr">
              <a:spcBef>
                <a:spcPts val="0"/>
              </a:spcBef>
              <a:spcAft>
                <a:spcPts val="0"/>
              </a:spcAft>
              <a:buNone/>
              <a:defRPr>
                <a:latin typeface="Open Sans"/>
                <a:ea typeface="Open Sans"/>
                <a:cs typeface="Open Sans"/>
                <a:sym typeface="Open Sans"/>
              </a:defRPr>
            </a:lvl6pPr>
            <a:lvl7pPr lvl="6" rtl="0" algn="ctr">
              <a:spcBef>
                <a:spcPts val="0"/>
              </a:spcBef>
              <a:spcAft>
                <a:spcPts val="0"/>
              </a:spcAft>
              <a:buNone/>
              <a:defRPr>
                <a:latin typeface="Open Sans"/>
                <a:ea typeface="Open Sans"/>
                <a:cs typeface="Open Sans"/>
                <a:sym typeface="Open Sans"/>
              </a:defRPr>
            </a:lvl7pPr>
            <a:lvl8pPr lvl="7" rtl="0" algn="ctr">
              <a:spcBef>
                <a:spcPts val="0"/>
              </a:spcBef>
              <a:spcAft>
                <a:spcPts val="0"/>
              </a:spcAft>
              <a:buNone/>
              <a:defRPr>
                <a:latin typeface="Open Sans"/>
                <a:ea typeface="Open Sans"/>
                <a:cs typeface="Open Sans"/>
                <a:sym typeface="Open Sans"/>
              </a:defRPr>
            </a:lvl8pPr>
            <a:lvl9pPr lvl="8" rtl="0" algn="ctr">
              <a:spcBef>
                <a:spcPts val="0"/>
              </a:spcBef>
              <a:spcAft>
                <a:spcPts val="0"/>
              </a:spcAft>
              <a:buNone/>
              <a:defRPr>
                <a:latin typeface="Open Sans"/>
                <a:ea typeface="Open Sans"/>
                <a:cs typeface="Open Sans"/>
                <a:sym typeface="Open Sans"/>
              </a:defRPr>
            </a:lvl9pPr>
          </a:lstStyle>
          <a:p/>
        </p:txBody>
      </p:sp>
      <p:pic>
        <p:nvPicPr>
          <p:cNvPr id="304" name="Google Shape;304;p46"/>
          <p:cNvPicPr preferRelativeResize="0"/>
          <p:nvPr/>
        </p:nvPicPr>
        <p:blipFill rotWithShape="1">
          <a:blip r:embed="rId2">
            <a:alphaModFix/>
          </a:blip>
          <a:srcRect b="0" l="19" r="29" t="0"/>
          <a:stretch/>
        </p:blipFill>
        <p:spPr>
          <a:xfrm rot="10800000">
            <a:off x="-11699" y="-141374"/>
            <a:ext cx="1097279" cy="995389"/>
          </a:xfrm>
          <a:prstGeom prst="rect">
            <a:avLst/>
          </a:prstGeom>
          <a:noFill/>
          <a:ln>
            <a:noFill/>
          </a:ln>
        </p:spPr>
      </p:pic>
      <p:sp>
        <p:nvSpPr>
          <p:cNvPr id="305" name="Google Shape;305;p46"/>
          <p:cNvSpPr/>
          <p:nvPr/>
        </p:nvSpPr>
        <p:spPr>
          <a:xfrm>
            <a:off x="253469" y="4414100"/>
            <a:ext cx="566927" cy="564704"/>
          </a:xfrm>
          <a:prstGeom prst="rect">
            <a:avLst/>
          </a:prstGeom>
          <a:noFill/>
          <a:ln>
            <a:noFill/>
          </a:ln>
        </p:spPr>
      </p:sp>
      <p:sp>
        <p:nvSpPr>
          <p:cNvPr id="306" name="Google Shape;306;p46"/>
          <p:cNvSpPr txBox="1"/>
          <p:nvPr>
            <p:ph idx="1" type="subTitle"/>
          </p:nvPr>
        </p:nvSpPr>
        <p:spPr>
          <a:xfrm>
            <a:off x="842050" y="104316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07" name="Google Shape;307;p46"/>
          <p:cNvSpPr txBox="1"/>
          <p:nvPr>
            <p:ph idx="2" type="subTitle"/>
          </p:nvPr>
        </p:nvSpPr>
        <p:spPr>
          <a:xfrm>
            <a:off x="842050" y="139672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308" name="Google Shape;308;p46"/>
          <p:cNvSpPr txBox="1"/>
          <p:nvPr>
            <p:ph idx="3" type="subTitle"/>
          </p:nvPr>
        </p:nvSpPr>
        <p:spPr>
          <a:xfrm>
            <a:off x="842050" y="3003024"/>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09" name="Google Shape;309;p46"/>
          <p:cNvSpPr txBox="1"/>
          <p:nvPr>
            <p:ph idx="4" type="subTitle"/>
          </p:nvPr>
        </p:nvSpPr>
        <p:spPr>
          <a:xfrm>
            <a:off x="842050" y="3359640"/>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310" name="Google Shape;310;p46"/>
          <p:cNvSpPr txBox="1"/>
          <p:nvPr>
            <p:ph idx="5" type="subTitle"/>
          </p:nvPr>
        </p:nvSpPr>
        <p:spPr>
          <a:xfrm flipH="1">
            <a:off x="2615950" y="104316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11" name="Google Shape;311;p46"/>
          <p:cNvSpPr txBox="1"/>
          <p:nvPr>
            <p:ph idx="6" type="subTitle"/>
          </p:nvPr>
        </p:nvSpPr>
        <p:spPr>
          <a:xfrm flipH="1">
            <a:off x="2616022" y="139672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312" name="Google Shape;312;p46"/>
          <p:cNvSpPr txBox="1"/>
          <p:nvPr>
            <p:ph idx="7" type="subTitle"/>
          </p:nvPr>
        </p:nvSpPr>
        <p:spPr>
          <a:xfrm flipH="1">
            <a:off x="2615950" y="3003024"/>
            <a:ext cx="14265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13" name="Google Shape;313;p46"/>
          <p:cNvSpPr txBox="1"/>
          <p:nvPr>
            <p:ph idx="8" type="subTitle"/>
          </p:nvPr>
        </p:nvSpPr>
        <p:spPr>
          <a:xfrm flipH="1">
            <a:off x="2616022" y="3359640"/>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3156" name="Shape 3156"/>
        <p:cNvGrpSpPr/>
        <p:nvPr/>
      </p:nvGrpSpPr>
      <p:grpSpPr>
        <a:xfrm>
          <a:off x="0" y="0"/>
          <a:ext cx="0" cy="0"/>
          <a:chOff x="0" y="0"/>
          <a:chExt cx="0" cy="0"/>
        </a:xfrm>
      </p:grpSpPr>
      <p:pic>
        <p:nvPicPr>
          <p:cNvPr id="3157" name="Google Shape;3157;p449"/>
          <p:cNvPicPr preferRelativeResize="0"/>
          <p:nvPr/>
        </p:nvPicPr>
        <p:blipFill rotWithShape="1">
          <a:blip r:embed="rId2">
            <a:alphaModFix/>
          </a:blip>
          <a:srcRect b="45119" l="0" r="48232" t="6390"/>
          <a:stretch/>
        </p:blipFill>
        <p:spPr>
          <a:xfrm rot="10800000">
            <a:off x="-235000" y="-44675"/>
            <a:ext cx="1420075" cy="1294925"/>
          </a:xfrm>
          <a:prstGeom prst="rect">
            <a:avLst/>
          </a:prstGeom>
          <a:noFill/>
          <a:ln>
            <a:noFill/>
          </a:ln>
        </p:spPr>
      </p:pic>
      <p:pic>
        <p:nvPicPr>
          <p:cNvPr id="3158" name="Google Shape;3158;p449"/>
          <p:cNvPicPr preferRelativeResize="0"/>
          <p:nvPr/>
        </p:nvPicPr>
        <p:blipFill rotWithShape="1">
          <a:blip r:embed="rId3">
            <a:alphaModFix/>
          </a:blip>
          <a:srcRect b="28083" l="0" r="21203" t="0"/>
          <a:stretch/>
        </p:blipFill>
        <p:spPr>
          <a:xfrm rot="4217121">
            <a:off x="-467479" y="3333364"/>
            <a:ext cx="2399831" cy="2136346"/>
          </a:xfrm>
          <a:prstGeom prst="rect">
            <a:avLst/>
          </a:prstGeom>
          <a:noFill/>
          <a:ln>
            <a:noFill/>
          </a:ln>
        </p:spPr>
      </p:pic>
      <p:sp>
        <p:nvSpPr>
          <p:cNvPr id="3159" name="Google Shape;3159;p449"/>
          <p:cNvSpPr txBox="1"/>
          <p:nvPr>
            <p:ph type="title"/>
          </p:nvPr>
        </p:nvSpPr>
        <p:spPr>
          <a:xfrm>
            <a:off x="713225" y="1928250"/>
            <a:ext cx="4394100" cy="128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500"/>
              <a:buNone/>
              <a:defRPr sz="35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60" name="Shape 3160"/>
        <p:cNvGrpSpPr/>
        <p:nvPr/>
      </p:nvGrpSpPr>
      <p:grpSpPr>
        <a:xfrm>
          <a:off x="0" y="0"/>
          <a:ext cx="0" cy="0"/>
          <a:chOff x="0" y="0"/>
          <a:chExt cx="0" cy="0"/>
        </a:xfrm>
      </p:grpSpPr>
      <p:pic>
        <p:nvPicPr>
          <p:cNvPr id="3161" name="Google Shape;3161;p450"/>
          <p:cNvPicPr preferRelativeResize="0"/>
          <p:nvPr/>
        </p:nvPicPr>
        <p:blipFill rotWithShape="1">
          <a:blip r:embed="rId2">
            <a:alphaModFix amt="88000"/>
          </a:blip>
          <a:srcRect b="0" l="17416" r="0" t="30128"/>
          <a:stretch/>
        </p:blipFill>
        <p:spPr>
          <a:xfrm flipH="1" rot="10800000">
            <a:off x="0" y="3495574"/>
            <a:ext cx="3098849" cy="1696850"/>
          </a:xfrm>
          <a:prstGeom prst="rect">
            <a:avLst/>
          </a:prstGeom>
          <a:noFill/>
          <a:ln>
            <a:noFill/>
          </a:ln>
        </p:spPr>
      </p:pic>
      <p:sp>
        <p:nvSpPr>
          <p:cNvPr id="3162" name="Google Shape;3162;p450"/>
          <p:cNvSpPr txBox="1"/>
          <p:nvPr>
            <p:ph hasCustomPrompt="1" type="title"/>
          </p:nvPr>
        </p:nvSpPr>
        <p:spPr>
          <a:xfrm>
            <a:off x="1855500" y="1244700"/>
            <a:ext cx="54330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500"/>
              <a:buNone/>
              <a:defRPr sz="9500"/>
            </a:lvl1pPr>
            <a:lvl2pPr lvl="1" rtl="0" algn="ctr">
              <a:spcBef>
                <a:spcPts val="0"/>
              </a:spcBef>
              <a:spcAft>
                <a:spcPts val="0"/>
              </a:spcAft>
              <a:buClr>
                <a:schemeClr val="accent1"/>
              </a:buClr>
              <a:buSzPts val="7200"/>
              <a:buNone/>
              <a:defRPr sz="7200">
                <a:solidFill>
                  <a:schemeClr val="accent1"/>
                </a:solidFill>
              </a:defRPr>
            </a:lvl2pPr>
            <a:lvl3pPr lvl="2" rtl="0" algn="ctr">
              <a:spcBef>
                <a:spcPts val="0"/>
              </a:spcBef>
              <a:spcAft>
                <a:spcPts val="0"/>
              </a:spcAft>
              <a:buClr>
                <a:schemeClr val="accent1"/>
              </a:buClr>
              <a:buSzPts val="7200"/>
              <a:buNone/>
              <a:defRPr sz="7200">
                <a:solidFill>
                  <a:schemeClr val="accent1"/>
                </a:solidFill>
              </a:defRPr>
            </a:lvl3pPr>
            <a:lvl4pPr lvl="3" rtl="0" algn="ctr">
              <a:spcBef>
                <a:spcPts val="0"/>
              </a:spcBef>
              <a:spcAft>
                <a:spcPts val="0"/>
              </a:spcAft>
              <a:buClr>
                <a:schemeClr val="accent1"/>
              </a:buClr>
              <a:buSzPts val="7200"/>
              <a:buNone/>
              <a:defRPr sz="7200">
                <a:solidFill>
                  <a:schemeClr val="accent1"/>
                </a:solidFill>
              </a:defRPr>
            </a:lvl4pPr>
            <a:lvl5pPr lvl="4" rtl="0" algn="ctr">
              <a:spcBef>
                <a:spcPts val="0"/>
              </a:spcBef>
              <a:spcAft>
                <a:spcPts val="0"/>
              </a:spcAft>
              <a:buClr>
                <a:schemeClr val="accent1"/>
              </a:buClr>
              <a:buSzPts val="7200"/>
              <a:buNone/>
              <a:defRPr sz="7200">
                <a:solidFill>
                  <a:schemeClr val="accent1"/>
                </a:solidFill>
              </a:defRPr>
            </a:lvl5pPr>
            <a:lvl6pPr lvl="5" rtl="0" algn="ctr">
              <a:spcBef>
                <a:spcPts val="0"/>
              </a:spcBef>
              <a:spcAft>
                <a:spcPts val="0"/>
              </a:spcAft>
              <a:buClr>
                <a:schemeClr val="accent1"/>
              </a:buClr>
              <a:buSzPts val="7200"/>
              <a:buNone/>
              <a:defRPr sz="7200">
                <a:solidFill>
                  <a:schemeClr val="accent1"/>
                </a:solidFill>
              </a:defRPr>
            </a:lvl6pPr>
            <a:lvl7pPr lvl="6" rtl="0" algn="ctr">
              <a:spcBef>
                <a:spcPts val="0"/>
              </a:spcBef>
              <a:spcAft>
                <a:spcPts val="0"/>
              </a:spcAft>
              <a:buClr>
                <a:schemeClr val="accent1"/>
              </a:buClr>
              <a:buSzPts val="7200"/>
              <a:buNone/>
              <a:defRPr sz="7200">
                <a:solidFill>
                  <a:schemeClr val="accent1"/>
                </a:solidFill>
              </a:defRPr>
            </a:lvl7pPr>
            <a:lvl8pPr lvl="7" rtl="0" algn="ctr">
              <a:spcBef>
                <a:spcPts val="0"/>
              </a:spcBef>
              <a:spcAft>
                <a:spcPts val="0"/>
              </a:spcAft>
              <a:buClr>
                <a:schemeClr val="accent1"/>
              </a:buClr>
              <a:buSzPts val="7200"/>
              <a:buNone/>
              <a:defRPr sz="7200">
                <a:solidFill>
                  <a:schemeClr val="accent1"/>
                </a:solidFill>
              </a:defRPr>
            </a:lvl8pPr>
            <a:lvl9pPr lvl="8" rtl="0" algn="ctr">
              <a:spcBef>
                <a:spcPts val="0"/>
              </a:spcBef>
              <a:spcAft>
                <a:spcPts val="0"/>
              </a:spcAft>
              <a:buClr>
                <a:schemeClr val="accent1"/>
              </a:buClr>
              <a:buSzPts val="7200"/>
              <a:buNone/>
              <a:defRPr sz="7200">
                <a:solidFill>
                  <a:schemeClr val="accent1"/>
                </a:solidFill>
              </a:defRPr>
            </a:lvl9pPr>
          </a:lstStyle>
          <a:p>
            <a:r>
              <a:t>xx%</a:t>
            </a:r>
          </a:p>
        </p:txBody>
      </p:sp>
      <p:sp>
        <p:nvSpPr>
          <p:cNvPr id="3163" name="Google Shape;3163;p450"/>
          <p:cNvSpPr txBox="1"/>
          <p:nvPr>
            <p:ph idx="1" type="subTitle"/>
          </p:nvPr>
        </p:nvSpPr>
        <p:spPr>
          <a:xfrm>
            <a:off x="3213200" y="3060225"/>
            <a:ext cx="2717700" cy="87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r">
              <a:spcBef>
                <a:spcPts val="1600"/>
              </a:spcBef>
              <a:spcAft>
                <a:spcPts val="0"/>
              </a:spcAft>
              <a:buClr>
                <a:schemeClr val="accent1"/>
              </a:buClr>
              <a:buSzPts val="1600"/>
              <a:buNone/>
              <a:defRPr sz="1600">
                <a:solidFill>
                  <a:schemeClr val="accent1"/>
                </a:solidFill>
              </a:defRPr>
            </a:lvl2pPr>
            <a:lvl3pPr lvl="2" rtl="0" algn="r">
              <a:spcBef>
                <a:spcPts val="1600"/>
              </a:spcBef>
              <a:spcAft>
                <a:spcPts val="0"/>
              </a:spcAft>
              <a:buClr>
                <a:schemeClr val="accent1"/>
              </a:buClr>
              <a:buSzPts val="1600"/>
              <a:buNone/>
              <a:defRPr sz="1600">
                <a:solidFill>
                  <a:schemeClr val="accent1"/>
                </a:solidFill>
              </a:defRPr>
            </a:lvl3pPr>
            <a:lvl4pPr lvl="3" rtl="0" algn="r">
              <a:spcBef>
                <a:spcPts val="1600"/>
              </a:spcBef>
              <a:spcAft>
                <a:spcPts val="0"/>
              </a:spcAft>
              <a:buClr>
                <a:schemeClr val="accent1"/>
              </a:buClr>
              <a:buSzPts val="1600"/>
              <a:buNone/>
              <a:defRPr sz="1600">
                <a:solidFill>
                  <a:schemeClr val="accent1"/>
                </a:solidFill>
              </a:defRPr>
            </a:lvl4pPr>
            <a:lvl5pPr lvl="4" rtl="0" algn="r">
              <a:spcBef>
                <a:spcPts val="1600"/>
              </a:spcBef>
              <a:spcAft>
                <a:spcPts val="0"/>
              </a:spcAft>
              <a:buClr>
                <a:schemeClr val="accent1"/>
              </a:buClr>
              <a:buSzPts val="1600"/>
              <a:buNone/>
              <a:defRPr sz="1600">
                <a:solidFill>
                  <a:schemeClr val="accent1"/>
                </a:solidFill>
              </a:defRPr>
            </a:lvl5pPr>
            <a:lvl6pPr lvl="5" rtl="0" algn="r">
              <a:spcBef>
                <a:spcPts val="1600"/>
              </a:spcBef>
              <a:spcAft>
                <a:spcPts val="0"/>
              </a:spcAft>
              <a:buClr>
                <a:schemeClr val="accent1"/>
              </a:buClr>
              <a:buSzPts val="1600"/>
              <a:buNone/>
              <a:defRPr sz="1600">
                <a:solidFill>
                  <a:schemeClr val="accent1"/>
                </a:solidFill>
              </a:defRPr>
            </a:lvl6pPr>
            <a:lvl7pPr lvl="6" rtl="0" algn="r">
              <a:spcBef>
                <a:spcPts val="1600"/>
              </a:spcBef>
              <a:spcAft>
                <a:spcPts val="0"/>
              </a:spcAft>
              <a:buClr>
                <a:schemeClr val="accent1"/>
              </a:buClr>
              <a:buSzPts val="1600"/>
              <a:buNone/>
              <a:defRPr sz="1600">
                <a:solidFill>
                  <a:schemeClr val="accent1"/>
                </a:solidFill>
              </a:defRPr>
            </a:lvl7pPr>
            <a:lvl8pPr lvl="7" rtl="0" algn="r">
              <a:spcBef>
                <a:spcPts val="1600"/>
              </a:spcBef>
              <a:spcAft>
                <a:spcPts val="0"/>
              </a:spcAft>
              <a:buClr>
                <a:schemeClr val="accent1"/>
              </a:buClr>
              <a:buSzPts val="1600"/>
              <a:buNone/>
              <a:defRPr sz="1600">
                <a:solidFill>
                  <a:schemeClr val="accent1"/>
                </a:solidFill>
              </a:defRPr>
            </a:lvl8pPr>
            <a:lvl9pPr lvl="8" rtl="0" algn="r">
              <a:spcBef>
                <a:spcPts val="1600"/>
              </a:spcBef>
              <a:spcAft>
                <a:spcPts val="1600"/>
              </a:spcAft>
              <a:buClr>
                <a:schemeClr val="accent1"/>
              </a:buClr>
              <a:buSzPts val="1600"/>
              <a:buNone/>
              <a:defRPr sz="1600">
                <a:solidFill>
                  <a:schemeClr val="accent1"/>
                </a:solidFill>
              </a:defRPr>
            </a:lvl9pPr>
          </a:lstStyle>
          <a:p/>
        </p:txBody>
      </p:sp>
      <p:pic>
        <p:nvPicPr>
          <p:cNvPr id="3164" name="Google Shape;3164;p450"/>
          <p:cNvPicPr preferRelativeResize="0"/>
          <p:nvPr/>
        </p:nvPicPr>
        <p:blipFill rotWithShape="1">
          <a:blip r:embed="rId3">
            <a:alphaModFix/>
          </a:blip>
          <a:srcRect b="0" l="0" r="0" t="16777"/>
          <a:stretch/>
        </p:blipFill>
        <p:spPr>
          <a:xfrm flipH="1">
            <a:off x="6945648" y="-48928"/>
            <a:ext cx="1828801" cy="1702801"/>
          </a:xfrm>
          <a:prstGeom prst="rect">
            <a:avLst/>
          </a:prstGeom>
          <a:noFill/>
          <a:ln>
            <a:noFill/>
          </a:ln>
        </p:spPr>
      </p:pic>
      <p:pic>
        <p:nvPicPr>
          <p:cNvPr id="3165" name="Google Shape;3165;p450"/>
          <p:cNvPicPr preferRelativeResize="0"/>
          <p:nvPr/>
        </p:nvPicPr>
        <p:blipFill rotWithShape="1">
          <a:blip r:embed="rId4">
            <a:alphaModFix amt="85000"/>
          </a:blip>
          <a:srcRect b="0" l="0" r="78523" t="0"/>
          <a:stretch/>
        </p:blipFill>
        <p:spPr>
          <a:xfrm rot="-5400000">
            <a:off x="6570650" y="-861101"/>
            <a:ext cx="510599" cy="2234601"/>
          </a:xfrm>
          <a:prstGeom prst="rect">
            <a:avLst/>
          </a:prstGeom>
          <a:noFill/>
          <a:ln>
            <a:noFill/>
          </a:ln>
        </p:spPr>
      </p:pic>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66" name="Shape 3166"/>
        <p:cNvGrpSpPr/>
        <p:nvPr/>
      </p:nvGrpSpPr>
      <p:grpSpPr>
        <a:xfrm>
          <a:off x="0" y="0"/>
          <a:ext cx="0" cy="0"/>
          <a:chOff x="0" y="0"/>
          <a:chExt cx="0" cy="0"/>
        </a:xfrm>
      </p:grpSpPr>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3167" name="Shape 3167"/>
        <p:cNvGrpSpPr/>
        <p:nvPr/>
      </p:nvGrpSpPr>
      <p:grpSpPr>
        <a:xfrm>
          <a:off x="0" y="0"/>
          <a:ext cx="0" cy="0"/>
          <a:chOff x="0" y="0"/>
          <a:chExt cx="0" cy="0"/>
        </a:xfrm>
      </p:grpSpPr>
      <p:pic>
        <p:nvPicPr>
          <p:cNvPr id="3168" name="Google Shape;3168;p452"/>
          <p:cNvPicPr preferRelativeResize="0"/>
          <p:nvPr/>
        </p:nvPicPr>
        <p:blipFill rotWithShape="1">
          <a:blip r:embed="rId2">
            <a:alphaModFix/>
          </a:blip>
          <a:srcRect b="0" l="219" r="209" t="0"/>
          <a:stretch/>
        </p:blipFill>
        <p:spPr>
          <a:xfrm rot="10800000">
            <a:off x="8225021" y="4351019"/>
            <a:ext cx="731520" cy="731520"/>
          </a:xfrm>
          <a:prstGeom prst="rect">
            <a:avLst/>
          </a:prstGeom>
          <a:noFill/>
          <a:ln>
            <a:noFill/>
          </a:ln>
        </p:spPr>
      </p:pic>
      <p:sp>
        <p:nvSpPr>
          <p:cNvPr id="3169" name="Google Shape;3169;p452"/>
          <p:cNvSpPr txBox="1"/>
          <p:nvPr>
            <p:ph idx="1" type="subTitle"/>
          </p:nvPr>
        </p:nvSpPr>
        <p:spPr>
          <a:xfrm>
            <a:off x="6074675" y="786958"/>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0" name="Google Shape;3170;p452"/>
          <p:cNvSpPr txBox="1"/>
          <p:nvPr>
            <p:ph idx="2" type="subTitle"/>
          </p:nvPr>
        </p:nvSpPr>
        <p:spPr>
          <a:xfrm>
            <a:off x="6074675" y="211455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1" name="Google Shape;3171;p452"/>
          <p:cNvSpPr txBox="1"/>
          <p:nvPr>
            <p:ph idx="3" type="subTitle"/>
          </p:nvPr>
        </p:nvSpPr>
        <p:spPr>
          <a:xfrm>
            <a:off x="6074675" y="3442142"/>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2" name="Google Shape;3172;p452"/>
          <p:cNvSpPr txBox="1"/>
          <p:nvPr>
            <p:ph type="title"/>
          </p:nvPr>
        </p:nvSpPr>
        <p:spPr>
          <a:xfrm>
            <a:off x="713225" y="2571750"/>
            <a:ext cx="3145800" cy="20277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sz="6000">
                <a:solidFill>
                  <a:schemeClr val="lt1"/>
                </a:solidFill>
                <a:latin typeface="Oswald"/>
                <a:ea typeface="Oswald"/>
                <a:cs typeface="Oswald"/>
                <a:sym typeface="Oswald"/>
              </a:defRPr>
            </a:lvl2pPr>
            <a:lvl3pPr lvl="2" rtl="0" algn="r">
              <a:spcBef>
                <a:spcPts val="0"/>
              </a:spcBef>
              <a:spcAft>
                <a:spcPts val="0"/>
              </a:spcAft>
              <a:buNone/>
              <a:defRPr sz="6000">
                <a:solidFill>
                  <a:schemeClr val="lt1"/>
                </a:solidFill>
                <a:latin typeface="Oswald"/>
                <a:ea typeface="Oswald"/>
                <a:cs typeface="Oswald"/>
                <a:sym typeface="Oswald"/>
              </a:defRPr>
            </a:lvl3pPr>
            <a:lvl4pPr lvl="3" rtl="0" algn="r">
              <a:spcBef>
                <a:spcPts val="0"/>
              </a:spcBef>
              <a:spcAft>
                <a:spcPts val="0"/>
              </a:spcAft>
              <a:buNone/>
              <a:defRPr sz="6000">
                <a:solidFill>
                  <a:schemeClr val="lt1"/>
                </a:solidFill>
                <a:latin typeface="Oswald"/>
                <a:ea typeface="Oswald"/>
                <a:cs typeface="Oswald"/>
                <a:sym typeface="Oswald"/>
              </a:defRPr>
            </a:lvl4pPr>
            <a:lvl5pPr lvl="4" rtl="0" algn="r">
              <a:spcBef>
                <a:spcPts val="0"/>
              </a:spcBef>
              <a:spcAft>
                <a:spcPts val="0"/>
              </a:spcAft>
              <a:buNone/>
              <a:defRPr sz="6000">
                <a:solidFill>
                  <a:schemeClr val="lt1"/>
                </a:solidFill>
                <a:latin typeface="Oswald"/>
                <a:ea typeface="Oswald"/>
                <a:cs typeface="Oswald"/>
                <a:sym typeface="Oswald"/>
              </a:defRPr>
            </a:lvl5pPr>
            <a:lvl6pPr lvl="5" rtl="0" algn="r">
              <a:spcBef>
                <a:spcPts val="0"/>
              </a:spcBef>
              <a:spcAft>
                <a:spcPts val="0"/>
              </a:spcAft>
              <a:buNone/>
              <a:defRPr sz="6000">
                <a:solidFill>
                  <a:schemeClr val="lt1"/>
                </a:solidFill>
                <a:latin typeface="Oswald"/>
                <a:ea typeface="Oswald"/>
                <a:cs typeface="Oswald"/>
                <a:sym typeface="Oswald"/>
              </a:defRPr>
            </a:lvl6pPr>
            <a:lvl7pPr lvl="6" rtl="0" algn="r">
              <a:spcBef>
                <a:spcPts val="0"/>
              </a:spcBef>
              <a:spcAft>
                <a:spcPts val="0"/>
              </a:spcAft>
              <a:buNone/>
              <a:defRPr sz="6000">
                <a:solidFill>
                  <a:schemeClr val="lt1"/>
                </a:solidFill>
                <a:latin typeface="Oswald"/>
                <a:ea typeface="Oswald"/>
                <a:cs typeface="Oswald"/>
                <a:sym typeface="Oswald"/>
              </a:defRPr>
            </a:lvl7pPr>
            <a:lvl8pPr lvl="7" rtl="0" algn="r">
              <a:spcBef>
                <a:spcPts val="0"/>
              </a:spcBef>
              <a:spcAft>
                <a:spcPts val="0"/>
              </a:spcAft>
              <a:buNone/>
              <a:defRPr sz="6000">
                <a:solidFill>
                  <a:schemeClr val="lt1"/>
                </a:solidFill>
                <a:latin typeface="Oswald"/>
                <a:ea typeface="Oswald"/>
                <a:cs typeface="Oswald"/>
                <a:sym typeface="Oswald"/>
              </a:defRPr>
            </a:lvl8pPr>
            <a:lvl9pPr lvl="8" rtl="0" algn="r">
              <a:spcBef>
                <a:spcPts val="0"/>
              </a:spcBef>
              <a:spcAft>
                <a:spcPts val="0"/>
              </a:spcAft>
              <a:buNone/>
              <a:defRPr sz="6000">
                <a:solidFill>
                  <a:schemeClr val="lt1"/>
                </a:solidFill>
                <a:latin typeface="Oswald"/>
                <a:ea typeface="Oswald"/>
                <a:cs typeface="Oswald"/>
                <a:sym typeface="Oswald"/>
              </a:defRPr>
            </a:lvl9pPr>
          </a:lstStyle>
          <a:p/>
        </p:txBody>
      </p:sp>
      <p:sp>
        <p:nvSpPr>
          <p:cNvPr id="3173" name="Google Shape;3173;p452"/>
          <p:cNvSpPr txBox="1"/>
          <p:nvPr>
            <p:ph idx="4" type="subTitle"/>
          </p:nvPr>
        </p:nvSpPr>
        <p:spPr>
          <a:xfrm>
            <a:off x="4846320" y="1102408"/>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3174" name="Google Shape;3174;p452"/>
          <p:cNvSpPr txBox="1"/>
          <p:nvPr>
            <p:ph idx="5" type="subTitle"/>
          </p:nvPr>
        </p:nvSpPr>
        <p:spPr>
          <a:xfrm>
            <a:off x="4846320" y="2430000"/>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3175" name="Google Shape;3175;p452"/>
          <p:cNvSpPr txBox="1"/>
          <p:nvPr>
            <p:ph idx="6" type="subTitle"/>
          </p:nvPr>
        </p:nvSpPr>
        <p:spPr>
          <a:xfrm>
            <a:off x="4846320" y="3757592"/>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3176" name="Google Shape;3176;p452"/>
          <p:cNvPicPr preferRelativeResize="0"/>
          <p:nvPr/>
        </p:nvPicPr>
        <p:blipFill rotWithShape="1">
          <a:blip r:embed="rId3">
            <a:alphaModFix/>
          </a:blip>
          <a:srcRect b="0" l="17462" r="-3313" t="0"/>
          <a:stretch/>
        </p:blipFill>
        <p:spPr>
          <a:xfrm rot="10800000">
            <a:off x="7955276" y="1"/>
            <a:ext cx="1188724" cy="987624"/>
          </a:xfrm>
          <a:prstGeom prst="rect">
            <a:avLst/>
          </a:prstGeom>
          <a:noFill/>
          <a:ln>
            <a:noFill/>
          </a:ln>
        </p:spPr>
      </p:pic>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4">
    <p:spTree>
      <p:nvGrpSpPr>
        <p:cNvPr id="3177" name="Shape 3177"/>
        <p:cNvGrpSpPr/>
        <p:nvPr/>
      </p:nvGrpSpPr>
      <p:grpSpPr>
        <a:xfrm>
          <a:off x="0" y="0"/>
          <a:ext cx="0" cy="0"/>
          <a:chOff x="0" y="0"/>
          <a:chExt cx="0" cy="0"/>
        </a:xfrm>
      </p:grpSpPr>
      <p:sp>
        <p:nvSpPr>
          <p:cNvPr id="3178" name="Google Shape;3178;p453"/>
          <p:cNvSpPr txBox="1"/>
          <p:nvPr>
            <p:ph idx="1" type="subTitle"/>
          </p:nvPr>
        </p:nvSpPr>
        <p:spPr>
          <a:xfrm>
            <a:off x="713220"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9" name="Google Shape;3179;p453"/>
          <p:cNvSpPr txBox="1"/>
          <p:nvPr>
            <p:ph idx="2" type="subTitle"/>
          </p:nvPr>
        </p:nvSpPr>
        <p:spPr>
          <a:xfrm>
            <a:off x="713220"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3180" name="Google Shape;3180;p453"/>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
        <p:nvSpPr>
          <p:cNvPr id="3181" name="Google Shape;3181;p453"/>
          <p:cNvSpPr txBox="1"/>
          <p:nvPr>
            <p:ph idx="3" type="subTitle"/>
          </p:nvPr>
        </p:nvSpPr>
        <p:spPr>
          <a:xfrm>
            <a:off x="3394045"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2" name="Google Shape;3182;p453"/>
          <p:cNvSpPr txBox="1"/>
          <p:nvPr>
            <p:ph idx="4" type="subTitle"/>
          </p:nvPr>
        </p:nvSpPr>
        <p:spPr>
          <a:xfrm>
            <a:off x="3394045"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3183" name="Google Shape;3183;p453"/>
          <p:cNvSpPr txBox="1"/>
          <p:nvPr>
            <p:ph idx="5" type="subTitle"/>
          </p:nvPr>
        </p:nvSpPr>
        <p:spPr>
          <a:xfrm>
            <a:off x="6074870"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4" name="Google Shape;3184;p453"/>
          <p:cNvSpPr txBox="1"/>
          <p:nvPr>
            <p:ph idx="6" type="subTitle"/>
          </p:nvPr>
        </p:nvSpPr>
        <p:spPr>
          <a:xfrm>
            <a:off x="6074870"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3185" name="Google Shape;3185;p453"/>
          <p:cNvPicPr preferRelativeResize="0"/>
          <p:nvPr/>
        </p:nvPicPr>
        <p:blipFill rotWithShape="1">
          <a:blip r:embed="rId2">
            <a:alphaModFix/>
          </a:blip>
          <a:srcRect b="69331" l="0" r="0" t="0"/>
          <a:stretch/>
        </p:blipFill>
        <p:spPr>
          <a:xfrm>
            <a:off x="3646750" y="4505125"/>
            <a:ext cx="2355900" cy="652201"/>
          </a:xfrm>
          <a:prstGeom prst="rect">
            <a:avLst/>
          </a:prstGeom>
          <a:noFill/>
          <a:ln>
            <a:noFill/>
          </a:ln>
        </p:spPr>
      </p:pic>
      <p:pic>
        <p:nvPicPr>
          <p:cNvPr id="3186" name="Google Shape;3186;p453"/>
          <p:cNvPicPr preferRelativeResize="0"/>
          <p:nvPr/>
        </p:nvPicPr>
        <p:blipFill rotWithShape="1">
          <a:blip r:embed="rId3">
            <a:alphaModFix/>
          </a:blip>
          <a:srcRect b="0" l="0" r="30982" t="0"/>
          <a:stretch/>
        </p:blipFill>
        <p:spPr>
          <a:xfrm>
            <a:off x="7726150" y="539500"/>
            <a:ext cx="1417849" cy="2028326"/>
          </a:xfrm>
          <a:prstGeom prst="rect">
            <a:avLst/>
          </a:prstGeom>
          <a:noFill/>
          <a:ln>
            <a:noFill/>
          </a:ln>
        </p:spPr>
      </p:pic>
      <p:pic>
        <p:nvPicPr>
          <p:cNvPr id="3187" name="Google Shape;3187;p453"/>
          <p:cNvPicPr preferRelativeResize="0"/>
          <p:nvPr/>
        </p:nvPicPr>
        <p:blipFill rotWithShape="1">
          <a:blip r:embed="rId4">
            <a:alphaModFix/>
          </a:blip>
          <a:srcRect b="0" l="20413" r="0" t="43798"/>
          <a:stretch/>
        </p:blipFill>
        <p:spPr>
          <a:xfrm>
            <a:off x="0" y="0"/>
            <a:ext cx="1940325" cy="1383050"/>
          </a:xfrm>
          <a:prstGeom prst="rect">
            <a:avLst/>
          </a:prstGeom>
          <a:noFill/>
          <a:ln>
            <a:noFill/>
          </a:ln>
        </p:spPr>
      </p:pic>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4_1">
    <p:spTree>
      <p:nvGrpSpPr>
        <p:cNvPr id="3188" name="Shape 3188"/>
        <p:cNvGrpSpPr/>
        <p:nvPr/>
      </p:nvGrpSpPr>
      <p:grpSpPr>
        <a:xfrm>
          <a:off x="0" y="0"/>
          <a:ext cx="0" cy="0"/>
          <a:chOff x="0" y="0"/>
          <a:chExt cx="0" cy="0"/>
        </a:xfrm>
      </p:grpSpPr>
      <p:sp>
        <p:nvSpPr>
          <p:cNvPr id="3189" name="Google Shape;3189;p454"/>
          <p:cNvSpPr txBox="1"/>
          <p:nvPr>
            <p:ph idx="1" type="subTitle"/>
          </p:nvPr>
        </p:nvSpPr>
        <p:spPr>
          <a:xfrm>
            <a:off x="1962532" y="1864425"/>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0" name="Google Shape;3190;p454"/>
          <p:cNvSpPr txBox="1"/>
          <p:nvPr>
            <p:ph idx="2" type="subTitle"/>
          </p:nvPr>
        </p:nvSpPr>
        <p:spPr>
          <a:xfrm>
            <a:off x="661639" y="2031855"/>
            <a:ext cx="1024200" cy="283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3191" name="Google Shape;3191;p454"/>
          <p:cNvSpPr txBox="1"/>
          <p:nvPr>
            <p:ph idx="3" type="subTitle"/>
          </p:nvPr>
        </p:nvSpPr>
        <p:spPr>
          <a:xfrm>
            <a:off x="1962532" y="3692425"/>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2" name="Google Shape;3192;p454"/>
          <p:cNvSpPr txBox="1"/>
          <p:nvPr>
            <p:ph idx="4" type="subTitle"/>
          </p:nvPr>
        </p:nvSpPr>
        <p:spPr>
          <a:xfrm>
            <a:off x="661639" y="3863275"/>
            <a:ext cx="1024200" cy="283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3193" name="Google Shape;3193;p454"/>
          <p:cNvSpPr txBox="1"/>
          <p:nvPr>
            <p:ph idx="5" type="subTitle"/>
          </p:nvPr>
        </p:nvSpPr>
        <p:spPr>
          <a:xfrm>
            <a:off x="4819623" y="2778425"/>
            <a:ext cx="2355900" cy="9144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3194" name="Google Shape;3194;p454"/>
          <p:cNvSpPr txBox="1"/>
          <p:nvPr>
            <p:ph idx="6" type="subTitle"/>
          </p:nvPr>
        </p:nvSpPr>
        <p:spPr>
          <a:xfrm>
            <a:off x="7458161" y="2947565"/>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3195" name="Google Shape;3195;p454"/>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3196" name="Google Shape;3196;p454"/>
          <p:cNvPicPr preferRelativeResize="0"/>
          <p:nvPr/>
        </p:nvPicPr>
        <p:blipFill rotWithShape="1">
          <a:blip r:embed="rId2">
            <a:alphaModFix/>
          </a:blip>
          <a:srcRect b="52736" l="59402" r="0" t="0"/>
          <a:stretch/>
        </p:blipFill>
        <p:spPr>
          <a:xfrm>
            <a:off x="-1" y="3960050"/>
            <a:ext cx="1108950" cy="1183449"/>
          </a:xfrm>
          <a:prstGeom prst="rect">
            <a:avLst/>
          </a:prstGeom>
          <a:noFill/>
          <a:ln>
            <a:noFill/>
          </a:ln>
        </p:spPr>
      </p:pic>
      <p:pic>
        <p:nvPicPr>
          <p:cNvPr id="3197" name="Google Shape;3197;p454"/>
          <p:cNvPicPr preferRelativeResize="0"/>
          <p:nvPr/>
        </p:nvPicPr>
        <p:blipFill rotWithShape="1">
          <a:blip r:embed="rId3">
            <a:alphaModFix/>
          </a:blip>
          <a:srcRect b="0" l="0" r="0" t="43677"/>
          <a:stretch/>
        </p:blipFill>
        <p:spPr>
          <a:xfrm>
            <a:off x="2330925" y="-5"/>
            <a:ext cx="2731549" cy="1552849"/>
          </a:xfrm>
          <a:prstGeom prst="rect">
            <a:avLst/>
          </a:prstGeom>
          <a:noFill/>
          <a:ln>
            <a:noFill/>
          </a:ln>
        </p:spPr>
      </p:pic>
      <p:pic>
        <p:nvPicPr>
          <p:cNvPr id="3198" name="Google Shape;3198;p454"/>
          <p:cNvPicPr preferRelativeResize="0"/>
          <p:nvPr/>
        </p:nvPicPr>
        <p:blipFill rotWithShape="1">
          <a:blip r:embed="rId4">
            <a:alphaModFix/>
          </a:blip>
          <a:srcRect b="48870" l="0" r="0" t="0"/>
          <a:stretch/>
        </p:blipFill>
        <p:spPr>
          <a:xfrm>
            <a:off x="5931425" y="3877102"/>
            <a:ext cx="2790401" cy="1280224"/>
          </a:xfrm>
          <a:prstGeom prst="rect">
            <a:avLst/>
          </a:prstGeom>
          <a:noFill/>
          <a:ln>
            <a:noFill/>
          </a:ln>
        </p:spPr>
      </p:pic>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_1">
    <p:spTree>
      <p:nvGrpSpPr>
        <p:cNvPr id="3199" name="Shape 3199"/>
        <p:cNvGrpSpPr/>
        <p:nvPr/>
      </p:nvGrpSpPr>
      <p:grpSpPr>
        <a:xfrm>
          <a:off x="0" y="0"/>
          <a:ext cx="0" cy="0"/>
          <a:chOff x="0" y="0"/>
          <a:chExt cx="0" cy="0"/>
        </a:xfrm>
      </p:grpSpPr>
      <p:sp>
        <p:nvSpPr>
          <p:cNvPr id="3200" name="Google Shape;3200;p455"/>
          <p:cNvSpPr txBox="1"/>
          <p:nvPr>
            <p:ph hasCustomPrompt="1" type="title"/>
          </p:nvPr>
        </p:nvSpPr>
        <p:spPr>
          <a:xfrm>
            <a:off x="786375" y="2572936"/>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3201" name="Google Shape;3201;p455"/>
          <p:cNvSpPr txBox="1"/>
          <p:nvPr>
            <p:ph idx="1" type="subTitle"/>
          </p:nvPr>
        </p:nvSpPr>
        <p:spPr>
          <a:xfrm>
            <a:off x="1615440" y="2449202"/>
            <a:ext cx="25329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4"/>
                </a:solidFill>
                <a:latin typeface="Oswald"/>
                <a:ea typeface="Oswald"/>
                <a:cs typeface="Oswald"/>
                <a:sym typeface="Oswald"/>
              </a:defRPr>
            </a:lvl1pPr>
            <a:lvl2pPr lvl="1" rtl="0">
              <a:spcBef>
                <a:spcPts val="1600"/>
              </a:spcBef>
              <a:spcAft>
                <a:spcPts val="0"/>
              </a:spcAft>
              <a:buNone/>
              <a:defRPr sz="1800">
                <a:solidFill>
                  <a:schemeClr val="accent4"/>
                </a:solidFill>
                <a:latin typeface="Oswald"/>
                <a:ea typeface="Oswald"/>
                <a:cs typeface="Oswald"/>
                <a:sym typeface="Oswald"/>
              </a:defRPr>
            </a:lvl2pPr>
            <a:lvl3pPr lvl="2" rtl="0">
              <a:spcBef>
                <a:spcPts val="1600"/>
              </a:spcBef>
              <a:spcAft>
                <a:spcPts val="0"/>
              </a:spcAft>
              <a:buNone/>
              <a:defRPr sz="1800">
                <a:solidFill>
                  <a:schemeClr val="accent4"/>
                </a:solidFill>
                <a:latin typeface="Oswald"/>
                <a:ea typeface="Oswald"/>
                <a:cs typeface="Oswald"/>
                <a:sym typeface="Oswald"/>
              </a:defRPr>
            </a:lvl3pPr>
            <a:lvl4pPr lvl="3" rtl="0">
              <a:spcBef>
                <a:spcPts val="1600"/>
              </a:spcBef>
              <a:spcAft>
                <a:spcPts val="0"/>
              </a:spcAft>
              <a:buNone/>
              <a:defRPr sz="1800">
                <a:solidFill>
                  <a:schemeClr val="accent4"/>
                </a:solidFill>
                <a:latin typeface="Oswald"/>
                <a:ea typeface="Oswald"/>
                <a:cs typeface="Oswald"/>
                <a:sym typeface="Oswald"/>
              </a:defRPr>
            </a:lvl4pPr>
            <a:lvl5pPr lvl="4" rtl="0">
              <a:spcBef>
                <a:spcPts val="1600"/>
              </a:spcBef>
              <a:spcAft>
                <a:spcPts val="0"/>
              </a:spcAft>
              <a:buNone/>
              <a:defRPr sz="1800">
                <a:solidFill>
                  <a:schemeClr val="accent4"/>
                </a:solidFill>
                <a:latin typeface="Oswald"/>
                <a:ea typeface="Oswald"/>
                <a:cs typeface="Oswald"/>
                <a:sym typeface="Oswald"/>
              </a:defRPr>
            </a:lvl5pPr>
            <a:lvl6pPr lvl="5" rtl="0">
              <a:spcBef>
                <a:spcPts val="1600"/>
              </a:spcBef>
              <a:spcAft>
                <a:spcPts val="0"/>
              </a:spcAft>
              <a:buNone/>
              <a:defRPr sz="1800">
                <a:solidFill>
                  <a:schemeClr val="accent4"/>
                </a:solidFill>
                <a:latin typeface="Oswald"/>
                <a:ea typeface="Oswald"/>
                <a:cs typeface="Oswald"/>
                <a:sym typeface="Oswald"/>
              </a:defRPr>
            </a:lvl6pPr>
            <a:lvl7pPr lvl="6" rtl="0">
              <a:spcBef>
                <a:spcPts val="1600"/>
              </a:spcBef>
              <a:spcAft>
                <a:spcPts val="0"/>
              </a:spcAft>
              <a:buNone/>
              <a:defRPr sz="1800">
                <a:solidFill>
                  <a:schemeClr val="accent4"/>
                </a:solidFill>
                <a:latin typeface="Oswald"/>
                <a:ea typeface="Oswald"/>
                <a:cs typeface="Oswald"/>
                <a:sym typeface="Oswald"/>
              </a:defRPr>
            </a:lvl7pPr>
            <a:lvl8pPr lvl="7" rtl="0">
              <a:spcBef>
                <a:spcPts val="1600"/>
              </a:spcBef>
              <a:spcAft>
                <a:spcPts val="0"/>
              </a:spcAft>
              <a:buNone/>
              <a:defRPr sz="1800">
                <a:solidFill>
                  <a:schemeClr val="accent4"/>
                </a:solidFill>
                <a:latin typeface="Oswald"/>
                <a:ea typeface="Oswald"/>
                <a:cs typeface="Oswald"/>
                <a:sym typeface="Oswald"/>
              </a:defRPr>
            </a:lvl8pPr>
            <a:lvl9pPr lvl="8" rtl="0">
              <a:spcBef>
                <a:spcPts val="1600"/>
              </a:spcBef>
              <a:spcAft>
                <a:spcPts val="1600"/>
              </a:spcAft>
              <a:buNone/>
              <a:defRPr sz="1800">
                <a:solidFill>
                  <a:schemeClr val="accent4"/>
                </a:solidFill>
                <a:latin typeface="Oswald"/>
                <a:ea typeface="Oswald"/>
                <a:cs typeface="Oswald"/>
                <a:sym typeface="Oswald"/>
              </a:defRPr>
            </a:lvl9pPr>
          </a:lstStyle>
          <a:p/>
        </p:txBody>
      </p:sp>
      <p:sp>
        <p:nvSpPr>
          <p:cNvPr id="3202" name="Google Shape;3202;p455"/>
          <p:cNvSpPr txBox="1"/>
          <p:nvPr>
            <p:ph idx="2" type="subTitle"/>
          </p:nvPr>
        </p:nvSpPr>
        <p:spPr>
          <a:xfrm>
            <a:off x="1615440" y="2948834"/>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3203" name="Google Shape;3203;p455"/>
          <p:cNvSpPr txBox="1"/>
          <p:nvPr>
            <p:ph hasCustomPrompt="1" idx="3" type="title"/>
          </p:nvPr>
        </p:nvSpPr>
        <p:spPr>
          <a:xfrm>
            <a:off x="786375" y="3683399"/>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3204" name="Google Shape;3204;p455"/>
          <p:cNvSpPr txBox="1"/>
          <p:nvPr>
            <p:ph idx="4" type="subTitle"/>
          </p:nvPr>
        </p:nvSpPr>
        <p:spPr>
          <a:xfrm>
            <a:off x="1615440" y="3559423"/>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205" name="Google Shape;3205;p455"/>
          <p:cNvSpPr txBox="1"/>
          <p:nvPr>
            <p:ph idx="5" type="subTitle"/>
          </p:nvPr>
        </p:nvSpPr>
        <p:spPr>
          <a:xfrm>
            <a:off x="1615440" y="4058172"/>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3206" name="Google Shape;3206;p455"/>
          <p:cNvSpPr txBox="1"/>
          <p:nvPr>
            <p:ph hasCustomPrompt="1" idx="6" type="title"/>
          </p:nvPr>
        </p:nvSpPr>
        <p:spPr>
          <a:xfrm flipH="1">
            <a:off x="4693925" y="2572936"/>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3207" name="Google Shape;3207;p455"/>
          <p:cNvSpPr txBox="1"/>
          <p:nvPr>
            <p:ph idx="7" type="subTitle"/>
          </p:nvPr>
        </p:nvSpPr>
        <p:spPr>
          <a:xfrm flipH="1">
            <a:off x="5522976" y="2449202"/>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208" name="Google Shape;3208;p455"/>
          <p:cNvSpPr txBox="1"/>
          <p:nvPr>
            <p:ph idx="8" type="subTitle"/>
          </p:nvPr>
        </p:nvSpPr>
        <p:spPr>
          <a:xfrm flipH="1">
            <a:off x="5522856" y="2948834"/>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3209" name="Google Shape;3209;p455"/>
          <p:cNvSpPr txBox="1"/>
          <p:nvPr>
            <p:ph hasCustomPrompt="1" idx="9" type="title"/>
          </p:nvPr>
        </p:nvSpPr>
        <p:spPr>
          <a:xfrm flipH="1">
            <a:off x="4693925" y="3683399"/>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3210" name="Google Shape;3210;p455"/>
          <p:cNvSpPr txBox="1"/>
          <p:nvPr>
            <p:ph idx="13" type="subTitle"/>
          </p:nvPr>
        </p:nvSpPr>
        <p:spPr>
          <a:xfrm flipH="1">
            <a:off x="5522976" y="3559423"/>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211" name="Google Shape;3211;p455"/>
          <p:cNvSpPr txBox="1"/>
          <p:nvPr>
            <p:ph idx="14" type="subTitle"/>
          </p:nvPr>
        </p:nvSpPr>
        <p:spPr>
          <a:xfrm flipH="1">
            <a:off x="5522856" y="4058172"/>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pic>
        <p:nvPicPr>
          <p:cNvPr id="3212" name="Google Shape;3212;p455"/>
          <p:cNvPicPr preferRelativeResize="0"/>
          <p:nvPr/>
        </p:nvPicPr>
        <p:blipFill rotWithShape="1">
          <a:blip r:embed="rId2">
            <a:alphaModFix/>
          </a:blip>
          <a:srcRect b="99" l="0" r="0" t="109"/>
          <a:stretch/>
        </p:blipFill>
        <p:spPr>
          <a:xfrm>
            <a:off x="0" y="-35412"/>
            <a:ext cx="3314701" cy="2143124"/>
          </a:xfrm>
          <a:prstGeom prst="rect">
            <a:avLst/>
          </a:prstGeom>
          <a:noFill/>
          <a:ln>
            <a:noFill/>
          </a:ln>
        </p:spPr>
      </p:pic>
      <p:pic>
        <p:nvPicPr>
          <p:cNvPr id="3213" name="Google Shape;3213;p455"/>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3214" name="Google Shape;3214;p455"/>
          <p:cNvPicPr preferRelativeResize="0"/>
          <p:nvPr/>
        </p:nvPicPr>
        <p:blipFill rotWithShape="1">
          <a:blip r:embed="rId4">
            <a:alphaModFix/>
          </a:blip>
          <a:srcRect b="11505" l="0" r="0" t="-4972"/>
          <a:stretch/>
        </p:blipFill>
        <p:spPr>
          <a:xfrm rot="10800000">
            <a:off x="7701639" y="0"/>
            <a:ext cx="1458274" cy="972175"/>
          </a:xfrm>
          <a:prstGeom prst="rect">
            <a:avLst/>
          </a:prstGeom>
          <a:noFill/>
          <a:ln>
            <a:noFill/>
          </a:ln>
        </p:spPr>
      </p:pic>
      <p:sp>
        <p:nvSpPr>
          <p:cNvPr id="3215" name="Google Shape;3215;p455"/>
          <p:cNvSpPr txBox="1"/>
          <p:nvPr>
            <p:ph idx="15" type="title"/>
          </p:nvPr>
        </p:nvSpPr>
        <p:spPr>
          <a:xfrm>
            <a:off x="4572000" y="539500"/>
            <a:ext cx="3858900" cy="841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500">
                <a:solidFill>
                  <a:schemeClr val="accent1"/>
                </a:solidFill>
              </a:defRPr>
            </a:lvl1pPr>
            <a:lvl2pPr lvl="1" rtl="0" algn="ctr">
              <a:spcBef>
                <a:spcPts val="0"/>
              </a:spcBef>
              <a:spcAft>
                <a:spcPts val="0"/>
              </a:spcAft>
              <a:buNone/>
              <a:defRPr>
                <a:solidFill>
                  <a:schemeClr val="accent1"/>
                </a:solidFill>
                <a:latin typeface="Open Sans"/>
                <a:ea typeface="Open Sans"/>
                <a:cs typeface="Open Sans"/>
                <a:sym typeface="Open Sans"/>
              </a:defRPr>
            </a:lvl2pPr>
            <a:lvl3pPr lvl="2" rtl="0" algn="ctr">
              <a:spcBef>
                <a:spcPts val="0"/>
              </a:spcBef>
              <a:spcAft>
                <a:spcPts val="0"/>
              </a:spcAft>
              <a:buNone/>
              <a:defRPr>
                <a:solidFill>
                  <a:schemeClr val="accent1"/>
                </a:solidFill>
                <a:latin typeface="Open Sans"/>
                <a:ea typeface="Open Sans"/>
                <a:cs typeface="Open Sans"/>
                <a:sym typeface="Open Sans"/>
              </a:defRPr>
            </a:lvl3pPr>
            <a:lvl4pPr lvl="3" rtl="0" algn="ctr">
              <a:spcBef>
                <a:spcPts val="0"/>
              </a:spcBef>
              <a:spcAft>
                <a:spcPts val="0"/>
              </a:spcAft>
              <a:buNone/>
              <a:defRPr>
                <a:solidFill>
                  <a:schemeClr val="accent1"/>
                </a:solidFill>
                <a:latin typeface="Open Sans"/>
                <a:ea typeface="Open Sans"/>
                <a:cs typeface="Open Sans"/>
                <a:sym typeface="Open Sans"/>
              </a:defRPr>
            </a:lvl4pPr>
            <a:lvl5pPr lvl="4" rtl="0" algn="ctr">
              <a:spcBef>
                <a:spcPts val="0"/>
              </a:spcBef>
              <a:spcAft>
                <a:spcPts val="0"/>
              </a:spcAft>
              <a:buNone/>
              <a:defRPr>
                <a:solidFill>
                  <a:schemeClr val="accent1"/>
                </a:solidFill>
                <a:latin typeface="Open Sans"/>
                <a:ea typeface="Open Sans"/>
                <a:cs typeface="Open Sans"/>
                <a:sym typeface="Open Sans"/>
              </a:defRPr>
            </a:lvl5pPr>
            <a:lvl6pPr lvl="5" rtl="0" algn="ctr">
              <a:spcBef>
                <a:spcPts val="0"/>
              </a:spcBef>
              <a:spcAft>
                <a:spcPts val="0"/>
              </a:spcAft>
              <a:buNone/>
              <a:defRPr>
                <a:solidFill>
                  <a:schemeClr val="accent1"/>
                </a:solidFill>
                <a:latin typeface="Open Sans"/>
                <a:ea typeface="Open Sans"/>
                <a:cs typeface="Open Sans"/>
                <a:sym typeface="Open Sans"/>
              </a:defRPr>
            </a:lvl6pPr>
            <a:lvl7pPr lvl="6" rtl="0" algn="ctr">
              <a:spcBef>
                <a:spcPts val="0"/>
              </a:spcBef>
              <a:spcAft>
                <a:spcPts val="0"/>
              </a:spcAft>
              <a:buNone/>
              <a:defRPr>
                <a:solidFill>
                  <a:schemeClr val="accent1"/>
                </a:solidFill>
                <a:latin typeface="Open Sans"/>
                <a:ea typeface="Open Sans"/>
                <a:cs typeface="Open Sans"/>
                <a:sym typeface="Open Sans"/>
              </a:defRPr>
            </a:lvl7pPr>
            <a:lvl8pPr lvl="7" rtl="0" algn="ctr">
              <a:spcBef>
                <a:spcPts val="0"/>
              </a:spcBef>
              <a:spcAft>
                <a:spcPts val="0"/>
              </a:spcAft>
              <a:buNone/>
              <a:defRPr>
                <a:solidFill>
                  <a:schemeClr val="accent1"/>
                </a:solidFill>
                <a:latin typeface="Open Sans"/>
                <a:ea typeface="Open Sans"/>
                <a:cs typeface="Open Sans"/>
                <a:sym typeface="Open Sans"/>
              </a:defRPr>
            </a:lvl8pPr>
            <a:lvl9pPr lvl="8" rtl="0" algn="ctr">
              <a:spcBef>
                <a:spcPts val="0"/>
              </a:spcBef>
              <a:spcAft>
                <a:spcPts val="0"/>
              </a:spcAft>
              <a:buNone/>
              <a:defRPr>
                <a:solidFill>
                  <a:schemeClr val="accent1"/>
                </a:solidFill>
                <a:latin typeface="Open Sans"/>
                <a:ea typeface="Open Sans"/>
                <a:cs typeface="Open Sans"/>
                <a:sym typeface="Open Sans"/>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1">
  <p:cSld name="CUSTOM_1_1">
    <p:bg>
      <p:bgPr>
        <a:solidFill>
          <a:schemeClr val="dk1"/>
        </a:solidFill>
      </p:bgPr>
    </p:bg>
    <p:spTree>
      <p:nvGrpSpPr>
        <p:cNvPr id="3216" name="Shape 3216"/>
        <p:cNvGrpSpPr/>
        <p:nvPr/>
      </p:nvGrpSpPr>
      <p:grpSpPr>
        <a:xfrm>
          <a:off x="0" y="0"/>
          <a:ext cx="0" cy="0"/>
          <a:chOff x="0" y="0"/>
          <a:chExt cx="0" cy="0"/>
        </a:xfrm>
      </p:grpSpPr>
      <p:sp>
        <p:nvSpPr>
          <p:cNvPr id="3217" name="Google Shape;3217;p456"/>
          <p:cNvSpPr txBox="1"/>
          <p:nvPr>
            <p:ph hasCustomPrompt="1" type="title"/>
          </p:nvPr>
        </p:nvSpPr>
        <p:spPr>
          <a:xfrm>
            <a:off x="5769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3218" name="Google Shape;3218;p456"/>
          <p:cNvSpPr txBox="1"/>
          <p:nvPr>
            <p:ph idx="1" type="subTitle"/>
          </p:nvPr>
        </p:nvSpPr>
        <p:spPr>
          <a:xfrm>
            <a:off x="12068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3219" name="Google Shape;3219;p456"/>
          <p:cNvSpPr txBox="1"/>
          <p:nvPr>
            <p:ph idx="2" type="subTitle"/>
          </p:nvPr>
        </p:nvSpPr>
        <p:spPr>
          <a:xfrm>
            <a:off x="12068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220" name="Google Shape;3220;p456"/>
          <p:cNvSpPr txBox="1"/>
          <p:nvPr>
            <p:ph idx="3"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solidFill>
                  <a:schemeClr val="lt1"/>
                </a:solidFill>
              </a:defRPr>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
        <p:nvSpPr>
          <p:cNvPr id="3221" name="Google Shape;3221;p456"/>
          <p:cNvSpPr txBox="1"/>
          <p:nvPr>
            <p:ph hasCustomPrompt="1" idx="4" type="title"/>
          </p:nvPr>
        </p:nvSpPr>
        <p:spPr>
          <a:xfrm>
            <a:off x="32403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3222" name="Google Shape;3222;p456"/>
          <p:cNvSpPr txBox="1"/>
          <p:nvPr>
            <p:ph idx="5" type="subTitle"/>
          </p:nvPr>
        </p:nvSpPr>
        <p:spPr>
          <a:xfrm>
            <a:off x="38702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3223" name="Google Shape;3223;p456"/>
          <p:cNvSpPr txBox="1"/>
          <p:nvPr>
            <p:ph idx="6" type="subTitle"/>
          </p:nvPr>
        </p:nvSpPr>
        <p:spPr>
          <a:xfrm>
            <a:off x="38702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224" name="Google Shape;3224;p456"/>
          <p:cNvSpPr txBox="1"/>
          <p:nvPr>
            <p:ph hasCustomPrompt="1" idx="7" type="title"/>
          </p:nvPr>
        </p:nvSpPr>
        <p:spPr>
          <a:xfrm>
            <a:off x="59037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3225" name="Google Shape;3225;p456"/>
          <p:cNvSpPr txBox="1"/>
          <p:nvPr>
            <p:ph idx="8" type="subTitle"/>
          </p:nvPr>
        </p:nvSpPr>
        <p:spPr>
          <a:xfrm>
            <a:off x="65336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3226" name="Google Shape;3226;p456"/>
          <p:cNvSpPr txBox="1"/>
          <p:nvPr>
            <p:ph idx="9" type="subTitle"/>
          </p:nvPr>
        </p:nvSpPr>
        <p:spPr>
          <a:xfrm>
            <a:off x="65336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227" name="Google Shape;3227;p456"/>
          <p:cNvSpPr txBox="1"/>
          <p:nvPr>
            <p:ph hasCustomPrompt="1" idx="13" type="title"/>
          </p:nvPr>
        </p:nvSpPr>
        <p:spPr>
          <a:xfrm>
            <a:off x="5769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3228" name="Google Shape;3228;p456"/>
          <p:cNvSpPr txBox="1"/>
          <p:nvPr>
            <p:ph idx="14" type="subTitle"/>
          </p:nvPr>
        </p:nvSpPr>
        <p:spPr>
          <a:xfrm>
            <a:off x="12068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3229" name="Google Shape;3229;p456"/>
          <p:cNvSpPr txBox="1"/>
          <p:nvPr>
            <p:ph idx="15" type="subTitle"/>
          </p:nvPr>
        </p:nvSpPr>
        <p:spPr>
          <a:xfrm>
            <a:off x="12068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230" name="Google Shape;3230;p456"/>
          <p:cNvSpPr txBox="1"/>
          <p:nvPr>
            <p:ph hasCustomPrompt="1" idx="16" type="title"/>
          </p:nvPr>
        </p:nvSpPr>
        <p:spPr>
          <a:xfrm>
            <a:off x="32403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3231" name="Google Shape;3231;p456"/>
          <p:cNvSpPr txBox="1"/>
          <p:nvPr>
            <p:ph idx="17" type="subTitle"/>
          </p:nvPr>
        </p:nvSpPr>
        <p:spPr>
          <a:xfrm>
            <a:off x="38702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3232" name="Google Shape;3232;p456"/>
          <p:cNvSpPr txBox="1"/>
          <p:nvPr>
            <p:ph idx="18" type="subTitle"/>
          </p:nvPr>
        </p:nvSpPr>
        <p:spPr>
          <a:xfrm>
            <a:off x="38702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233" name="Google Shape;3233;p456"/>
          <p:cNvSpPr txBox="1"/>
          <p:nvPr>
            <p:ph hasCustomPrompt="1" idx="19" type="title"/>
          </p:nvPr>
        </p:nvSpPr>
        <p:spPr>
          <a:xfrm>
            <a:off x="59037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3234" name="Google Shape;3234;p456"/>
          <p:cNvSpPr txBox="1"/>
          <p:nvPr>
            <p:ph idx="20" type="subTitle"/>
          </p:nvPr>
        </p:nvSpPr>
        <p:spPr>
          <a:xfrm>
            <a:off x="65336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3235" name="Google Shape;3235;p456"/>
          <p:cNvSpPr txBox="1"/>
          <p:nvPr>
            <p:ph idx="21" type="subTitle"/>
          </p:nvPr>
        </p:nvSpPr>
        <p:spPr>
          <a:xfrm>
            <a:off x="65336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pic>
        <p:nvPicPr>
          <p:cNvPr id="3236" name="Google Shape;3236;p456"/>
          <p:cNvPicPr preferRelativeResize="0"/>
          <p:nvPr/>
        </p:nvPicPr>
        <p:blipFill rotWithShape="1">
          <a:blip r:embed="rId2">
            <a:alphaModFix/>
          </a:blip>
          <a:srcRect b="0" l="0" r="0" t="55512"/>
          <a:stretch/>
        </p:blipFill>
        <p:spPr>
          <a:xfrm>
            <a:off x="349950" y="0"/>
            <a:ext cx="2738250" cy="1223075"/>
          </a:xfrm>
          <a:prstGeom prst="rect">
            <a:avLst/>
          </a:prstGeom>
          <a:noFill/>
          <a:ln>
            <a:noFill/>
          </a:ln>
        </p:spPr>
      </p:pic>
      <p:pic>
        <p:nvPicPr>
          <p:cNvPr id="3237" name="Google Shape;3237;p456"/>
          <p:cNvPicPr preferRelativeResize="0"/>
          <p:nvPr/>
        </p:nvPicPr>
        <p:blipFill rotWithShape="1">
          <a:blip r:embed="rId3">
            <a:alphaModFix/>
          </a:blip>
          <a:srcRect b="0" l="0" r="57085" t="28335"/>
          <a:stretch/>
        </p:blipFill>
        <p:spPr>
          <a:xfrm>
            <a:off x="7654550" y="0"/>
            <a:ext cx="1489451" cy="2245074"/>
          </a:xfrm>
          <a:prstGeom prst="rect">
            <a:avLst/>
          </a:prstGeom>
          <a:noFill/>
          <a:ln>
            <a:noFill/>
          </a:ln>
        </p:spPr>
      </p:pic>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5">
    <p:spTree>
      <p:nvGrpSpPr>
        <p:cNvPr id="3238" name="Shape 3238"/>
        <p:cNvGrpSpPr/>
        <p:nvPr/>
      </p:nvGrpSpPr>
      <p:grpSpPr>
        <a:xfrm>
          <a:off x="0" y="0"/>
          <a:ext cx="0" cy="0"/>
          <a:chOff x="0" y="0"/>
          <a:chExt cx="0" cy="0"/>
        </a:xfrm>
      </p:grpSpPr>
      <p:pic>
        <p:nvPicPr>
          <p:cNvPr id="3239" name="Google Shape;3239;p457"/>
          <p:cNvPicPr preferRelativeResize="0"/>
          <p:nvPr/>
        </p:nvPicPr>
        <p:blipFill rotWithShape="1">
          <a:blip r:embed="rId2">
            <a:alphaModFix/>
          </a:blip>
          <a:srcRect b="-2087" l="0" r="0" t="12896"/>
          <a:stretch/>
        </p:blipFill>
        <p:spPr>
          <a:xfrm flipH="1" rot="10800000">
            <a:off x="495750" y="3042949"/>
            <a:ext cx="3623125" cy="2093876"/>
          </a:xfrm>
          <a:prstGeom prst="rect">
            <a:avLst/>
          </a:prstGeom>
          <a:noFill/>
          <a:ln>
            <a:noFill/>
          </a:ln>
        </p:spPr>
      </p:pic>
      <p:pic>
        <p:nvPicPr>
          <p:cNvPr id="3240" name="Google Shape;3240;p457"/>
          <p:cNvPicPr preferRelativeResize="0"/>
          <p:nvPr/>
        </p:nvPicPr>
        <p:blipFill rotWithShape="1">
          <a:blip r:embed="rId3">
            <a:alphaModFix/>
          </a:blip>
          <a:srcRect b="0" l="219" r="209" t="0"/>
          <a:stretch/>
        </p:blipFill>
        <p:spPr>
          <a:xfrm>
            <a:off x="8110738" y="289263"/>
            <a:ext cx="640080" cy="640080"/>
          </a:xfrm>
          <a:prstGeom prst="rect">
            <a:avLst/>
          </a:prstGeom>
          <a:noFill/>
          <a:ln>
            <a:noFill/>
          </a:ln>
        </p:spPr>
      </p:pic>
      <p:sp>
        <p:nvSpPr>
          <p:cNvPr id="3241" name="Google Shape;3241;p457"/>
          <p:cNvSpPr txBox="1"/>
          <p:nvPr>
            <p:ph type="title"/>
          </p:nvPr>
        </p:nvSpPr>
        <p:spPr>
          <a:xfrm>
            <a:off x="4926773" y="2787073"/>
            <a:ext cx="2488800" cy="567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8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3242" name="Google Shape;3242;p457"/>
          <p:cNvSpPr txBox="1"/>
          <p:nvPr>
            <p:ph idx="1" type="subTitle"/>
          </p:nvPr>
        </p:nvSpPr>
        <p:spPr>
          <a:xfrm>
            <a:off x="1454725" y="1826950"/>
            <a:ext cx="5961000" cy="7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5_1">
    <p:spTree>
      <p:nvGrpSpPr>
        <p:cNvPr id="3243" name="Shape 3243"/>
        <p:cNvGrpSpPr/>
        <p:nvPr/>
      </p:nvGrpSpPr>
      <p:grpSpPr>
        <a:xfrm>
          <a:off x="0" y="0"/>
          <a:ext cx="0" cy="0"/>
          <a:chOff x="0" y="0"/>
          <a:chExt cx="0" cy="0"/>
        </a:xfrm>
      </p:grpSpPr>
      <p:sp>
        <p:nvSpPr>
          <p:cNvPr id="3244" name="Google Shape;3244;p458"/>
          <p:cNvSpPr txBox="1"/>
          <p:nvPr>
            <p:ph type="title"/>
          </p:nvPr>
        </p:nvSpPr>
        <p:spPr>
          <a:xfrm>
            <a:off x="713225" y="3305750"/>
            <a:ext cx="24888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8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3245" name="Google Shape;3245;p458"/>
          <p:cNvSpPr txBox="1"/>
          <p:nvPr>
            <p:ph idx="1" type="subTitle"/>
          </p:nvPr>
        </p:nvSpPr>
        <p:spPr>
          <a:xfrm>
            <a:off x="713225" y="2147500"/>
            <a:ext cx="59610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pic>
        <p:nvPicPr>
          <p:cNvPr id="3246" name="Google Shape;3246;p458"/>
          <p:cNvPicPr preferRelativeResize="0"/>
          <p:nvPr/>
        </p:nvPicPr>
        <p:blipFill rotWithShape="1">
          <a:blip r:embed="rId2">
            <a:alphaModFix amt="86000"/>
          </a:blip>
          <a:srcRect b="0" l="0" r="0" t="41221"/>
          <a:stretch/>
        </p:blipFill>
        <p:spPr>
          <a:xfrm flipH="1" rot="10800000">
            <a:off x="3668650" y="3849274"/>
            <a:ext cx="2491451" cy="1321876"/>
          </a:xfrm>
          <a:prstGeom prst="rect">
            <a:avLst/>
          </a:prstGeom>
          <a:noFill/>
          <a:ln>
            <a:noFill/>
          </a:ln>
        </p:spPr>
      </p:pic>
      <p:pic>
        <p:nvPicPr>
          <p:cNvPr id="3247" name="Google Shape;3247;p458"/>
          <p:cNvPicPr preferRelativeResize="0"/>
          <p:nvPr/>
        </p:nvPicPr>
        <p:blipFill rotWithShape="1">
          <a:blip r:embed="rId3">
            <a:alphaModFix amt="86000"/>
          </a:blip>
          <a:srcRect b="55711" l="0" r="0" t="0"/>
          <a:stretch/>
        </p:blipFill>
        <p:spPr>
          <a:xfrm flipH="1" rot="10800000">
            <a:off x="1088534" y="1"/>
            <a:ext cx="3382091" cy="1497874"/>
          </a:xfrm>
          <a:prstGeom prst="rect">
            <a:avLst/>
          </a:prstGeom>
          <a:noFill/>
          <a:ln>
            <a:noFill/>
          </a:ln>
        </p:spPr>
      </p:pic>
      <p:pic>
        <p:nvPicPr>
          <p:cNvPr id="3248" name="Google Shape;3248;p458"/>
          <p:cNvPicPr preferRelativeResize="0"/>
          <p:nvPr/>
        </p:nvPicPr>
        <p:blipFill rotWithShape="1">
          <a:blip r:embed="rId2">
            <a:alphaModFix amt="86000"/>
          </a:blip>
          <a:srcRect b="59170" l="16240" r="0" t="0"/>
          <a:stretch/>
        </p:blipFill>
        <p:spPr>
          <a:xfrm flipH="1" rot="10800000">
            <a:off x="4600" y="0"/>
            <a:ext cx="2954929" cy="1300199"/>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
    <p:spTree>
      <p:nvGrpSpPr>
        <p:cNvPr id="314" name="Shape 314"/>
        <p:cNvGrpSpPr/>
        <p:nvPr/>
      </p:nvGrpSpPr>
      <p:grpSpPr>
        <a:xfrm>
          <a:off x="0" y="0"/>
          <a:ext cx="0" cy="0"/>
          <a:chOff x="0" y="0"/>
          <a:chExt cx="0" cy="0"/>
        </a:xfrm>
      </p:grpSpPr>
      <p:sp>
        <p:nvSpPr>
          <p:cNvPr id="315" name="Google Shape;315;p47"/>
          <p:cNvSpPr txBox="1"/>
          <p:nvPr>
            <p:ph idx="1" type="subTitle"/>
          </p:nvPr>
        </p:nvSpPr>
        <p:spPr>
          <a:xfrm>
            <a:off x="466340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16" name="Google Shape;316;p47"/>
          <p:cNvSpPr txBox="1"/>
          <p:nvPr>
            <p:ph idx="2" type="subTitle"/>
          </p:nvPr>
        </p:nvSpPr>
        <p:spPr>
          <a:xfrm>
            <a:off x="4663437"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317" name="Google Shape;317;p47"/>
          <p:cNvSpPr txBox="1"/>
          <p:nvPr>
            <p:ph idx="3" type="subTitle"/>
          </p:nvPr>
        </p:nvSpPr>
        <p:spPr>
          <a:xfrm>
            <a:off x="95090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18" name="Google Shape;318;p47"/>
          <p:cNvSpPr txBox="1"/>
          <p:nvPr>
            <p:ph idx="4" type="subTitle"/>
          </p:nvPr>
        </p:nvSpPr>
        <p:spPr>
          <a:xfrm>
            <a:off x="950888"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319" name="Google Shape;319;p47"/>
          <p:cNvSpPr txBox="1"/>
          <p:nvPr>
            <p:ph idx="5" type="subTitle"/>
          </p:nvPr>
        </p:nvSpPr>
        <p:spPr>
          <a:xfrm flipH="1">
            <a:off x="651965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20" name="Google Shape;320;p47"/>
          <p:cNvSpPr txBox="1"/>
          <p:nvPr>
            <p:ph idx="6" type="subTitle"/>
          </p:nvPr>
        </p:nvSpPr>
        <p:spPr>
          <a:xfrm flipH="1">
            <a:off x="6519713"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321" name="Google Shape;321;p47"/>
          <p:cNvSpPr txBox="1"/>
          <p:nvPr>
            <p:ph idx="7" type="subTitle"/>
          </p:nvPr>
        </p:nvSpPr>
        <p:spPr>
          <a:xfrm flipH="1">
            <a:off x="2807150" y="2570230"/>
            <a:ext cx="14265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22" name="Google Shape;322;p47"/>
          <p:cNvSpPr txBox="1"/>
          <p:nvPr>
            <p:ph idx="8" type="subTitle"/>
          </p:nvPr>
        </p:nvSpPr>
        <p:spPr>
          <a:xfrm flipH="1">
            <a:off x="2807163"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323" name="Google Shape;323;p47"/>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324" name="Google Shape;324;p47"/>
          <p:cNvPicPr preferRelativeResize="0"/>
          <p:nvPr/>
        </p:nvPicPr>
        <p:blipFill rotWithShape="1">
          <a:blip r:embed="rId2">
            <a:alphaModFix/>
          </a:blip>
          <a:srcRect b="0" l="0" r="50541" t="43284"/>
          <a:stretch/>
        </p:blipFill>
        <p:spPr>
          <a:xfrm>
            <a:off x="7354350" y="0"/>
            <a:ext cx="1789650" cy="1881223"/>
          </a:xfrm>
          <a:prstGeom prst="rect">
            <a:avLst/>
          </a:prstGeom>
          <a:noFill/>
          <a:ln>
            <a:noFill/>
          </a:ln>
        </p:spPr>
      </p:pic>
      <p:sp>
        <p:nvSpPr>
          <p:cNvPr id="325" name="Google Shape;325;p47"/>
          <p:cNvSpPr/>
          <p:nvPr/>
        </p:nvSpPr>
        <p:spPr>
          <a:xfrm>
            <a:off x="7661875" y="3555025"/>
            <a:ext cx="1482124" cy="1588476"/>
          </a:xfrm>
          <a:prstGeom prst="rect">
            <a:avLst/>
          </a:prstGeom>
          <a:noFill/>
          <a:ln>
            <a:noFill/>
          </a:ln>
        </p:spPr>
      </p:sp>
      <p:pic>
        <p:nvPicPr>
          <p:cNvPr id="326" name="Google Shape;326;p47"/>
          <p:cNvPicPr preferRelativeResize="0"/>
          <p:nvPr/>
        </p:nvPicPr>
        <p:blipFill rotWithShape="1">
          <a:blip r:embed="rId3">
            <a:alphaModFix/>
          </a:blip>
          <a:srcRect b="0" l="32863" r="0" t="28810"/>
          <a:stretch/>
        </p:blipFill>
        <p:spPr>
          <a:xfrm>
            <a:off x="-225" y="0"/>
            <a:ext cx="1593424" cy="1725760"/>
          </a:xfrm>
          <a:prstGeom prst="rect">
            <a:avLst/>
          </a:prstGeom>
          <a:noFill/>
          <a:ln>
            <a:noFill/>
          </a:ln>
        </p:spPr>
      </p:pic>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18">
    <p:spTree>
      <p:nvGrpSpPr>
        <p:cNvPr id="3249" name="Shape 3249"/>
        <p:cNvGrpSpPr/>
        <p:nvPr/>
      </p:nvGrpSpPr>
      <p:grpSpPr>
        <a:xfrm>
          <a:off x="0" y="0"/>
          <a:ext cx="0" cy="0"/>
          <a:chOff x="0" y="0"/>
          <a:chExt cx="0" cy="0"/>
        </a:xfrm>
      </p:grpSpPr>
      <p:sp>
        <p:nvSpPr>
          <p:cNvPr id="3250" name="Google Shape;3250;p459"/>
          <p:cNvSpPr txBox="1"/>
          <p:nvPr>
            <p:ph type="title"/>
          </p:nvPr>
        </p:nvSpPr>
        <p:spPr>
          <a:xfrm>
            <a:off x="4107650" y="3266550"/>
            <a:ext cx="4394100" cy="128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3251" name="Google Shape;3251;p459"/>
          <p:cNvPicPr preferRelativeResize="0"/>
          <p:nvPr/>
        </p:nvPicPr>
        <p:blipFill>
          <a:blip r:embed="rId2">
            <a:alphaModFix/>
          </a:blip>
          <a:stretch>
            <a:fillRect/>
          </a:stretch>
        </p:blipFill>
        <p:spPr>
          <a:xfrm>
            <a:off x="2834450" y="1000477"/>
            <a:ext cx="1018151" cy="995748"/>
          </a:xfrm>
          <a:prstGeom prst="rect">
            <a:avLst/>
          </a:prstGeom>
          <a:noFill/>
          <a:ln>
            <a:noFill/>
          </a:ln>
        </p:spPr>
      </p:pic>
      <p:pic>
        <p:nvPicPr>
          <p:cNvPr id="3252" name="Google Shape;3252;p459"/>
          <p:cNvPicPr preferRelativeResize="0"/>
          <p:nvPr/>
        </p:nvPicPr>
        <p:blipFill>
          <a:blip r:embed="rId3">
            <a:alphaModFix/>
          </a:blip>
          <a:stretch>
            <a:fillRect/>
          </a:stretch>
        </p:blipFill>
        <p:spPr>
          <a:xfrm>
            <a:off x="4740400" y="399475"/>
            <a:ext cx="2635957" cy="2398715"/>
          </a:xfrm>
          <a:prstGeom prst="rect">
            <a:avLst/>
          </a:prstGeom>
          <a:noFill/>
          <a:ln>
            <a:noFill/>
          </a:ln>
        </p:spPr>
      </p:pic>
      <p:pic>
        <p:nvPicPr>
          <p:cNvPr id="3253" name="Google Shape;3253;p459"/>
          <p:cNvPicPr preferRelativeResize="0"/>
          <p:nvPr/>
        </p:nvPicPr>
        <p:blipFill rotWithShape="1">
          <a:blip r:embed="rId4">
            <a:alphaModFix/>
          </a:blip>
          <a:srcRect b="0" l="43333" r="0" t="0"/>
          <a:stretch/>
        </p:blipFill>
        <p:spPr>
          <a:xfrm>
            <a:off x="0" y="73050"/>
            <a:ext cx="1157524" cy="1843826"/>
          </a:xfrm>
          <a:prstGeom prst="rect">
            <a:avLst/>
          </a:prstGeom>
          <a:noFill/>
          <a:ln>
            <a:noFill/>
          </a:ln>
        </p:spPr>
      </p:pic>
      <p:pic>
        <p:nvPicPr>
          <p:cNvPr id="3254" name="Google Shape;3254;p459"/>
          <p:cNvPicPr preferRelativeResize="0"/>
          <p:nvPr/>
        </p:nvPicPr>
        <p:blipFill>
          <a:blip r:embed="rId5">
            <a:alphaModFix/>
          </a:blip>
          <a:stretch>
            <a:fillRect/>
          </a:stretch>
        </p:blipFill>
        <p:spPr>
          <a:xfrm>
            <a:off x="6023956" y="836390"/>
            <a:ext cx="2554868" cy="2292561"/>
          </a:xfrm>
          <a:prstGeom prst="rect">
            <a:avLst/>
          </a:prstGeom>
          <a:noFill/>
          <a:ln>
            <a:noFill/>
          </a:ln>
        </p:spPr>
      </p:pic>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19">
    <p:spTree>
      <p:nvGrpSpPr>
        <p:cNvPr id="3255" name="Shape 3255"/>
        <p:cNvGrpSpPr/>
        <p:nvPr/>
      </p:nvGrpSpPr>
      <p:grpSpPr>
        <a:xfrm>
          <a:off x="0" y="0"/>
          <a:ext cx="0" cy="0"/>
          <a:chOff x="0" y="0"/>
          <a:chExt cx="0" cy="0"/>
        </a:xfrm>
      </p:grpSpPr>
      <p:sp>
        <p:nvSpPr>
          <p:cNvPr id="3256" name="Google Shape;3256;p460"/>
          <p:cNvSpPr txBox="1"/>
          <p:nvPr>
            <p:ph type="title"/>
          </p:nvPr>
        </p:nvSpPr>
        <p:spPr>
          <a:xfrm>
            <a:off x="3424675" y="2411446"/>
            <a:ext cx="5001900" cy="2195400"/>
          </a:xfrm>
          <a:prstGeom prst="rect">
            <a:avLst/>
          </a:prstGeom>
        </p:spPr>
        <p:txBody>
          <a:bodyPr anchorCtr="0" anchor="ctr" bIns="91425" lIns="91425" spcFirstLastPara="1" rIns="91425" wrap="square" tIns="91425">
            <a:noAutofit/>
          </a:bodyPr>
          <a:lstStyle>
            <a:lvl1pPr lvl="0" rtl="0" algn="r">
              <a:lnSpc>
                <a:spcPct val="90000"/>
              </a:lnSpc>
              <a:spcBef>
                <a:spcPts val="0"/>
              </a:spcBef>
              <a:spcAft>
                <a:spcPts val="0"/>
              </a:spcAft>
              <a:buClr>
                <a:schemeClr val="lt1"/>
              </a:buClr>
              <a:buSzPts val="3500"/>
              <a:buNone/>
              <a:defRPr sz="8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3257" name="Google Shape;3257;p460"/>
          <p:cNvPicPr preferRelativeResize="0"/>
          <p:nvPr/>
        </p:nvPicPr>
        <p:blipFill rotWithShape="1">
          <a:blip r:embed="rId2">
            <a:alphaModFix/>
          </a:blip>
          <a:srcRect b="0" l="2257" r="0" t="0"/>
          <a:stretch/>
        </p:blipFill>
        <p:spPr>
          <a:xfrm>
            <a:off x="557075" y="482050"/>
            <a:ext cx="3270176" cy="2759026"/>
          </a:xfrm>
          <a:prstGeom prst="rect">
            <a:avLst/>
          </a:prstGeom>
          <a:noFill/>
          <a:ln>
            <a:noFill/>
          </a:ln>
        </p:spPr>
      </p:pic>
      <p:pic>
        <p:nvPicPr>
          <p:cNvPr id="3258" name="Google Shape;3258;p460"/>
          <p:cNvPicPr preferRelativeResize="0"/>
          <p:nvPr/>
        </p:nvPicPr>
        <p:blipFill rotWithShape="1">
          <a:blip r:embed="rId3">
            <a:alphaModFix/>
          </a:blip>
          <a:srcRect b="37965" l="0" r="0" t="0"/>
          <a:stretch/>
        </p:blipFill>
        <p:spPr>
          <a:xfrm>
            <a:off x="1853000" y="3832427"/>
            <a:ext cx="2355251" cy="1311075"/>
          </a:xfrm>
          <a:prstGeom prst="rect">
            <a:avLst/>
          </a:prstGeom>
          <a:noFill/>
          <a:ln>
            <a:noFill/>
          </a:ln>
        </p:spPr>
      </p:pic>
      <p:pic>
        <p:nvPicPr>
          <p:cNvPr id="3259" name="Google Shape;3259;p460"/>
          <p:cNvPicPr preferRelativeResize="0"/>
          <p:nvPr/>
        </p:nvPicPr>
        <p:blipFill rotWithShape="1">
          <a:blip r:embed="rId4">
            <a:alphaModFix/>
          </a:blip>
          <a:srcRect b="0" l="0" r="0" t="17857"/>
          <a:stretch/>
        </p:blipFill>
        <p:spPr>
          <a:xfrm>
            <a:off x="5425400" y="-24700"/>
            <a:ext cx="2198224" cy="1812949"/>
          </a:xfrm>
          <a:prstGeom prst="rect">
            <a:avLst/>
          </a:prstGeom>
          <a:noFill/>
          <a:ln>
            <a:noFill/>
          </a:ln>
        </p:spPr>
      </p:pic>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1">
    <p:spTree>
      <p:nvGrpSpPr>
        <p:cNvPr id="3260" name="Shape 3260"/>
        <p:cNvGrpSpPr/>
        <p:nvPr/>
      </p:nvGrpSpPr>
      <p:grpSpPr>
        <a:xfrm>
          <a:off x="0" y="0"/>
          <a:ext cx="0" cy="0"/>
          <a:chOff x="0" y="0"/>
          <a:chExt cx="0" cy="0"/>
        </a:xfrm>
      </p:grpSpPr>
      <p:sp>
        <p:nvSpPr>
          <p:cNvPr id="3261" name="Google Shape;3261;p461"/>
          <p:cNvSpPr txBox="1"/>
          <p:nvPr>
            <p:ph type="title"/>
          </p:nvPr>
        </p:nvSpPr>
        <p:spPr>
          <a:xfrm>
            <a:off x="2581350" y="1660775"/>
            <a:ext cx="3981300" cy="68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600"/>
              <a:buNone/>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3262" name="Google Shape;3262;p461"/>
          <p:cNvSpPr txBox="1"/>
          <p:nvPr>
            <p:ph idx="1" type="subTitle"/>
          </p:nvPr>
        </p:nvSpPr>
        <p:spPr>
          <a:xfrm>
            <a:off x="2411850" y="2410025"/>
            <a:ext cx="4320300" cy="1398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a:lvl1pPr>
            <a:lvl2pPr lvl="1" rtl="0" algn="ctr">
              <a:lnSpc>
                <a:spcPct val="100000"/>
              </a:lnSpc>
              <a:spcBef>
                <a:spcPts val="160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pic>
        <p:nvPicPr>
          <p:cNvPr id="3263" name="Google Shape;3263;p461"/>
          <p:cNvPicPr preferRelativeResize="0"/>
          <p:nvPr/>
        </p:nvPicPr>
        <p:blipFill>
          <a:blip r:embed="rId2">
            <a:alphaModFix/>
          </a:blip>
          <a:stretch>
            <a:fillRect/>
          </a:stretch>
        </p:blipFill>
        <p:spPr>
          <a:xfrm>
            <a:off x="321900" y="306645"/>
            <a:ext cx="2107050" cy="1917405"/>
          </a:xfrm>
          <a:prstGeom prst="rect">
            <a:avLst/>
          </a:prstGeom>
          <a:noFill/>
          <a:ln>
            <a:noFill/>
          </a:ln>
        </p:spPr>
      </p:pic>
      <p:pic>
        <p:nvPicPr>
          <p:cNvPr id="3264" name="Google Shape;3264;p461"/>
          <p:cNvPicPr preferRelativeResize="0"/>
          <p:nvPr/>
        </p:nvPicPr>
        <p:blipFill rotWithShape="1">
          <a:blip r:embed="rId3">
            <a:alphaModFix/>
          </a:blip>
          <a:srcRect b="0" l="0" r="29103" t="0"/>
          <a:stretch/>
        </p:blipFill>
        <p:spPr>
          <a:xfrm>
            <a:off x="7257850" y="1584575"/>
            <a:ext cx="1886149" cy="2685299"/>
          </a:xfrm>
          <a:prstGeom prst="rect">
            <a:avLst/>
          </a:prstGeom>
          <a:noFill/>
          <a:ln>
            <a:noFill/>
          </a:ln>
        </p:spPr>
      </p:pic>
      <p:pic>
        <p:nvPicPr>
          <p:cNvPr id="3265" name="Google Shape;3265;p461"/>
          <p:cNvPicPr preferRelativeResize="0"/>
          <p:nvPr/>
        </p:nvPicPr>
        <p:blipFill rotWithShape="1">
          <a:blip r:embed="rId4">
            <a:alphaModFix/>
          </a:blip>
          <a:srcRect b="25689" l="14864" r="0" t="0"/>
          <a:stretch/>
        </p:blipFill>
        <p:spPr>
          <a:xfrm>
            <a:off x="-17100" y="3148450"/>
            <a:ext cx="2276550" cy="1995051"/>
          </a:xfrm>
          <a:prstGeom prst="rect">
            <a:avLst/>
          </a:prstGeom>
          <a:noFill/>
          <a:ln>
            <a:noFill/>
          </a:ln>
        </p:spPr>
      </p:pic>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CUSTOM_11_1">
    <p:spTree>
      <p:nvGrpSpPr>
        <p:cNvPr id="3266" name="Shape 3266"/>
        <p:cNvGrpSpPr/>
        <p:nvPr/>
      </p:nvGrpSpPr>
      <p:grpSpPr>
        <a:xfrm>
          <a:off x="0" y="0"/>
          <a:ext cx="0" cy="0"/>
          <a:chOff x="0" y="0"/>
          <a:chExt cx="0" cy="0"/>
        </a:xfrm>
      </p:grpSpPr>
      <p:sp>
        <p:nvSpPr>
          <p:cNvPr id="3267" name="Google Shape;3267;p462"/>
          <p:cNvSpPr txBox="1"/>
          <p:nvPr>
            <p:ph type="title"/>
          </p:nvPr>
        </p:nvSpPr>
        <p:spPr>
          <a:xfrm>
            <a:off x="1677450" y="539500"/>
            <a:ext cx="5789100" cy="68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600"/>
              <a:buNone/>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3268" name="Google Shape;3268;p462"/>
          <p:cNvSpPr txBox="1"/>
          <p:nvPr>
            <p:ph idx="1" type="subTitle"/>
          </p:nvPr>
        </p:nvSpPr>
        <p:spPr>
          <a:xfrm>
            <a:off x="2411850" y="1664000"/>
            <a:ext cx="4320300" cy="540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accent1"/>
              </a:buClr>
              <a:buSzPts val="1400"/>
              <a:buNone/>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3269" name="Google Shape;3269;p462"/>
          <p:cNvSpPr txBox="1"/>
          <p:nvPr>
            <p:ph idx="2" type="subTitle"/>
          </p:nvPr>
        </p:nvSpPr>
        <p:spPr>
          <a:xfrm>
            <a:off x="2041500" y="2306300"/>
            <a:ext cx="4908600" cy="1924200"/>
          </a:xfrm>
          <a:prstGeom prst="rect">
            <a:avLst/>
          </a:prstGeom>
        </p:spPr>
        <p:txBody>
          <a:bodyPr anchorCtr="0" anchor="t" bIns="91425" lIns="91425" spcFirstLastPara="1" rIns="91425" wrap="square" tIns="91425">
            <a:noAutofit/>
          </a:bodyPr>
          <a:lstStyle>
            <a:lvl1pPr lvl="0" rtl="0">
              <a:lnSpc>
                <a:spcPct val="150000"/>
              </a:lnSpc>
              <a:spcBef>
                <a:spcPts val="0"/>
              </a:spcBef>
              <a:spcAft>
                <a:spcPts val="0"/>
              </a:spcAft>
              <a:buClr>
                <a:schemeClr val="accent1"/>
              </a:buClr>
              <a:buSzPts val="1400"/>
              <a:buChar ch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pic>
        <p:nvPicPr>
          <p:cNvPr id="3270" name="Google Shape;3270;p462"/>
          <p:cNvPicPr preferRelativeResize="0"/>
          <p:nvPr/>
        </p:nvPicPr>
        <p:blipFill rotWithShape="1">
          <a:blip r:embed="rId2">
            <a:alphaModFix/>
          </a:blip>
          <a:srcRect b="0" l="18227" r="0" t="0"/>
          <a:stretch/>
        </p:blipFill>
        <p:spPr>
          <a:xfrm>
            <a:off x="0" y="1571375"/>
            <a:ext cx="1935326" cy="2136450"/>
          </a:xfrm>
          <a:prstGeom prst="rect">
            <a:avLst/>
          </a:prstGeom>
          <a:noFill/>
          <a:ln>
            <a:noFill/>
          </a:ln>
        </p:spPr>
      </p:pic>
      <p:pic>
        <p:nvPicPr>
          <p:cNvPr id="3271" name="Google Shape;3271;p462"/>
          <p:cNvPicPr preferRelativeResize="0"/>
          <p:nvPr/>
        </p:nvPicPr>
        <p:blipFill rotWithShape="1">
          <a:blip r:embed="rId3">
            <a:alphaModFix/>
          </a:blip>
          <a:srcRect b="0" l="0" r="29903" t="23442"/>
          <a:stretch/>
        </p:blipFill>
        <p:spPr>
          <a:xfrm>
            <a:off x="7403800" y="0"/>
            <a:ext cx="1740199" cy="1729626"/>
          </a:xfrm>
          <a:prstGeom prst="rect">
            <a:avLst/>
          </a:prstGeom>
          <a:noFill/>
          <a:ln>
            <a:noFill/>
          </a:ln>
        </p:spPr>
      </p:pic>
      <p:pic>
        <p:nvPicPr>
          <p:cNvPr id="3272" name="Google Shape;3272;p462"/>
          <p:cNvPicPr preferRelativeResize="0"/>
          <p:nvPr/>
        </p:nvPicPr>
        <p:blipFill rotWithShape="1">
          <a:blip r:embed="rId4">
            <a:alphaModFix/>
          </a:blip>
          <a:srcRect b="0" l="26362" r="0" t="9074"/>
          <a:stretch/>
        </p:blipFill>
        <p:spPr>
          <a:xfrm rot="10799993">
            <a:off x="7318399" y="2851204"/>
            <a:ext cx="1837376" cy="2317119"/>
          </a:xfrm>
          <a:prstGeom prst="rect">
            <a:avLst/>
          </a:prstGeom>
          <a:noFill/>
          <a:ln>
            <a:noFill/>
          </a:ln>
        </p:spPr>
      </p:pic>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2">
    <p:spTree>
      <p:nvGrpSpPr>
        <p:cNvPr id="3273" name="Shape 3273"/>
        <p:cNvGrpSpPr/>
        <p:nvPr/>
      </p:nvGrpSpPr>
      <p:grpSpPr>
        <a:xfrm>
          <a:off x="0" y="0"/>
          <a:ext cx="0" cy="0"/>
          <a:chOff x="0" y="0"/>
          <a:chExt cx="0" cy="0"/>
        </a:xfrm>
      </p:grpSpPr>
      <p:sp>
        <p:nvSpPr>
          <p:cNvPr id="3274" name="Google Shape;3274;p463"/>
          <p:cNvSpPr txBox="1"/>
          <p:nvPr>
            <p:ph type="title"/>
          </p:nvPr>
        </p:nvSpPr>
        <p:spPr>
          <a:xfrm>
            <a:off x="4575055" y="2764177"/>
            <a:ext cx="3858900" cy="100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3275" name="Google Shape;3275;p463"/>
          <p:cNvSpPr txBox="1"/>
          <p:nvPr>
            <p:ph hasCustomPrompt="1" idx="2" type="title"/>
          </p:nvPr>
        </p:nvSpPr>
        <p:spPr>
          <a:xfrm>
            <a:off x="6063955" y="1957725"/>
            <a:ext cx="2370000" cy="115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3276" name="Google Shape;3276;p463"/>
          <p:cNvSpPr txBox="1"/>
          <p:nvPr>
            <p:ph idx="1" type="subTitle"/>
          </p:nvPr>
        </p:nvSpPr>
        <p:spPr>
          <a:xfrm>
            <a:off x="5818575" y="3950125"/>
            <a:ext cx="2615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3277" name="Google Shape;3277;p463"/>
          <p:cNvPicPr preferRelativeResize="0"/>
          <p:nvPr/>
        </p:nvPicPr>
        <p:blipFill rotWithShape="1">
          <a:blip r:embed="rId2">
            <a:alphaModFix amt="88000"/>
          </a:blip>
          <a:srcRect b="0" l="17416" r="0" t="30128"/>
          <a:stretch/>
        </p:blipFill>
        <p:spPr>
          <a:xfrm flipH="1">
            <a:off x="5860925" y="0"/>
            <a:ext cx="3301876" cy="1808024"/>
          </a:xfrm>
          <a:prstGeom prst="rect">
            <a:avLst/>
          </a:prstGeom>
          <a:noFill/>
          <a:ln>
            <a:noFill/>
          </a:ln>
        </p:spPr>
      </p:pic>
      <p:pic>
        <p:nvPicPr>
          <p:cNvPr id="3278" name="Google Shape;3278;p463"/>
          <p:cNvPicPr preferRelativeResize="0"/>
          <p:nvPr/>
        </p:nvPicPr>
        <p:blipFill rotWithShape="1">
          <a:blip r:embed="rId3">
            <a:alphaModFix/>
          </a:blip>
          <a:srcRect b="0" l="0" r="0" t="16777"/>
          <a:stretch/>
        </p:blipFill>
        <p:spPr>
          <a:xfrm>
            <a:off x="713225" y="-2978"/>
            <a:ext cx="1828801" cy="1702801"/>
          </a:xfrm>
          <a:prstGeom prst="rect">
            <a:avLst/>
          </a:prstGeom>
          <a:noFill/>
          <a:ln>
            <a:noFill/>
          </a:ln>
        </p:spPr>
      </p:pic>
      <p:pic>
        <p:nvPicPr>
          <p:cNvPr id="3279" name="Google Shape;3279;p463"/>
          <p:cNvPicPr preferRelativeResize="0"/>
          <p:nvPr/>
        </p:nvPicPr>
        <p:blipFill rotWithShape="1">
          <a:blip r:embed="rId4">
            <a:alphaModFix amt="85000"/>
          </a:blip>
          <a:srcRect b="0" l="0" r="78523" t="0"/>
          <a:stretch/>
        </p:blipFill>
        <p:spPr>
          <a:xfrm rot="5400000">
            <a:off x="918900" y="3770899"/>
            <a:ext cx="510599" cy="2234601"/>
          </a:xfrm>
          <a:prstGeom prst="rect">
            <a:avLst/>
          </a:prstGeom>
          <a:noFill/>
          <a:ln>
            <a:noFill/>
          </a:ln>
        </p:spPr>
      </p:pic>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2_1">
    <p:spTree>
      <p:nvGrpSpPr>
        <p:cNvPr id="3280" name="Shape 3280"/>
        <p:cNvGrpSpPr/>
        <p:nvPr/>
      </p:nvGrpSpPr>
      <p:grpSpPr>
        <a:xfrm>
          <a:off x="0" y="0"/>
          <a:ext cx="0" cy="0"/>
          <a:chOff x="0" y="0"/>
          <a:chExt cx="0" cy="0"/>
        </a:xfrm>
      </p:grpSpPr>
      <p:sp>
        <p:nvSpPr>
          <p:cNvPr id="3281" name="Google Shape;3281;p464"/>
          <p:cNvSpPr txBox="1"/>
          <p:nvPr>
            <p:ph type="title"/>
          </p:nvPr>
        </p:nvSpPr>
        <p:spPr>
          <a:xfrm>
            <a:off x="2642550" y="2764177"/>
            <a:ext cx="3858900" cy="100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3282" name="Google Shape;3282;p464"/>
          <p:cNvSpPr txBox="1"/>
          <p:nvPr>
            <p:ph hasCustomPrompt="1" idx="2" type="title"/>
          </p:nvPr>
        </p:nvSpPr>
        <p:spPr>
          <a:xfrm>
            <a:off x="3387000" y="1957725"/>
            <a:ext cx="2370000" cy="115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3283" name="Google Shape;3283;p464"/>
          <p:cNvSpPr txBox="1"/>
          <p:nvPr>
            <p:ph idx="1" type="subTitle"/>
          </p:nvPr>
        </p:nvSpPr>
        <p:spPr>
          <a:xfrm>
            <a:off x="3264300" y="3950125"/>
            <a:ext cx="2615400" cy="64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3284" name="Google Shape;3284;p464"/>
          <p:cNvPicPr preferRelativeResize="0"/>
          <p:nvPr/>
        </p:nvPicPr>
        <p:blipFill rotWithShape="1">
          <a:blip r:embed="rId2">
            <a:alphaModFix/>
          </a:blip>
          <a:srcRect b="0" l="0" r="0" t="35629"/>
          <a:stretch/>
        </p:blipFill>
        <p:spPr>
          <a:xfrm>
            <a:off x="3839950" y="-3"/>
            <a:ext cx="2158474" cy="1425576"/>
          </a:xfrm>
          <a:prstGeom prst="rect">
            <a:avLst/>
          </a:prstGeom>
          <a:noFill/>
          <a:ln>
            <a:noFill/>
          </a:ln>
        </p:spPr>
      </p:pic>
      <p:pic>
        <p:nvPicPr>
          <p:cNvPr id="3285" name="Google Shape;3285;p464"/>
          <p:cNvPicPr preferRelativeResize="0"/>
          <p:nvPr/>
        </p:nvPicPr>
        <p:blipFill rotWithShape="1">
          <a:blip r:embed="rId3">
            <a:alphaModFix/>
          </a:blip>
          <a:srcRect b="0" l="0" r="0" t="11964"/>
          <a:stretch/>
        </p:blipFill>
        <p:spPr>
          <a:xfrm>
            <a:off x="5268875" y="0"/>
            <a:ext cx="2158474" cy="1900200"/>
          </a:xfrm>
          <a:prstGeom prst="rect">
            <a:avLst/>
          </a:prstGeom>
          <a:noFill/>
          <a:ln>
            <a:noFill/>
          </a:ln>
        </p:spPr>
      </p:pic>
      <p:pic>
        <p:nvPicPr>
          <p:cNvPr id="3286" name="Google Shape;3286;p464"/>
          <p:cNvPicPr preferRelativeResize="0"/>
          <p:nvPr/>
        </p:nvPicPr>
        <p:blipFill rotWithShape="1">
          <a:blip r:embed="rId4">
            <a:alphaModFix/>
          </a:blip>
          <a:srcRect b="35587" l="0" r="0" t="0"/>
          <a:stretch/>
        </p:blipFill>
        <p:spPr>
          <a:xfrm>
            <a:off x="717425" y="3616925"/>
            <a:ext cx="2370000" cy="1526576"/>
          </a:xfrm>
          <a:prstGeom prst="rect">
            <a:avLst/>
          </a:prstGeom>
          <a:noFill/>
          <a:ln>
            <a:noFill/>
          </a:ln>
        </p:spPr>
      </p:pic>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2_1_1">
    <p:bg>
      <p:bgPr>
        <a:solidFill>
          <a:schemeClr val="dk1"/>
        </a:solidFill>
      </p:bgPr>
    </p:bg>
    <p:spTree>
      <p:nvGrpSpPr>
        <p:cNvPr id="3287" name="Shape 3287"/>
        <p:cNvGrpSpPr/>
        <p:nvPr/>
      </p:nvGrpSpPr>
      <p:grpSpPr>
        <a:xfrm>
          <a:off x="0" y="0"/>
          <a:ext cx="0" cy="0"/>
          <a:chOff x="0" y="0"/>
          <a:chExt cx="0" cy="0"/>
        </a:xfrm>
      </p:grpSpPr>
      <p:sp>
        <p:nvSpPr>
          <p:cNvPr id="3288" name="Google Shape;3288;p465"/>
          <p:cNvSpPr txBox="1"/>
          <p:nvPr>
            <p:ph type="title"/>
          </p:nvPr>
        </p:nvSpPr>
        <p:spPr>
          <a:xfrm>
            <a:off x="789352" y="2459375"/>
            <a:ext cx="2615400" cy="100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3289" name="Google Shape;3289;p465"/>
          <p:cNvSpPr txBox="1"/>
          <p:nvPr>
            <p:ph hasCustomPrompt="1" idx="2" type="title"/>
          </p:nvPr>
        </p:nvSpPr>
        <p:spPr>
          <a:xfrm>
            <a:off x="1034755" y="1652925"/>
            <a:ext cx="2370000" cy="115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3290" name="Google Shape;3290;p465"/>
          <p:cNvSpPr txBox="1"/>
          <p:nvPr>
            <p:ph idx="1" type="subTitle"/>
          </p:nvPr>
        </p:nvSpPr>
        <p:spPr>
          <a:xfrm>
            <a:off x="5922750" y="2564550"/>
            <a:ext cx="2336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3291" name="Google Shape;3291;p465"/>
          <p:cNvPicPr preferRelativeResize="0"/>
          <p:nvPr/>
        </p:nvPicPr>
        <p:blipFill rotWithShape="1">
          <a:blip r:embed="rId2">
            <a:alphaModFix/>
          </a:blip>
          <a:srcRect b="0" l="0" r="24276" t="17525"/>
          <a:stretch/>
        </p:blipFill>
        <p:spPr>
          <a:xfrm>
            <a:off x="7036275" y="0"/>
            <a:ext cx="2107725" cy="2072226"/>
          </a:xfrm>
          <a:prstGeom prst="rect">
            <a:avLst/>
          </a:prstGeom>
          <a:noFill/>
          <a:ln>
            <a:noFill/>
          </a:ln>
        </p:spPr>
      </p:pic>
      <p:pic>
        <p:nvPicPr>
          <p:cNvPr id="3292" name="Google Shape;3292;p465"/>
          <p:cNvPicPr preferRelativeResize="0"/>
          <p:nvPr/>
        </p:nvPicPr>
        <p:blipFill rotWithShape="1">
          <a:blip r:embed="rId3">
            <a:alphaModFix/>
          </a:blip>
          <a:srcRect b="55711" l="0" r="0" t="0"/>
          <a:stretch/>
        </p:blipFill>
        <p:spPr>
          <a:xfrm>
            <a:off x="536611" y="3913367"/>
            <a:ext cx="2839987" cy="1257788"/>
          </a:xfrm>
          <a:prstGeom prst="rect">
            <a:avLst/>
          </a:prstGeom>
          <a:noFill/>
          <a:ln>
            <a:noFill/>
          </a:ln>
        </p:spPr>
      </p:pic>
      <p:pic>
        <p:nvPicPr>
          <p:cNvPr id="3293" name="Google Shape;3293;p465"/>
          <p:cNvPicPr preferRelativeResize="0"/>
          <p:nvPr/>
        </p:nvPicPr>
        <p:blipFill rotWithShape="1">
          <a:blip r:embed="rId2">
            <a:alphaModFix/>
          </a:blip>
          <a:srcRect b="59170" l="28850" r="0" t="0"/>
          <a:stretch/>
        </p:blipFill>
        <p:spPr>
          <a:xfrm>
            <a:off x="0" y="4079358"/>
            <a:ext cx="2107714" cy="1091795"/>
          </a:xfrm>
          <a:prstGeom prst="rect">
            <a:avLst/>
          </a:prstGeom>
          <a:noFill/>
          <a:ln>
            <a:noFill/>
          </a:ln>
        </p:spPr>
      </p:pic>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17">
    <p:spTree>
      <p:nvGrpSpPr>
        <p:cNvPr id="3294" name="Shape 3294"/>
        <p:cNvGrpSpPr/>
        <p:nvPr/>
      </p:nvGrpSpPr>
      <p:grpSpPr>
        <a:xfrm>
          <a:off x="0" y="0"/>
          <a:ext cx="0" cy="0"/>
          <a:chOff x="0" y="0"/>
          <a:chExt cx="0" cy="0"/>
        </a:xfrm>
      </p:grpSpPr>
      <p:sp>
        <p:nvSpPr>
          <p:cNvPr id="3295" name="Google Shape;3295;p466"/>
          <p:cNvSpPr txBox="1"/>
          <p:nvPr>
            <p:ph hasCustomPrompt="1" type="title"/>
          </p:nvPr>
        </p:nvSpPr>
        <p:spPr>
          <a:xfrm>
            <a:off x="712500" y="1449525"/>
            <a:ext cx="3529200" cy="1680300"/>
          </a:xfrm>
          <a:prstGeom prst="rect">
            <a:avLst/>
          </a:prstGeom>
        </p:spPr>
        <p:txBody>
          <a:bodyPr anchorCtr="0" anchor="t" bIns="91425" lIns="91425" spcFirstLastPara="1" rIns="91425" wrap="square" tIns="91425">
            <a:noAutofit/>
          </a:bodyPr>
          <a:lstStyle>
            <a:lvl1pPr lvl="0" rtl="0">
              <a:spcBef>
                <a:spcPts val="0"/>
              </a:spcBef>
              <a:spcAft>
                <a:spcPts val="0"/>
              </a:spcAft>
              <a:buSzPts val="9500"/>
              <a:buNone/>
              <a:defRPr sz="11500"/>
            </a:lvl1pPr>
            <a:lvl2pPr lvl="1" rtl="0" algn="ctr">
              <a:spcBef>
                <a:spcPts val="0"/>
              </a:spcBef>
              <a:spcAft>
                <a:spcPts val="0"/>
              </a:spcAft>
              <a:buClr>
                <a:schemeClr val="accent1"/>
              </a:buClr>
              <a:buSzPts val="7200"/>
              <a:buNone/>
              <a:defRPr sz="7200">
                <a:solidFill>
                  <a:schemeClr val="accent1"/>
                </a:solidFill>
              </a:defRPr>
            </a:lvl2pPr>
            <a:lvl3pPr lvl="2" rtl="0" algn="ctr">
              <a:spcBef>
                <a:spcPts val="0"/>
              </a:spcBef>
              <a:spcAft>
                <a:spcPts val="0"/>
              </a:spcAft>
              <a:buClr>
                <a:schemeClr val="accent1"/>
              </a:buClr>
              <a:buSzPts val="7200"/>
              <a:buNone/>
              <a:defRPr sz="7200">
                <a:solidFill>
                  <a:schemeClr val="accent1"/>
                </a:solidFill>
              </a:defRPr>
            </a:lvl3pPr>
            <a:lvl4pPr lvl="3" rtl="0" algn="ctr">
              <a:spcBef>
                <a:spcPts val="0"/>
              </a:spcBef>
              <a:spcAft>
                <a:spcPts val="0"/>
              </a:spcAft>
              <a:buClr>
                <a:schemeClr val="accent1"/>
              </a:buClr>
              <a:buSzPts val="7200"/>
              <a:buNone/>
              <a:defRPr sz="7200">
                <a:solidFill>
                  <a:schemeClr val="accent1"/>
                </a:solidFill>
              </a:defRPr>
            </a:lvl4pPr>
            <a:lvl5pPr lvl="4" rtl="0" algn="ctr">
              <a:spcBef>
                <a:spcPts val="0"/>
              </a:spcBef>
              <a:spcAft>
                <a:spcPts val="0"/>
              </a:spcAft>
              <a:buClr>
                <a:schemeClr val="accent1"/>
              </a:buClr>
              <a:buSzPts val="7200"/>
              <a:buNone/>
              <a:defRPr sz="7200">
                <a:solidFill>
                  <a:schemeClr val="accent1"/>
                </a:solidFill>
              </a:defRPr>
            </a:lvl5pPr>
            <a:lvl6pPr lvl="5" rtl="0" algn="ctr">
              <a:spcBef>
                <a:spcPts val="0"/>
              </a:spcBef>
              <a:spcAft>
                <a:spcPts val="0"/>
              </a:spcAft>
              <a:buClr>
                <a:schemeClr val="accent1"/>
              </a:buClr>
              <a:buSzPts val="7200"/>
              <a:buNone/>
              <a:defRPr sz="7200">
                <a:solidFill>
                  <a:schemeClr val="accent1"/>
                </a:solidFill>
              </a:defRPr>
            </a:lvl6pPr>
            <a:lvl7pPr lvl="6" rtl="0" algn="ctr">
              <a:spcBef>
                <a:spcPts val="0"/>
              </a:spcBef>
              <a:spcAft>
                <a:spcPts val="0"/>
              </a:spcAft>
              <a:buClr>
                <a:schemeClr val="accent1"/>
              </a:buClr>
              <a:buSzPts val="7200"/>
              <a:buNone/>
              <a:defRPr sz="7200">
                <a:solidFill>
                  <a:schemeClr val="accent1"/>
                </a:solidFill>
              </a:defRPr>
            </a:lvl7pPr>
            <a:lvl8pPr lvl="7" rtl="0" algn="ctr">
              <a:spcBef>
                <a:spcPts val="0"/>
              </a:spcBef>
              <a:spcAft>
                <a:spcPts val="0"/>
              </a:spcAft>
              <a:buClr>
                <a:schemeClr val="accent1"/>
              </a:buClr>
              <a:buSzPts val="7200"/>
              <a:buNone/>
              <a:defRPr sz="7200">
                <a:solidFill>
                  <a:schemeClr val="accent1"/>
                </a:solidFill>
              </a:defRPr>
            </a:lvl8pPr>
            <a:lvl9pPr lvl="8" rtl="0" algn="ctr">
              <a:spcBef>
                <a:spcPts val="0"/>
              </a:spcBef>
              <a:spcAft>
                <a:spcPts val="0"/>
              </a:spcAft>
              <a:buClr>
                <a:schemeClr val="accent1"/>
              </a:buClr>
              <a:buSzPts val="7200"/>
              <a:buNone/>
              <a:defRPr sz="7200">
                <a:solidFill>
                  <a:schemeClr val="accent1"/>
                </a:solidFill>
              </a:defRPr>
            </a:lvl9pPr>
          </a:lstStyle>
          <a:p>
            <a:r>
              <a:t>xx%</a:t>
            </a:r>
          </a:p>
        </p:txBody>
      </p:sp>
      <p:sp>
        <p:nvSpPr>
          <p:cNvPr id="3296" name="Google Shape;3296;p466"/>
          <p:cNvSpPr txBox="1"/>
          <p:nvPr>
            <p:ph idx="1" type="subTitle"/>
          </p:nvPr>
        </p:nvSpPr>
        <p:spPr>
          <a:xfrm>
            <a:off x="712500" y="3129525"/>
            <a:ext cx="4123800" cy="442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r">
              <a:spcBef>
                <a:spcPts val="1600"/>
              </a:spcBef>
              <a:spcAft>
                <a:spcPts val="0"/>
              </a:spcAft>
              <a:buClr>
                <a:schemeClr val="accent1"/>
              </a:buClr>
              <a:buSzPts val="1600"/>
              <a:buNone/>
              <a:defRPr sz="1600">
                <a:solidFill>
                  <a:schemeClr val="accent1"/>
                </a:solidFill>
              </a:defRPr>
            </a:lvl2pPr>
            <a:lvl3pPr lvl="2" rtl="0" algn="r">
              <a:spcBef>
                <a:spcPts val="1600"/>
              </a:spcBef>
              <a:spcAft>
                <a:spcPts val="0"/>
              </a:spcAft>
              <a:buClr>
                <a:schemeClr val="accent1"/>
              </a:buClr>
              <a:buSzPts val="1600"/>
              <a:buNone/>
              <a:defRPr sz="1600">
                <a:solidFill>
                  <a:schemeClr val="accent1"/>
                </a:solidFill>
              </a:defRPr>
            </a:lvl3pPr>
            <a:lvl4pPr lvl="3" rtl="0" algn="r">
              <a:spcBef>
                <a:spcPts val="1600"/>
              </a:spcBef>
              <a:spcAft>
                <a:spcPts val="0"/>
              </a:spcAft>
              <a:buClr>
                <a:schemeClr val="accent1"/>
              </a:buClr>
              <a:buSzPts val="1600"/>
              <a:buNone/>
              <a:defRPr sz="1600">
                <a:solidFill>
                  <a:schemeClr val="accent1"/>
                </a:solidFill>
              </a:defRPr>
            </a:lvl4pPr>
            <a:lvl5pPr lvl="4" rtl="0" algn="r">
              <a:spcBef>
                <a:spcPts val="1600"/>
              </a:spcBef>
              <a:spcAft>
                <a:spcPts val="0"/>
              </a:spcAft>
              <a:buClr>
                <a:schemeClr val="accent1"/>
              </a:buClr>
              <a:buSzPts val="1600"/>
              <a:buNone/>
              <a:defRPr sz="1600">
                <a:solidFill>
                  <a:schemeClr val="accent1"/>
                </a:solidFill>
              </a:defRPr>
            </a:lvl5pPr>
            <a:lvl6pPr lvl="5" rtl="0" algn="r">
              <a:spcBef>
                <a:spcPts val="1600"/>
              </a:spcBef>
              <a:spcAft>
                <a:spcPts val="0"/>
              </a:spcAft>
              <a:buClr>
                <a:schemeClr val="accent1"/>
              </a:buClr>
              <a:buSzPts val="1600"/>
              <a:buNone/>
              <a:defRPr sz="1600">
                <a:solidFill>
                  <a:schemeClr val="accent1"/>
                </a:solidFill>
              </a:defRPr>
            </a:lvl6pPr>
            <a:lvl7pPr lvl="6" rtl="0" algn="r">
              <a:spcBef>
                <a:spcPts val="1600"/>
              </a:spcBef>
              <a:spcAft>
                <a:spcPts val="0"/>
              </a:spcAft>
              <a:buClr>
                <a:schemeClr val="accent1"/>
              </a:buClr>
              <a:buSzPts val="1600"/>
              <a:buNone/>
              <a:defRPr sz="1600">
                <a:solidFill>
                  <a:schemeClr val="accent1"/>
                </a:solidFill>
              </a:defRPr>
            </a:lvl7pPr>
            <a:lvl8pPr lvl="7" rtl="0" algn="r">
              <a:spcBef>
                <a:spcPts val="1600"/>
              </a:spcBef>
              <a:spcAft>
                <a:spcPts val="0"/>
              </a:spcAft>
              <a:buClr>
                <a:schemeClr val="accent1"/>
              </a:buClr>
              <a:buSzPts val="1600"/>
              <a:buNone/>
              <a:defRPr sz="1600">
                <a:solidFill>
                  <a:schemeClr val="accent1"/>
                </a:solidFill>
              </a:defRPr>
            </a:lvl8pPr>
            <a:lvl9pPr lvl="8" rtl="0" algn="r">
              <a:spcBef>
                <a:spcPts val="1600"/>
              </a:spcBef>
              <a:spcAft>
                <a:spcPts val="1600"/>
              </a:spcAft>
              <a:buClr>
                <a:schemeClr val="accent1"/>
              </a:buClr>
              <a:buSzPts val="1600"/>
              <a:buNone/>
              <a:defRPr sz="1600">
                <a:solidFill>
                  <a:schemeClr val="accent1"/>
                </a:solidFill>
              </a:defRPr>
            </a:lvl9pPr>
          </a:lstStyle>
          <a:p/>
        </p:txBody>
      </p:sp>
      <p:pic>
        <p:nvPicPr>
          <p:cNvPr id="3297" name="Google Shape;3297;p466"/>
          <p:cNvPicPr preferRelativeResize="0"/>
          <p:nvPr/>
        </p:nvPicPr>
        <p:blipFill rotWithShape="1">
          <a:blip r:embed="rId2">
            <a:alphaModFix/>
          </a:blip>
          <a:srcRect b="0" l="0" r="0" t="41221"/>
          <a:stretch/>
        </p:blipFill>
        <p:spPr>
          <a:xfrm>
            <a:off x="3376600" y="-8350"/>
            <a:ext cx="2783501" cy="1476825"/>
          </a:xfrm>
          <a:prstGeom prst="rect">
            <a:avLst/>
          </a:prstGeom>
          <a:noFill/>
          <a:ln>
            <a:noFill/>
          </a:ln>
        </p:spPr>
      </p:pic>
      <p:pic>
        <p:nvPicPr>
          <p:cNvPr id="3298" name="Google Shape;3298;p466"/>
          <p:cNvPicPr preferRelativeResize="0"/>
          <p:nvPr/>
        </p:nvPicPr>
        <p:blipFill rotWithShape="1">
          <a:blip r:embed="rId3">
            <a:alphaModFix/>
          </a:blip>
          <a:srcRect b="55711" l="0" r="0" t="0"/>
          <a:stretch/>
        </p:blipFill>
        <p:spPr>
          <a:xfrm>
            <a:off x="536611" y="3913367"/>
            <a:ext cx="2839987" cy="1257788"/>
          </a:xfrm>
          <a:prstGeom prst="rect">
            <a:avLst/>
          </a:prstGeom>
          <a:noFill/>
          <a:ln>
            <a:noFill/>
          </a:ln>
        </p:spPr>
      </p:pic>
      <p:pic>
        <p:nvPicPr>
          <p:cNvPr id="3299" name="Google Shape;3299;p466"/>
          <p:cNvPicPr preferRelativeResize="0"/>
          <p:nvPr/>
        </p:nvPicPr>
        <p:blipFill rotWithShape="1">
          <a:blip r:embed="rId2">
            <a:alphaModFix/>
          </a:blip>
          <a:srcRect b="59170" l="28850" r="0" t="0"/>
          <a:stretch/>
        </p:blipFill>
        <p:spPr>
          <a:xfrm>
            <a:off x="0" y="4079358"/>
            <a:ext cx="2107714" cy="1091795"/>
          </a:xfrm>
          <a:prstGeom prst="rect">
            <a:avLst/>
          </a:prstGeom>
          <a:noFill/>
          <a:ln>
            <a:noFill/>
          </a:ln>
        </p:spPr>
      </p:pic>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20">
    <p:spTree>
      <p:nvGrpSpPr>
        <p:cNvPr id="3300" name="Shape 3300"/>
        <p:cNvGrpSpPr/>
        <p:nvPr/>
      </p:nvGrpSpPr>
      <p:grpSpPr>
        <a:xfrm>
          <a:off x="0" y="0"/>
          <a:ext cx="0" cy="0"/>
          <a:chOff x="0" y="0"/>
          <a:chExt cx="0" cy="0"/>
        </a:xfrm>
      </p:grpSpPr>
      <p:sp>
        <p:nvSpPr>
          <p:cNvPr id="3301" name="Google Shape;3301;p467"/>
          <p:cNvSpPr txBox="1"/>
          <p:nvPr>
            <p:ph hasCustomPrompt="1" type="title"/>
          </p:nvPr>
        </p:nvSpPr>
        <p:spPr>
          <a:xfrm>
            <a:off x="645100" y="679675"/>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3302" name="Google Shape;3302;p467"/>
          <p:cNvSpPr txBox="1"/>
          <p:nvPr>
            <p:ph idx="1" type="subTitle"/>
          </p:nvPr>
        </p:nvSpPr>
        <p:spPr>
          <a:xfrm>
            <a:off x="491200" y="1484350"/>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sp>
        <p:nvSpPr>
          <p:cNvPr id="3303" name="Google Shape;3303;p467"/>
          <p:cNvSpPr txBox="1"/>
          <p:nvPr>
            <p:ph hasCustomPrompt="1" idx="2" type="title"/>
          </p:nvPr>
        </p:nvSpPr>
        <p:spPr>
          <a:xfrm>
            <a:off x="3414163" y="1917931"/>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3304" name="Google Shape;3304;p467"/>
          <p:cNvSpPr txBox="1"/>
          <p:nvPr>
            <p:ph idx="3" type="subTitle"/>
          </p:nvPr>
        </p:nvSpPr>
        <p:spPr>
          <a:xfrm>
            <a:off x="3260263" y="2722616"/>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sp>
        <p:nvSpPr>
          <p:cNvPr id="3305" name="Google Shape;3305;p467"/>
          <p:cNvSpPr txBox="1"/>
          <p:nvPr>
            <p:ph hasCustomPrompt="1" idx="4" type="title"/>
          </p:nvPr>
        </p:nvSpPr>
        <p:spPr>
          <a:xfrm>
            <a:off x="6183225" y="3156188"/>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3306" name="Google Shape;3306;p467"/>
          <p:cNvSpPr txBox="1"/>
          <p:nvPr>
            <p:ph idx="5" type="subTitle"/>
          </p:nvPr>
        </p:nvSpPr>
        <p:spPr>
          <a:xfrm>
            <a:off x="6029325" y="3960882"/>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pic>
        <p:nvPicPr>
          <p:cNvPr id="3307" name="Google Shape;3307;p467"/>
          <p:cNvPicPr preferRelativeResize="0"/>
          <p:nvPr/>
        </p:nvPicPr>
        <p:blipFill>
          <a:blip r:embed="rId2">
            <a:alphaModFix amt="89000"/>
          </a:blip>
          <a:stretch>
            <a:fillRect/>
          </a:stretch>
        </p:blipFill>
        <p:spPr>
          <a:xfrm rot="-1026075">
            <a:off x="773710" y="2592277"/>
            <a:ext cx="1628577" cy="1592747"/>
          </a:xfrm>
          <a:prstGeom prst="rect">
            <a:avLst/>
          </a:prstGeom>
          <a:noFill/>
          <a:ln>
            <a:noFill/>
          </a:ln>
        </p:spPr>
      </p:pic>
      <p:pic>
        <p:nvPicPr>
          <p:cNvPr id="3308" name="Google Shape;3308;p467"/>
          <p:cNvPicPr preferRelativeResize="0"/>
          <p:nvPr/>
        </p:nvPicPr>
        <p:blipFill rotWithShape="1">
          <a:blip r:embed="rId3">
            <a:alphaModFix/>
          </a:blip>
          <a:srcRect b="0" l="0" r="0" t="48731"/>
          <a:stretch/>
        </p:blipFill>
        <p:spPr>
          <a:xfrm>
            <a:off x="5177932" y="0"/>
            <a:ext cx="2570475" cy="1323108"/>
          </a:xfrm>
          <a:prstGeom prst="rect">
            <a:avLst/>
          </a:prstGeom>
          <a:noFill/>
          <a:ln>
            <a:noFill/>
          </a:ln>
        </p:spPr>
      </p:pic>
      <p:pic>
        <p:nvPicPr>
          <p:cNvPr id="3309" name="Google Shape;3309;p467"/>
          <p:cNvPicPr preferRelativeResize="0"/>
          <p:nvPr/>
        </p:nvPicPr>
        <p:blipFill rotWithShape="1">
          <a:blip r:embed="rId4">
            <a:alphaModFix/>
          </a:blip>
          <a:srcRect b="0" l="0" r="10257" t="25451"/>
          <a:stretch/>
        </p:blipFill>
        <p:spPr>
          <a:xfrm>
            <a:off x="6883407" y="2"/>
            <a:ext cx="2260594" cy="1917922"/>
          </a:xfrm>
          <a:prstGeom prst="rect">
            <a:avLst/>
          </a:prstGeom>
          <a:noFill/>
          <a:ln>
            <a:noFill/>
          </a:ln>
        </p:spPr>
      </p:pic>
      <p:pic>
        <p:nvPicPr>
          <p:cNvPr id="3310" name="Google Shape;3310;p467"/>
          <p:cNvPicPr preferRelativeResize="0"/>
          <p:nvPr/>
        </p:nvPicPr>
        <p:blipFill rotWithShape="1">
          <a:blip r:embed="rId5">
            <a:alphaModFix/>
          </a:blip>
          <a:srcRect b="40366" l="0" r="0" t="0"/>
          <a:stretch/>
        </p:blipFill>
        <p:spPr>
          <a:xfrm>
            <a:off x="1787375" y="3553475"/>
            <a:ext cx="2929950" cy="1590024"/>
          </a:xfrm>
          <a:prstGeom prst="rect">
            <a:avLst/>
          </a:prstGeom>
          <a:noFill/>
          <a:ln>
            <a:noFill/>
          </a:ln>
        </p:spPr>
      </p:pic>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6">
    <p:spTree>
      <p:nvGrpSpPr>
        <p:cNvPr id="3311" name="Shape 3311"/>
        <p:cNvGrpSpPr/>
        <p:nvPr/>
      </p:nvGrpSpPr>
      <p:grpSpPr>
        <a:xfrm>
          <a:off x="0" y="0"/>
          <a:ext cx="0" cy="0"/>
          <a:chOff x="0" y="0"/>
          <a:chExt cx="0" cy="0"/>
        </a:xfrm>
      </p:grpSpPr>
      <p:sp>
        <p:nvSpPr>
          <p:cNvPr id="3312" name="Google Shape;3312;p468"/>
          <p:cNvSpPr txBox="1"/>
          <p:nvPr>
            <p:ph idx="1" type="subTitle"/>
          </p:nvPr>
        </p:nvSpPr>
        <p:spPr>
          <a:xfrm>
            <a:off x="5881269" y="265938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1600"/>
              </a:spcBef>
              <a:spcAft>
                <a:spcPts val="0"/>
              </a:spcAft>
              <a:buNone/>
              <a:defRPr sz="1800">
                <a:solidFill>
                  <a:schemeClr val="accent1"/>
                </a:solidFill>
                <a:latin typeface="Oswald"/>
                <a:ea typeface="Oswald"/>
                <a:cs typeface="Oswald"/>
                <a:sym typeface="Oswald"/>
              </a:defRPr>
            </a:lvl2pPr>
            <a:lvl3pPr lvl="2" rtl="0" algn="r">
              <a:spcBef>
                <a:spcPts val="1600"/>
              </a:spcBef>
              <a:spcAft>
                <a:spcPts val="0"/>
              </a:spcAft>
              <a:buNone/>
              <a:defRPr sz="1800">
                <a:solidFill>
                  <a:schemeClr val="accent1"/>
                </a:solidFill>
                <a:latin typeface="Oswald"/>
                <a:ea typeface="Oswald"/>
                <a:cs typeface="Oswald"/>
                <a:sym typeface="Oswald"/>
              </a:defRPr>
            </a:lvl3pPr>
            <a:lvl4pPr lvl="3" rtl="0" algn="r">
              <a:spcBef>
                <a:spcPts val="1600"/>
              </a:spcBef>
              <a:spcAft>
                <a:spcPts val="0"/>
              </a:spcAft>
              <a:buNone/>
              <a:defRPr sz="1800">
                <a:solidFill>
                  <a:schemeClr val="accent1"/>
                </a:solidFill>
                <a:latin typeface="Oswald"/>
                <a:ea typeface="Oswald"/>
                <a:cs typeface="Oswald"/>
                <a:sym typeface="Oswald"/>
              </a:defRPr>
            </a:lvl4pPr>
            <a:lvl5pPr lvl="4" rtl="0" algn="r">
              <a:spcBef>
                <a:spcPts val="1600"/>
              </a:spcBef>
              <a:spcAft>
                <a:spcPts val="0"/>
              </a:spcAft>
              <a:buNone/>
              <a:defRPr sz="1800">
                <a:solidFill>
                  <a:schemeClr val="accent1"/>
                </a:solidFill>
                <a:latin typeface="Oswald"/>
                <a:ea typeface="Oswald"/>
                <a:cs typeface="Oswald"/>
                <a:sym typeface="Oswald"/>
              </a:defRPr>
            </a:lvl5pPr>
            <a:lvl6pPr lvl="5" rtl="0" algn="r">
              <a:spcBef>
                <a:spcPts val="1600"/>
              </a:spcBef>
              <a:spcAft>
                <a:spcPts val="0"/>
              </a:spcAft>
              <a:buNone/>
              <a:defRPr sz="1800">
                <a:solidFill>
                  <a:schemeClr val="accent1"/>
                </a:solidFill>
                <a:latin typeface="Oswald"/>
                <a:ea typeface="Oswald"/>
                <a:cs typeface="Oswald"/>
                <a:sym typeface="Oswald"/>
              </a:defRPr>
            </a:lvl6pPr>
            <a:lvl7pPr lvl="6" rtl="0" algn="r">
              <a:spcBef>
                <a:spcPts val="1600"/>
              </a:spcBef>
              <a:spcAft>
                <a:spcPts val="0"/>
              </a:spcAft>
              <a:buNone/>
              <a:defRPr sz="1800">
                <a:solidFill>
                  <a:schemeClr val="accent1"/>
                </a:solidFill>
                <a:latin typeface="Oswald"/>
                <a:ea typeface="Oswald"/>
                <a:cs typeface="Oswald"/>
                <a:sym typeface="Oswald"/>
              </a:defRPr>
            </a:lvl7pPr>
            <a:lvl8pPr lvl="7" rtl="0" algn="r">
              <a:spcBef>
                <a:spcPts val="1600"/>
              </a:spcBef>
              <a:spcAft>
                <a:spcPts val="0"/>
              </a:spcAft>
              <a:buNone/>
              <a:defRPr sz="1800">
                <a:solidFill>
                  <a:schemeClr val="accent1"/>
                </a:solidFill>
                <a:latin typeface="Oswald"/>
                <a:ea typeface="Oswald"/>
                <a:cs typeface="Oswald"/>
                <a:sym typeface="Oswald"/>
              </a:defRPr>
            </a:lvl8pPr>
            <a:lvl9pPr lvl="8" rtl="0" algn="r">
              <a:spcBef>
                <a:spcPts val="1600"/>
              </a:spcBef>
              <a:spcAft>
                <a:spcPts val="1600"/>
              </a:spcAft>
              <a:buNone/>
              <a:defRPr sz="1800">
                <a:solidFill>
                  <a:schemeClr val="accent1"/>
                </a:solidFill>
                <a:latin typeface="Oswald"/>
                <a:ea typeface="Oswald"/>
                <a:cs typeface="Oswald"/>
                <a:sym typeface="Oswald"/>
              </a:defRPr>
            </a:lvl9pPr>
          </a:lstStyle>
          <a:p/>
        </p:txBody>
      </p:sp>
      <p:sp>
        <p:nvSpPr>
          <p:cNvPr id="3313" name="Google Shape;3313;p468"/>
          <p:cNvSpPr txBox="1"/>
          <p:nvPr>
            <p:ph idx="2" type="subTitle"/>
          </p:nvPr>
        </p:nvSpPr>
        <p:spPr>
          <a:xfrm>
            <a:off x="5076354" y="3395321"/>
            <a:ext cx="2446500" cy="877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3314" name="Google Shape;3314;p468"/>
          <p:cNvSpPr txBox="1"/>
          <p:nvPr>
            <p:ph idx="3" type="subTitle"/>
          </p:nvPr>
        </p:nvSpPr>
        <p:spPr>
          <a:xfrm>
            <a:off x="2426069" y="265538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0"/>
              </a:spcBef>
              <a:spcAft>
                <a:spcPts val="0"/>
              </a:spcAft>
              <a:buNone/>
              <a:defRPr sz="1800">
                <a:solidFill>
                  <a:schemeClr val="accent1"/>
                </a:solidFill>
                <a:latin typeface="Oswald"/>
                <a:ea typeface="Oswald"/>
                <a:cs typeface="Oswald"/>
                <a:sym typeface="Oswald"/>
              </a:defRPr>
            </a:lvl2pPr>
            <a:lvl3pPr lvl="2" rtl="0" algn="r">
              <a:spcBef>
                <a:spcPts val="0"/>
              </a:spcBef>
              <a:spcAft>
                <a:spcPts val="0"/>
              </a:spcAft>
              <a:buNone/>
              <a:defRPr sz="1800">
                <a:solidFill>
                  <a:schemeClr val="accent1"/>
                </a:solidFill>
                <a:latin typeface="Oswald"/>
                <a:ea typeface="Oswald"/>
                <a:cs typeface="Oswald"/>
                <a:sym typeface="Oswald"/>
              </a:defRPr>
            </a:lvl3pPr>
            <a:lvl4pPr lvl="3" rtl="0" algn="r">
              <a:spcBef>
                <a:spcPts val="0"/>
              </a:spcBef>
              <a:spcAft>
                <a:spcPts val="0"/>
              </a:spcAft>
              <a:buNone/>
              <a:defRPr sz="1800">
                <a:solidFill>
                  <a:schemeClr val="accent1"/>
                </a:solidFill>
                <a:latin typeface="Oswald"/>
                <a:ea typeface="Oswald"/>
                <a:cs typeface="Oswald"/>
                <a:sym typeface="Oswald"/>
              </a:defRPr>
            </a:lvl4pPr>
            <a:lvl5pPr lvl="4" rtl="0" algn="r">
              <a:spcBef>
                <a:spcPts val="0"/>
              </a:spcBef>
              <a:spcAft>
                <a:spcPts val="0"/>
              </a:spcAft>
              <a:buNone/>
              <a:defRPr sz="1800">
                <a:solidFill>
                  <a:schemeClr val="accent1"/>
                </a:solidFill>
                <a:latin typeface="Oswald"/>
                <a:ea typeface="Oswald"/>
                <a:cs typeface="Oswald"/>
                <a:sym typeface="Oswald"/>
              </a:defRPr>
            </a:lvl5pPr>
            <a:lvl6pPr lvl="5" rtl="0" algn="r">
              <a:spcBef>
                <a:spcPts val="0"/>
              </a:spcBef>
              <a:spcAft>
                <a:spcPts val="0"/>
              </a:spcAft>
              <a:buNone/>
              <a:defRPr sz="1800">
                <a:solidFill>
                  <a:schemeClr val="accent1"/>
                </a:solidFill>
                <a:latin typeface="Oswald"/>
                <a:ea typeface="Oswald"/>
                <a:cs typeface="Oswald"/>
                <a:sym typeface="Oswald"/>
              </a:defRPr>
            </a:lvl6pPr>
            <a:lvl7pPr lvl="6" rtl="0" algn="r">
              <a:spcBef>
                <a:spcPts val="0"/>
              </a:spcBef>
              <a:spcAft>
                <a:spcPts val="0"/>
              </a:spcAft>
              <a:buNone/>
              <a:defRPr sz="1800">
                <a:solidFill>
                  <a:schemeClr val="accent1"/>
                </a:solidFill>
                <a:latin typeface="Oswald"/>
                <a:ea typeface="Oswald"/>
                <a:cs typeface="Oswald"/>
                <a:sym typeface="Oswald"/>
              </a:defRPr>
            </a:lvl7pPr>
            <a:lvl8pPr lvl="7" rtl="0" algn="r">
              <a:spcBef>
                <a:spcPts val="0"/>
              </a:spcBef>
              <a:spcAft>
                <a:spcPts val="0"/>
              </a:spcAft>
              <a:buNone/>
              <a:defRPr sz="1800">
                <a:solidFill>
                  <a:schemeClr val="accent1"/>
                </a:solidFill>
                <a:latin typeface="Oswald"/>
                <a:ea typeface="Oswald"/>
                <a:cs typeface="Oswald"/>
                <a:sym typeface="Oswald"/>
              </a:defRPr>
            </a:lvl8pPr>
            <a:lvl9pPr lvl="8" rtl="0" algn="r">
              <a:spcBef>
                <a:spcPts val="0"/>
              </a:spcBef>
              <a:spcAft>
                <a:spcPts val="0"/>
              </a:spcAft>
              <a:buNone/>
              <a:defRPr sz="1800">
                <a:solidFill>
                  <a:schemeClr val="accent1"/>
                </a:solidFill>
                <a:latin typeface="Oswald"/>
                <a:ea typeface="Oswald"/>
                <a:cs typeface="Oswald"/>
                <a:sym typeface="Oswald"/>
              </a:defRPr>
            </a:lvl9pPr>
          </a:lstStyle>
          <a:p/>
        </p:txBody>
      </p:sp>
      <p:sp>
        <p:nvSpPr>
          <p:cNvPr id="3315" name="Google Shape;3315;p468"/>
          <p:cNvSpPr txBox="1"/>
          <p:nvPr>
            <p:ph idx="4" type="subTitle"/>
          </p:nvPr>
        </p:nvSpPr>
        <p:spPr>
          <a:xfrm>
            <a:off x="1621131" y="3395321"/>
            <a:ext cx="24465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sp>
        <p:nvSpPr>
          <p:cNvPr id="3316" name="Google Shape;3316;p468"/>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3317" name="Google Shape;3317;p468"/>
          <p:cNvPicPr preferRelativeResize="0"/>
          <p:nvPr/>
        </p:nvPicPr>
        <p:blipFill rotWithShape="1">
          <a:blip r:embed="rId2">
            <a:alphaModFix/>
          </a:blip>
          <a:srcRect b="0" l="0" r="56963" t="46632"/>
          <a:stretch/>
        </p:blipFill>
        <p:spPr>
          <a:xfrm>
            <a:off x="7238950" y="1"/>
            <a:ext cx="1905049" cy="2149701"/>
          </a:xfrm>
          <a:prstGeom prst="rect">
            <a:avLst/>
          </a:prstGeom>
          <a:noFill/>
          <a:ln>
            <a:noFill/>
          </a:ln>
        </p:spPr>
      </p:pic>
      <p:pic>
        <p:nvPicPr>
          <p:cNvPr id="3318" name="Google Shape;3318;p468"/>
          <p:cNvPicPr preferRelativeResize="0"/>
          <p:nvPr/>
        </p:nvPicPr>
        <p:blipFill rotWithShape="1">
          <a:blip r:embed="rId3">
            <a:alphaModFix/>
          </a:blip>
          <a:srcRect b="18626" l="43217" r="0" t="0"/>
          <a:stretch/>
        </p:blipFill>
        <p:spPr>
          <a:xfrm>
            <a:off x="0" y="2763125"/>
            <a:ext cx="1851150" cy="238037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_1">
    <p:spTree>
      <p:nvGrpSpPr>
        <p:cNvPr id="327" name="Shape 327"/>
        <p:cNvGrpSpPr/>
        <p:nvPr/>
      </p:nvGrpSpPr>
      <p:grpSpPr>
        <a:xfrm>
          <a:off x="0" y="0"/>
          <a:ext cx="0" cy="0"/>
          <a:chOff x="0" y="0"/>
          <a:chExt cx="0" cy="0"/>
        </a:xfrm>
      </p:grpSpPr>
      <p:sp>
        <p:nvSpPr>
          <p:cNvPr id="328" name="Google Shape;328;p48"/>
          <p:cNvSpPr txBox="1"/>
          <p:nvPr>
            <p:ph idx="1" type="subTitle"/>
          </p:nvPr>
        </p:nvSpPr>
        <p:spPr>
          <a:xfrm>
            <a:off x="5576100" y="1746384"/>
            <a:ext cx="1426500" cy="35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29" name="Google Shape;329;p48"/>
          <p:cNvSpPr txBox="1"/>
          <p:nvPr>
            <p:ph idx="2" type="subTitle"/>
          </p:nvPr>
        </p:nvSpPr>
        <p:spPr>
          <a:xfrm>
            <a:off x="5576100" y="210057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330" name="Google Shape;330;p48"/>
          <p:cNvSpPr txBox="1"/>
          <p:nvPr>
            <p:ph idx="3" type="subTitle"/>
          </p:nvPr>
        </p:nvSpPr>
        <p:spPr>
          <a:xfrm>
            <a:off x="2141400" y="1743975"/>
            <a:ext cx="1426500" cy="35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800">
                <a:solidFill>
                  <a:schemeClr val="accent1"/>
                </a:solidFill>
                <a:latin typeface="Oswald"/>
                <a:ea typeface="Oswald"/>
                <a:cs typeface="Oswald"/>
                <a:sym typeface="Oswald"/>
              </a:defRPr>
            </a:lvl1pPr>
            <a:lvl2pPr lvl="1" rtl="0" algn="r">
              <a:lnSpc>
                <a:spcPct val="100000"/>
              </a:lnSpc>
              <a:spcBef>
                <a:spcPts val="1600"/>
              </a:spcBef>
              <a:spcAft>
                <a:spcPts val="0"/>
              </a:spcAft>
              <a:buNone/>
              <a:defRPr sz="1800">
                <a:solidFill>
                  <a:schemeClr val="accent1"/>
                </a:solidFill>
                <a:latin typeface="Oswald"/>
                <a:ea typeface="Oswald"/>
                <a:cs typeface="Oswald"/>
                <a:sym typeface="Oswald"/>
              </a:defRPr>
            </a:lvl2pPr>
            <a:lvl3pPr lvl="2" rtl="0" algn="r">
              <a:lnSpc>
                <a:spcPct val="100000"/>
              </a:lnSpc>
              <a:spcBef>
                <a:spcPts val="1600"/>
              </a:spcBef>
              <a:spcAft>
                <a:spcPts val="0"/>
              </a:spcAft>
              <a:buNone/>
              <a:defRPr sz="1800">
                <a:solidFill>
                  <a:schemeClr val="accent1"/>
                </a:solidFill>
                <a:latin typeface="Oswald"/>
                <a:ea typeface="Oswald"/>
                <a:cs typeface="Oswald"/>
                <a:sym typeface="Oswald"/>
              </a:defRPr>
            </a:lvl3pPr>
            <a:lvl4pPr lvl="3" rtl="0" algn="r">
              <a:lnSpc>
                <a:spcPct val="100000"/>
              </a:lnSpc>
              <a:spcBef>
                <a:spcPts val="1600"/>
              </a:spcBef>
              <a:spcAft>
                <a:spcPts val="0"/>
              </a:spcAft>
              <a:buNone/>
              <a:defRPr sz="1800">
                <a:solidFill>
                  <a:schemeClr val="accent1"/>
                </a:solidFill>
                <a:latin typeface="Oswald"/>
                <a:ea typeface="Oswald"/>
                <a:cs typeface="Oswald"/>
                <a:sym typeface="Oswald"/>
              </a:defRPr>
            </a:lvl4pPr>
            <a:lvl5pPr lvl="4" rtl="0" algn="r">
              <a:lnSpc>
                <a:spcPct val="100000"/>
              </a:lnSpc>
              <a:spcBef>
                <a:spcPts val="1600"/>
              </a:spcBef>
              <a:spcAft>
                <a:spcPts val="0"/>
              </a:spcAft>
              <a:buNone/>
              <a:defRPr sz="1800">
                <a:solidFill>
                  <a:schemeClr val="accent1"/>
                </a:solidFill>
                <a:latin typeface="Oswald"/>
                <a:ea typeface="Oswald"/>
                <a:cs typeface="Oswald"/>
                <a:sym typeface="Oswald"/>
              </a:defRPr>
            </a:lvl5pPr>
            <a:lvl6pPr lvl="5" rtl="0" algn="r">
              <a:lnSpc>
                <a:spcPct val="100000"/>
              </a:lnSpc>
              <a:spcBef>
                <a:spcPts val="1600"/>
              </a:spcBef>
              <a:spcAft>
                <a:spcPts val="0"/>
              </a:spcAft>
              <a:buNone/>
              <a:defRPr sz="1800">
                <a:solidFill>
                  <a:schemeClr val="accent1"/>
                </a:solidFill>
                <a:latin typeface="Oswald"/>
                <a:ea typeface="Oswald"/>
                <a:cs typeface="Oswald"/>
                <a:sym typeface="Oswald"/>
              </a:defRPr>
            </a:lvl6pPr>
            <a:lvl7pPr lvl="6" rtl="0" algn="r">
              <a:lnSpc>
                <a:spcPct val="100000"/>
              </a:lnSpc>
              <a:spcBef>
                <a:spcPts val="1600"/>
              </a:spcBef>
              <a:spcAft>
                <a:spcPts val="0"/>
              </a:spcAft>
              <a:buNone/>
              <a:defRPr sz="1800">
                <a:solidFill>
                  <a:schemeClr val="accent1"/>
                </a:solidFill>
                <a:latin typeface="Oswald"/>
                <a:ea typeface="Oswald"/>
                <a:cs typeface="Oswald"/>
                <a:sym typeface="Oswald"/>
              </a:defRPr>
            </a:lvl7pPr>
            <a:lvl8pPr lvl="7" rtl="0" algn="r">
              <a:lnSpc>
                <a:spcPct val="100000"/>
              </a:lnSpc>
              <a:spcBef>
                <a:spcPts val="1600"/>
              </a:spcBef>
              <a:spcAft>
                <a:spcPts val="0"/>
              </a:spcAft>
              <a:buNone/>
              <a:defRPr sz="1800">
                <a:solidFill>
                  <a:schemeClr val="accent1"/>
                </a:solidFill>
                <a:latin typeface="Oswald"/>
                <a:ea typeface="Oswald"/>
                <a:cs typeface="Oswald"/>
                <a:sym typeface="Oswald"/>
              </a:defRPr>
            </a:lvl8pPr>
            <a:lvl9pPr lvl="8" rtl="0" algn="r">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31" name="Google Shape;331;p48"/>
          <p:cNvSpPr txBox="1"/>
          <p:nvPr>
            <p:ph idx="4" type="subTitle"/>
          </p:nvPr>
        </p:nvSpPr>
        <p:spPr>
          <a:xfrm>
            <a:off x="1894500" y="2100590"/>
            <a:ext cx="1673400" cy="74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defRPr>
            </a:lvl1pPr>
            <a:lvl2pPr lvl="1" rtl="0" algn="r">
              <a:lnSpc>
                <a:spcPct val="100000"/>
              </a:lnSpc>
              <a:spcBef>
                <a:spcPts val="1600"/>
              </a:spcBef>
              <a:spcAft>
                <a:spcPts val="0"/>
              </a:spcAft>
              <a:buNone/>
              <a:defRPr>
                <a:solidFill>
                  <a:schemeClr val="dk2"/>
                </a:solidFill>
              </a:defRPr>
            </a:lvl2pPr>
            <a:lvl3pPr lvl="2" rtl="0" algn="r">
              <a:lnSpc>
                <a:spcPct val="100000"/>
              </a:lnSpc>
              <a:spcBef>
                <a:spcPts val="1600"/>
              </a:spcBef>
              <a:spcAft>
                <a:spcPts val="0"/>
              </a:spcAft>
              <a:buNone/>
              <a:defRPr>
                <a:solidFill>
                  <a:schemeClr val="dk2"/>
                </a:solidFill>
              </a:defRPr>
            </a:lvl3pPr>
            <a:lvl4pPr lvl="3" rtl="0" algn="r">
              <a:lnSpc>
                <a:spcPct val="100000"/>
              </a:lnSpc>
              <a:spcBef>
                <a:spcPts val="1600"/>
              </a:spcBef>
              <a:spcAft>
                <a:spcPts val="0"/>
              </a:spcAft>
              <a:buNone/>
              <a:defRPr>
                <a:solidFill>
                  <a:schemeClr val="dk2"/>
                </a:solidFill>
              </a:defRPr>
            </a:lvl4pPr>
            <a:lvl5pPr lvl="4" rtl="0" algn="r">
              <a:lnSpc>
                <a:spcPct val="100000"/>
              </a:lnSpc>
              <a:spcBef>
                <a:spcPts val="1600"/>
              </a:spcBef>
              <a:spcAft>
                <a:spcPts val="0"/>
              </a:spcAft>
              <a:buNone/>
              <a:defRPr>
                <a:solidFill>
                  <a:schemeClr val="dk2"/>
                </a:solidFill>
              </a:defRPr>
            </a:lvl5pPr>
            <a:lvl6pPr lvl="5" rtl="0" algn="r">
              <a:lnSpc>
                <a:spcPct val="100000"/>
              </a:lnSpc>
              <a:spcBef>
                <a:spcPts val="1600"/>
              </a:spcBef>
              <a:spcAft>
                <a:spcPts val="0"/>
              </a:spcAft>
              <a:buNone/>
              <a:defRPr>
                <a:solidFill>
                  <a:schemeClr val="dk2"/>
                </a:solidFill>
              </a:defRPr>
            </a:lvl6pPr>
            <a:lvl7pPr lvl="6" rtl="0" algn="r">
              <a:lnSpc>
                <a:spcPct val="100000"/>
              </a:lnSpc>
              <a:spcBef>
                <a:spcPts val="1600"/>
              </a:spcBef>
              <a:spcAft>
                <a:spcPts val="0"/>
              </a:spcAft>
              <a:buNone/>
              <a:defRPr>
                <a:solidFill>
                  <a:schemeClr val="dk2"/>
                </a:solidFill>
              </a:defRPr>
            </a:lvl7pPr>
            <a:lvl8pPr lvl="7" rtl="0" algn="r">
              <a:lnSpc>
                <a:spcPct val="100000"/>
              </a:lnSpc>
              <a:spcBef>
                <a:spcPts val="1600"/>
              </a:spcBef>
              <a:spcAft>
                <a:spcPts val="0"/>
              </a:spcAft>
              <a:buNone/>
              <a:defRPr>
                <a:solidFill>
                  <a:schemeClr val="dk2"/>
                </a:solidFill>
              </a:defRPr>
            </a:lvl8pPr>
            <a:lvl9pPr lvl="8" rtl="0" algn="r">
              <a:lnSpc>
                <a:spcPct val="100000"/>
              </a:lnSpc>
              <a:spcBef>
                <a:spcPts val="1600"/>
              </a:spcBef>
              <a:spcAft>
                <a:spcPts val="1600"/>
              </a:spcAft>
              <a:buNone/>
              <a:defRPr>
                <a:solidFill>
                  <a:schemeClr val="dk2"/>
                </a:solidFill>
              </a:defRPr>
            </a:lvl9pPr>
          </a:lstStyle>
          <a:p/>
        </p:txBody>
      </p:sp>
      <p:sp>
        <p:nvSpPr>
          <p:cNvPr id="332" name="Google Shape;332;p48"/>
          <p:cNvSpPr txBox="1"/>
          <p:nvPr>
            <p:ph idx="5" type="subTitle"/>
          </p:nvPr>
        </p:nvSpPr>
        <p:spPr>
          <a:xfrm flipH="1">
            <a:off x="5576100" y="3280507"/>
            <a:ext cx="1426500" cy="35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33" name="Google Shape;333;p48"/>
          <p:cNvSpPr txBox="1"/>
          <p:nvPr>
            <p:ph idx="6" type="subTitle"/>
          </p:nvPr>
        </p:nvSpPr>
        <p:spPr>
          <a:xfrm flipH="1">
            <a:off x="5576100" y="3634703"/>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334" name="Google Shape;334;p48"/>
          <p:cNvSpPr txBox="1"/>
          <p:nvPr>
            <p:ph idx="7" type="subTitle"/>
          </p:nvPr>
        </p:nvSpPr>
        <p:spPr>
          <a:xfrm flipH="1">
            <a:off x="2141400" y="3278075"/>
            <a:ext cx="1426500" cy="35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800">
                <a:solidFill>
                  <a:schemeClr val="accent1"/>
                </a:solidFill>
                <a:latin typeface="Oswald"/>
                <a:ea typeface="Oswald"/>
                <a:cs typeface="Oswald"/>
                <a:sym typeface="Oswald"/>
              </a:defRPr>
            </a:lvl1pPr>
            <a:lvl2pPr lvl="1" rtl="0" algn="r">
              <a:lnSpc>
                <a:spcPct val="100000"/>
              </a:lnSpc>
              <a:spcBef>
                <a:spcPts val="1600"/>
              </a:spcBef>
              <a:spcAft>
                <a:spcPts val="0"/>
              </a:spcAft>
              <a:buNone/>
              <a:defRPr sz="1800">
                <a:solidFill>
                  <a:schemeClr val="accent1"/>
                </a:solidFill>
                <a:latin typeface="Oswald"/>
                <a:ea typeface="Oswald"/>
                <a:cs typeface="Oswald"/>
                <a:sym typeface="Oswald"/>
              </a:defRPr>
            </a:lvl2pPr>
            <a:lvl3pPr lvl="2" rtl="0" algn="r">
              <a:lnSpc>
                <a:spcPct val="100000"/>
              </a:lnSpc>
              <a:spcBef>
                <a:spcPts val="1600"/>
              </a:spcBef>
              <a:spcAft>
                <a:spcPts val="0"/>
              </a:spcAft>
              <a:buNone/>
              <a:defRPr sz="1800">
                <a:solidFill>
                  <a:schemeClr val="accent1"/>
                </a:solidFill>
                <a:latin typeface="Oswald"/>
                <a:ea typeface="Oswald"/>
                <a:cs typeface="Oswald"/>
                <a:sym typeface="Oswald"/>
              </a:defRPr>
            </a:lvl3pPr>
            <a:lvl4pPr lvl="3" rtl="0" algn="r">
              <a:lnSpc>
                <a:spcPct val="100000"/>
              </a:lnSpc>
              <a:spcBef>
                <a:spcPts val="1600"/>
              </a:spcBef>
              <a:spcAft>
                <a:spcPts val="0"/>
              </a:spcAft>
              <a:buNone/>
              <a:defRPr sz="1800">
                <a:solidFill>
                  <a:schemeClr val="accent1"/>
                </a:solidFill>
                <a:latin typeface="Oswald"/>
                <a:ea typeface="Oswald"/>
                <a:cs typeface="Oswald"/>
                <a:sym typeface="Oswald"/>
              </a:defRPr>
            </a:lvl4pPr>
            <a:lvl5pPr lvl="4" rtl="0" algn="r">
              <a:lnSpc>
                <a:spcPct val="100000"/>
              </a:lnSpc>
              <a:spcBef>
                <a:spcPts val="1600"/>
              </a:spcBef>
              <a:spcAft>
                <a:spcPts val="0"/>
              </a:spcAft>
              <a:buNone/>
              <a:defRPr sz="1800">
                <a:solidFill>
                  <a:schemeClr val="accent1"/>
                </a:solidFill>
                <a:latin typeface="Oswald"/>
                <a:ea typeface="Oswald"/>
                <a:cs typeface="Oswald"/>
                <a:sym typeface="Oswald"/>
              </a:defRPr>
            </a:lvl5pPr>
            <a:lvl6pPr lvl="5" rtl="0" algn="r">
              <a:lnSpc>
                <a:spcPct val="100000"/>
              </a:lnSpc>
              <a:spcBef>
                <a:spcPts val="1600"/>
              </a:spcBef>
              <a:spcAft>
                <a:spcPts val="0"/>
              </a:spcAft>
              <a:buNone/>
              <a:defRPr sz="1800">
                <a:solidFill>
                  <a:schemeClr val="accent1"/>
                </a:solidFill>
                <a:latin typeface="Oswald"/>
                <a:ea typeface="Oswald"/>
                <a:cs typeface="Oswald"/>
                <a:sym typeface="Oswald"/>
              </a:defRPr>
            </a:lvl6pPr>
            <a:lvl7pPr lvl="6" rtl="0" algn="r">
              <a:lnSpc>
                <a:spcPct val="100000"/>
              </a:lnSpc>
              <a:spcBef>
                <a:spcPts val="1600"/>
              </a:spcBef>
              <a:spcAft>
                <a:spcPts val="0"/>
              </a:spcAft>
              <a:buNone/>
              <a:defRPr sz="1800">
                <a:solidFill>
                  <a:schemeClr val="accent1"/>
                </a:solidFill>
                <a:latin typeface="Oswald"/>
                <a:ea typeface="Oswald"/>
                <a:cs typeface="Oswald"/>
                <a:sym typeface="Oswald"/>
              </a:defRPr>
            </a:lvl7pPr>
            <a:lvl8pPr lvl="7" rtl="0" algn="r">
              <a:lnSpc>
                <a:spcPct val="100000"/>
              </a:lnSpc>
              <a:spcBef>
                <a:spcPts val="1600"/>
              </a:spcBef>
              <a:spcAft>
                <a:spcPts val="0"/>
              </a:spcAft>
              <a:buNone/>
              <a:defRPr sz="1800">
                <a:solidFill>
                  <a:schemeClr val="accent1"/>
                </a:solidFill>
                <a:latin typeface="Oswald"/>
                <a:ea typeface="Oswald"/>
                <a:cs typeface="Oswald"/>
                <a:sym typeface="Oswald"/>
              </a:defRPr>
            </a:lvl8pPr>
            <a:lvl9pPr lvl="8" rtl="0" algn="r">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35" name="Google Shape;335;p48"/>
          <p:cNvSpPr txBox="1"/>
          <p:nvPr>
            <p:ph idx="8" type="subTitle"/>
          </p:nvPr>
        </p:nvSpPr>
        <p:spPr>
          <a:xfrm flipH="1">
            <a:off x="1894500" y="3634690"/>
            <a:ext cx="1673400" cy="74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defRPr>
            </a:lvl1pPr>
            <a:lvl2pPr lvl="1" rtl="0" algn="r">
              <a:lnSpc>
                <a:spcPct val="100000"/>
              </a:lnSpc>
              <a:spcBef>
                <a:spcPts val="1600"/>
              </a:spcBef>
              <a:spcAft>
                <a:spcPts val="0"/>
              </a:spcAft>
              <a:buNone/>
              <a:defRPr>
                <a:solidFill>
                  <a:schemeClr val="dk2"/>
                </a:solidFill>
              </a:defRPr>
            </a:lvl2pPr>
            <a:lvl3pPr lvl="2" rtl="0" algn="r">
              <a:lnSpc>
                <a:spcPct val="100000"/>
              </a:lnSpc>
              <a:spcBef>
                <a:spcPts val="1600"/>
              </a:spcBef>
              <a:spcAft>
                <a:spcPts val="0"/>
              </a:spcAft>
              <a:buNone/>
              <a:defRPr>
                <a:solidFill>
                  <a:schemeClr val="dk2"/>
                </a:solidFill>
              </a:defRPr>
            </a:lvl3pPr>
            <a:lvl4pPr lvl="3" rtl="0" algn="r">
              <a:lnSpc>
                <a:spcPct val="100000"/>
              </a:lnSpc>
              <a:spcBef>
                <a:spcPts val="1600"/>
              </a:spcBef>
              <a:spcAft>
                <a:spcPts val="0"/>
              </a:spcAft>
              <a:buNone/>
              <a:defRPr>
                <a:solidFill>
                  <a:schemeClr val="dk2"/>
                </a:solidFill>
              </a:defRPr>
            </a:lvl4pPr>
            <a:lvl5pPr lvl="4" rtl="0" algn="r">
              <a:lnSpc>
                <a:spcPct val="100000"/>
              </a:lnSpc>
              <a:spcBef>
                <a:spcPts val="1600"/>
              </a:spcBef>
              <a:spcAft>
                <a:spcPts val="0"/>
              </a:spcAft>
              <a:buNone/>
              <a:defRPr>
                <a:solidFill>
                  <a:schemeClr val="dk2"/>
                </a:solidFill>
              </a:defRPr>
            </a:lvl5pPr>
            <a:lvl6pPr lvl="5" rtl="0" algn="r">
              <a:lnSpc>
                <a:spcPct val="100000"/>
              </a:lnSpc>
              <a:spcBef>
                <a:spcPts val="1600"/>
              </a:spcBef>
              <a:spcAft>
                <a:spcPts val="0"/>
              </a:spcAft>
              <a:buNone/>
              <a:defRPr>
                <a:solidFill>
                  <a:schemeClr val="dk2"/>
                </a:solidFill>
              </a:defRPr>
            </a:lvl6pPr>
            <a:lvl7pPr lvl="6" rtl="0" algn="r">
              <a:lnSpc>
                <a:spcPct val="100000"/>
              </a:lnSpc>
              <a:spcBef>
                <a:spcPts val="1600"/>
              </a:spcBef>
              <a:spcAft>
                <a:spcPts val="0"/>
              </a:spcAft>
              <a:buNone/>
              <a:defRPr>
                <a:solidFill>
                  <a:schemeClr val="dk2"/>
                </a:solidFill>
              </a:defRPr>
            </a:lvl7pPr>
            <a:lvl8pPr lvl="7" rtl="0" algn="r">
              <a:lnSpc>
                <a:spcPct val="100000"/>
              </a:lnSpc>
              <a:spcBef>
                <a:spcPts val="1600"/>
              </a:spcBef>
              <a:spcAft>
                <a:spcPts val="0"/>
              </a:spcAft>
              <a:buNone/>
              <a:defRPr>
                <a:solidFill>
                  <a:schemeClr val="dk2"/>
                </a:solidFill>
              </a:defRPr>
            </a:lvl8pPr>
            <a:lvl9pPr lvl="8" rtl="0" algn="r">
              <a:lnSpc>
                <a:spcPct val="100000"/>
              </a:lnSpc>
              <a:spcBef>
                <a:spcPts val="1600"/>
              </a:spcBef>
              <a:spcAft>
                <a:spcPts val="1600"/>
              </a:spcAft>
              <a:buNone/>
              <a:defRPr>
                <a:solidFill>
                  <a:schemeClr val="dk2"/>
                </a:solidFill>
              </a:defRPr>
            </a:lvl9pPr>
          </a:lstStyle>
          <a:p/>
        </p:txBody>
      </p:sp>
      <p:sp>
        <p:nvSpPr>
          <p:cNvPr id="336" name="Google Shape;336;p48"/>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337" name="Google Shape;337;p48"/>
          <p:cNvPicPr preferRelativeResize="0"/>
          <p:nvPr/>
        </p:nvPicPr>
        <p:blipFill rotWithShape="1">
          <a:blip r:embed="rId2">
            <a:alphaModFix/>
          </a:blip>
          <a:srcRect b="0" l="0" r="48828" t="0"/>
          <a:stretch/>
        </p:blipFill>
        <p:spPr>
          <a:xfrm>
            <a:off x="7609400" y="1965325"/>
            <a:ext cx="1534601" cy="2691001"/>
          </a:xfrm>
          <a:prstGeom prst="rect">
            <a:avLst/>
          </a:prstGeom>
          <a:noFill/>
          <a:ln>
            <a:noFill/>
          </a:ln>
        </p:spPr>
      </p:pic>
      <p:pic>
        <p:nvPicPr>
          <p:cNvPr id="338" name="Google Shape;338;p48"/>
          <p:cNvPicPr preferRelativeResize="0"/>
          <p:nvPr/>
        </p:nvPicPr>
        <p:blipFill rotWithShape="1">
          <a:blip r:embed="rId3">
            <a:alphaModFix/>
          </a:blip>
          <a:srcRect b="0" l="26481" r="0" t="0"/>
          <a:stretch/>
        </p:blipFill>
        <p:spPr>
          <a:xfrm>
            <a:off x="0" y="157325"/>
            <a:ext cx="2624749" cy="2944224"/>
          </a:xfrm>
          <a:prstGeom prst="rect">
            <a:avLst/>
          </a:prstGeom>
          <a:noFill/>
          <a:ln>
            <a:noFill/>
          </a:ln>
        </p:spPr>
      </p:pic>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6_1">
    <p:spTree>
      <p:nvGrpSpPr>
        <p:cNvPr id="3319" name="Shape 3319"/>
        <p:cNvGrpSpPr/>
        <p:nvPr/>
      </p:nvGrpSpPr>
      <p:grpSpPr>
        <a:xfrm>
          <a:off x="0" y="0"/>
          <a:ext cx="0" cy="0"/>
          <a:chOff x="0" y="0"/>
          <a:chExt cx="0" cy="0"/>
        </a:xfrm>
      </p:grpSpPr>
      <p:sp>
        <p:nvSpPr>
          <p:cNvPr id="3320" name="Google Shape;3320;p469"/>
          <p:cNvSpPr txBox="1"/>
          <p:nvPr>
            <p:ph idx="1" type="subTitle"/>
          </p:nvPr>
        </p:nvSpPr>
        <p:spPr>
          <a:xfrm>
            <a:off x="6300374" y="3040380"/>
            <a:ext cx="1641600" cy="502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0"/>
              </a:spcBef>
              <a:spcAft>
                <a:spcPts val="0"/>
              </a:spcAft>
              <a:buNone/>
              <a:defRPr sz="1800">
                <a:solidFill>
                  <a:schemeClr val="accent1"/>
                </a:solidFill>
                <a:latin typeface="Oswald"/>
                <a:ea typeface="Oswald"/>
                <a:cs typeface="Oswald"/>
                <a:sym typeface="Oswald"/>
              </a:defRPr>
            </a:lvl2pPr>
            <a:lvl3pPr lvl="2" rtl="0" algn="r">
              <a:spcBef>
                <a:spcPts val="0"/>
              </a:spcBef>
              <a:spcAft>
                <a:spcPts val="0"/>
              </a:spcAft>
              <a:buNone/>
              <a:defRPr sz="1800">
                <a:solidFill>
                  <a:schemeClr val="accent1"/>
                </a:solidFill>
                <a:latin typeface="Oswald"/>
                <a:ea typeface="Oswald"/>
                <a:cs typeface="Oswald"/>
                <a:sym typeface="Oswald"/>
              </a:defRPr>
            </a:lvl3pPr>
            <a:lvl4pPr lvl="3" rtl="0" algn="r">
              <a:spcBef>
                <a:spcPts val="0"/>
              </a:spcBef>
              <a:spcAft>
                <a:spcPts val="0"/>
              </a:spcAft>
              <a:buNone/>
              <a:defRPr sz="1800">
                <a:solidFill>
                  <a:schemeClr val="accent1"/>
                </a:solidFill>
                <a:latin typeface="Oswald"/>
                <a:ea typeface="Oswald"/>
                <a:cs typeface="Oswald"/>
                <a:sym typeface="Oswald"/>
              </a:defRPr>
            </a:lvl4pPr>
            <a:lvl5pPr lvl="4" rtl="0" algn="r">
              <a:spcBef>
                <a:spcPts val="0"/>
              </a:spcBef>
              <a:spcAft>
                <a:spcPts val="0"/>
              </a:spcAft>
              <a:buNone/>
              <a:defRPr sz="1800">
                <a:solidFill>
                  <a:schemeClr val="accent1"/>
                </a:solidFill>
                <a:latin typeface="Oswald"/>
                <a:ea typeface="Oswald"/>
                <a:cs typeface="Oswald"/>
                <a:sym typeface="Oswald"/>
              </a:defRPr>
            </a:lvl5pPr>
            <a:lvl6pPr lvl="5" rtl="0" algn="r">
              <a:spcBef>
                <a:spcPts val="0"/>
              </a:spcBef>
              <a:spcAft>
                <a:spcPts val="0"/>
              </a:spcAft>
              <a:buNone/>
              <a:defRPr sz="1800">
                <a:solidFill>
                  <a:schemeClr val="accent1"/>
                </a:solidFill>
                <a:latin typeface="Oswald"/>
                <a:ea typeface="Oswald"/>
                <a:cs typeface="Oswald"/>
                <a:sym typeface="Oswald"/>
              </a:defRPr>
            </a:lvl6pPr>
            <a:lvl7pPr lvl="6" rtl="0" algn="r">
              <a:spcBef>
                <a:spcPts val="0"/>
              </a:spcBef>
              <a:spcAft>
                <a:spcPts val="0"/>
              </a:spcAft>
              <a:buNone/>
              <a:defRPr sz="1800">
                <a:solidFill>
                  <a:schemeClr val="accent1"/>
                </a:solidFill>
                <a:latin typeface="Oswald"/>
                <a:ea typeface="Oswald"/>
                <a:cs typeface="Oswald"/>
                <a:sym typeface="Oswald"/>
              </a:defRPr>
            </a:lvl7pPr>
            <a:lvl8pPr lvl="7" rtl="0" algn="r">
              <a:spcBef>
                <a:spcPts val="0"/>
              </a:spcBef>
              <a:spcAft>
                <a:spcPts val="0"/>
              </a:spcAft>
              <a:buNone/>
              <a:defRPr sz="1800">
                <a:solidFill>
                  <a:schemeClr val="accent1"/>
                </a:solidFill>
                <a:latin typeface="Oswald"/>
                <a:ea typeface="Oswald"/>
                <a:cs typeface="Oswald"/>
                <a:sym typeface="Oswald"/>
              </a:defRPr>
            </a:lvl8pPr>
            <a:lvl9pPr lvl="8" rtl="0" algn="r">
              <a:spcBef>
                <a:spcPts val="0"/>
              </a:spcBef>
              <a:spcAft>
                <a:spcPts val="0"/>
              </a:spcAft>
              <a:buNone/>
              <a:defRPr sz="1800">
                <a:solidFill>
                  <a:schemeClr val="accent1"/>
                </a:solidFill>
                <a:latin typeface="Oswald"/>
                <a:ea typeface="Oswald"/>
                <a:cs typeface="Oswald"/>
                <a:sym typeface="Oswald"/>
              </a:defRPr>
            </a:lvl9pPr>
          </a:lstStyle>
          <a:p/>
        </p:txBody>
      </p:sp>
      <p:sp>
        <p:nvSpPr>
          <p:cNvPr id="3321" name="Google Shape;3321;p469"/>
          <p:cNvSpPr txBox="1"/>
          <p:nvPr>
            <p:ph idx="2" type="subTitle"/>
          </p:nvPr>
        </p:nvSpPr>
        <p:spPr>
          <a:xfrm>
            <a:off x="3944753" y="3547725"/>
            <a:ext cx="3997200" cy="8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3322" name="Google Shape;3322;p469"/>
          <p:cNvSpPr txBox="1"/>
          <p:nvPr>
            <p:ph idx="3" type="subTitle"/>
          </p:nvPr>
        </p:nvSpPr>
        <p:spPr>
          <a:xfrm>
            <a:off x="1202037" y="1664780"/>
            <a:ext cx="1641600" cy="502800"/>
          </a:xfrm>
          <a:prstGeom prst="rect">
            <a:avLst/>
          </a:prstGeom>
          <a:noFill/>
        </p:spPr>
        <p:txBody>
          <a:bodyPr anchorCtr="0" anchor="ctr" bIns="91425" lIns="91425" spcFirstLastPara="1" rIns="91425" wrap="square" tIns="91425">
            <a:noAutofit/>
          </a:bodyPr>
          <a:lstStyle>
            <a:lvl1pPr lvl="0" rtl="0">
              <a:spcBef>
                <a:spcPts val="0"/>
              </a:spcBef>
              <a:spcAft>
                <a:spcPts val="0"/>
              </a:spcAft>
              <a:buNone/>
              <a:defRPr sz="1800">
                <a:solidFill>
                  <a:schemeClr val="accent1"/>
                </a:solidFill>
                <a:latin typeface="Oswald"/>
                <a:ea typeface="Oswald"/>
                <a:cs typeface="Oswald"/>
                <a:sym typeface="Oswald"/>
              </a:defRPr>
            </a:lvl1pPr>
            <a:lvl2pPr lvl="1" rtl="0">
              <a:spcBef>
                <a:spcPts val="0"/>
              </a:spcBef>
              <a:spcAft>
                <a:spcPts val="0"/>
              </a:spcAft>
              <a:buNone/>
              <a:defRPr sz="1800">
                <a:solidFill>
                  <a:schemeClr val="accent1"/>
                </a:solidFill>
                <a:latin typeface="Oswald"/>
                <a:ea typeface="Oswald"/>
                <a:cs typeface="Oswald"/>
                <a:sym typeface="Oswald"/>
              </a:defRPr>
            </a:lvl2pPr>
            <a:lvl3pPr lvl="2" rtl="0">
              <a:spcBef>
                <a:spcPts val="0"/>
              </a:spcBef>
              <a:spcAft>
                <a:spcPts val="0"/>
              </a:spcAft>
              <a:buNone/>
              <a:defRPr sz="1800">
                <a:solidFill>
                  <a:schemeClr val="accent1"/>
                </a:solidFill>
                <a:latin typeface="Oswald"/>
                <a:ea typeface="Oswald"/>
                <a:cs typeface="Oswald"/>
                <a:sym typeface="Oswald"/>
              </a:defRPr>
            </a:lvl3pPr>
            <a:lvl4pPr lvl="3" rtl="0">
              <a:spcBef>
                <a:spcPts val="0"/>
              </a:spcBef>
              <a:spcAft>
                <a:spcPts val="0"/>
              </a:spcAft>
              <a:buNone/>
              <a:defRPr sz="1800">
                <a:solidFill>
                  <a:schemeClr val="accent1"/>
                </a:solidFill>
                <a:latin typeface="Oswald"/>
                <a:ea typeface="Oswald"/>
                <a:cs typeface="Oswald"/>
                <a:sym typeface="Oswald"/>
              </a:defRPr>
            </a:lvl4pPr>
            <a:lvl5pPr lvl="4" rtl="0">
              <a:spcBef>
                <a:spcPts val="0"/>
              </a:spcBef>
              <a:spcAft>
                <a:spcPts val="0"/>
              </a:spcAft>
              <a:buNone/>
              <a:defRPr sz="1800">
                <a:solidFill>
                  <a:schemeClr val="accent1"/>
                </a:solidFill>
                <a:latin typeface="Oswald"/>
                <a:ea typeface="Oswald"/>
                <a:cs typeface="Oswald"/>
                <a:sym typeface="Oswald"/>
              </a:defRPr>
            </a:lvl5pPr>
            <a:lvl6pPr lvl="5" rtl="0">
              <a:spcBef>
                <a:spcPts val="0"/>
              </a:spcBef>
              <a:spcAft>
                <a:spcPts val="0"/>
              </a:spcAft>
              <a:buNone/>
              <a:defRPr sz="1800">
                <a:solidFill>
                  <a:schemeClr val="accent1"/>
                </a:solidFill>
                <a:latin typeface="Oswald"/>
                <a:ea typeface="Oswald"/>
                <a:cs typeface="Oswald"/>
                <a:sym typeface="Oswald"/>
              </a:defRPr>
            </a:lvl6pPr>
            <a:lvl7pPr lvl="6" rtl="0">
              <a:spcBef>
                <a:spcPts val="0"/>
              </a:spcBef>
              <a:spcAft>
                <a:spcPts val="0"/>
              </a:spcAft>
              <a:buNone/>
              <a:defRPr sz="1800">
                <a:solidFill>
                  <a:schemeClr val="accent1"/>
                </a:solidFill>
                <a:latin typeface="Oswald"/>
                <a:ea typeface="Oswald"/>
                <a:cs typeface="Oswald"/>
                <a:sym typeface="Oswald"/>
              </a:defRPr>
            </a:lvl7pPr>
            <a:lvl8pPr lvl="7" rtl="0">
              <a:spcBef>
                <a:spcPts val="0"/>
              </a:spcBef>
              <a:spcAft>
                <a:spcPts val="0"/>
              </a:spcAft>
              <a:buNone/>
              <a:defRPr sz="1800">
                <a:solidFill>
                  <a:schemeClr val="accent1"/>
                </a:solidFill>
                <a:latin typeface="Oswald"/>
                <a:ea typeface="Oswald"/>
                <a:cs typeface="Oswald"/>
                <a:sym typeface="Oswald"/>
              </a:defRPr>
            </a:lvl8pPr>
            <a:lvl9pPr lvl="8" rtl="0">
              <a:spcBef>
                <a:spcPts val="0"/>
              </a:spcBef>
              <a:spcAft>
                <a:spcPts val="0"/>
              </a:spcAft>
              <a:buNone/>
              <a:defRPr sz="1800">
                <a:solidFill>
                  <a:schemeClr val="accent1"/>
                </a:solidFill>
                <a:latin typeface="Oswald"/>
                <a:ea typeface="Oswald"/>
                <a:cs typeface="Oswald"/>
                <a:sym typeface="Oswald"/>
              </a:defRPr>
            </a:lvl9pPr>
          </a:lstStyle>
          <a:p/>
        </p:txBody>
      </p:sp>
      <p:sp>
        <p:nvSpPr>
          <p:cNvPr id="3323" name="Google Shape;3323;p469"/>
          <p:cNvSpPr txBox="1"/>
          <p:nvPr>
            <p:ph idx="4" type="subTitle"/>
          </p:nvPr>
        </p:nvSpPr>
        <p:spPr>
          <a:xfrm>
            <a:off x="1202026" y="2176125"/>
            <a:ext cx="3997200" cy="877800"/>
          </a:xfrm>
          <a:prstGeom prst="rect">
            <a:avLst/>
          </a:prstGeom>
          <a:noFill/>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4" name="Google Shape;3324;p469"/>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3325" name="Google Shape;3325;p469"/>
          <p:cNvPicPr preferRelativeResize="0"/>
          <p:nvPr/>
        </p:nvPicPr>
        <p:blipFill rotWithShape="1">
          <a:blip r:embed="rId2">
            <a:alphaModFix/>
          </a:blip>
          <a:srcRect b="35337" l="13934" r="0" t="0"/>
          <a:stretch/>
        </p:blipFill>
        <p:spPr>
          <a:xfrm>
            <a:off x="0" y="3396075"/>
            <a:ext cx="2304450" cy="1747425"/>
          </a:xfrm>
          <a:prstGeom prst="rect">
            <a:avLst/>
          </a:prstGeom>
          <a:noFill/>
          <a:ln>
            <a:noFill/>
          </a:ln>
        </p:spPr>
      </p:pic>
      <p:pic>
        <p:nvPicPr>
          <p:cNvPr id="3326" name="Google Shape;3326;p469"/>
          <p:cNvPicPr preferRelativeResize="0"/>
          <p:nvPr/>
        </p:nvPicPr>
        <p:blipFill rotWithShape="1">
          <a:blip r:embed="rId3">
            <a:alphaModFix/>
          </a:blip>
          <a:srcRect b="0" l="0" r="43016" t="6933"/>
          <a:stretch/>
        </p:blipFill>
        <p:spPr>
          <a:xfrm>
            <a:off x="7489425" y="0"/>
            <a:ext cx="1654575" cy="2713025"/>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CUSTOM_21">
    <p:spTree>
      <p:nvGrpSpPr>
        <p:cNvPr id="3327" name="Shape 3327"/>
        <p:cNvGrpSpPr/>
        <p:nvPr/>
      </p:nvGrpSpPr>
      <p:grpSpPr>
        <a:xfrm>
          <a:off x="0" y="0"/>
          <a:ext cx="0" cy="0"/>
          <a:chOff x="0" y="0"/>
          <a:chExt cx="0" cy="0"/>
        </a:xfrm>
      </p:grpSpPr>
      <p:sp>
        <p:nvSpPr>
          <p:cNvPr id="3328" name="Google Shape;3328;p470"/>
          <p:cNvSpPr txBox="1"/>
          <p:nvPr>
            <p:ph type="title"/>
          </p:nvPr>
        </p:nvSpPr>
        <p:spPr>
          <a:xfrm>
            <a:off x="1227300" y="546500"/>
            <a:ext cx="6689400" cy="582000"/>
          </a:xfrm>
          <a:prstGeom prst="rect">
            <a:avLst/>
          </a:prstGeom>
        </p:spPr>
        <p:txBody>
          <a:bodyPr anchorCtr="0" anchor="t" bIns="91425" lIns="91425" spcFirstLastPara="1" rIns="91425" wrap="square" tIns="91425">
            <a:noAutofit/>
          </a:bodyPr>
          <a:lstStyle>
            <a:lvl1pPr indent="-222250" lvl="0" marL="0" marR="0" rtl="0" algn="ctr">
              <a:lnSpc>
                <a:spcPct val="100000"/>
              </a:lnSpc>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3329" name="Google Shape;3329;p470"/>
          <p:cNvSpPr txBox="1"/>
          <p:nvPr>
            <p:ph idx="1" type="subTitle"/>
          </p:nvPr>
        </p:nvSpPr>
        <p:spPr>
          <a:xfrm>
            <a:off x="1728600" y="1305175"/>
            <a:ext cx="5686800" cy="110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Font typeface="Anaheim"/>
              <a:buAutoNum type="arabicPeriod"/>
              <a:defRPr/>
            </a:lvl1pPr>
            <a:lvl2pPr lvl="1" rtl="0">
              <a:spcBef>
                <a:spcPts val="0"/>
              </a:spcBef>
              <a:spcAft>
                <a:spcPts val="0"/>
              </a:spcAft>
              <a:buSzPts val="1400"/>
              <a:buFont typeface="Anaheim"/>
              <a:buAutoNum type="alphaLcPeriod"/>
              <a:defRPr/>
            </a:lvl2pPr>
            <a:lvl3pPr lvl="2" rtl="0">
              <a:spcBef>
                <a:spcPts val="1600"/>
              </a:spcBef>
              <a:spcAft>
                <a:spcPts val="0"/>
              </a:spcAft>
              <a:buSzPts val="1400"/>
              <a:buFont typeface="Anaheim"/>
              <a:buAutoNum type="romanLcPeriod"/>
              <a:defRPr/>
            </a:lvl3pPr>
            <a:lvl4pPr lvl="3" rtl="0">
              <a:spcBef>
                <a:spcPts val="1600"/>
              </a:spcBef>
              <a:spcAft>
                <a:spcPts val="0"/>
              </a:spcAft>
              <a:buSzPts val="1400"/>
              <a:buFont typeface="Anaheim"/>
              <a:buAutoNum type="arabicPeriod"/>
              <a:defRPr/>
            </a:lvl4pPr>
            <a:lvl5pPr lvl="4" rtl="0">
              <a:spcBef>
                <a:spcPts val="1600"/>
              </a:spcBef>
              <a:spcAft>
                <a:spcPts val="0"/>
              </a:spcAft>
              <a:buSzPts val="1400"/>
              <a:buFont typeface="Anaheim"/>
              <a:buAutoNum type="alphaLcPeriod"/>
              <a:defRPr/>
            </a:lvl5pPr>
            <a:lvl6pPr lvl="5" rtl="0">
              <a:spcBef>
                <a:spcPts val="1600"/>
              </a:spcBef>
              <a:spcAft>
                <a:spcPts val="0"/>
              </a:spcAft>
              <a:buSzPts val="1400"/>
              <a:buFont typeface="Anaheim"/>
              <a:buAutoNum type="romanLcPeriod"/>
              <a:defRPr/>
            </a:lvl6pPr>
            <a:lvl7pPr lvl="6" rtl="0">
              <a:spcBef>
                <a:spcPts val="1600"/>
              </a:spcBef>
              <a:spcAft>
                <a:spcPts val="0"/>
              </a:spcAft>
              <a:buSzPts val="1400"/>
              <a:buFont typeface="Anaheim"/>
              <a:buAutoNum type="arabicPeriod"/>
              <a:defRPr/>
            </a:lvl7pPr>
            <a:lvl8pPr lvl="7" rtl="0">
              <a:spcBef>
                <a:spcPts val="1600"/>
              </a:spcBef>
              <a:spcAft>
                <a:spcPts val="0"/>
              </a:spcAft>
              <a:buSzPts val="1400"/>
              <a:buFont typeface="Anaheim"/>
              <a:buAutoNum type="alphaLcPeriod"/>
              <a:defRPr/>
            </a:lvl8pPr>
            <a:lvl9pPr lvl="8" rtl="0">
              <a:spcBef>
                <a:spcPts val="1600"/>
              </a:spcBef>
              <a:spcAft>
                <a:spcPts val="1600"/>
              </a:spcAft>
              <a:buSzPts val="1400"/>
              <a:buFont typeface="Anaheim"/>
              <a:buAutoNum type="romanLcPeriod"/>
              <a:defRPr/>
            </a:lvl9pPr>
          </a:lstStyle>
          <a:p/>
        </p:txBody>
      </p:sp>
      <p:pic>
        <p:nvPicPr>
          <p:cNvPr id="3330" name="Google Shape;3330;p470"/>
          <p:cNvPicPr preferRelativeResize="0"/>
          <p:nvPr/>
        </p:nvPicPr>
        <p:blipFill rotWithShape="1">
          <a:blip r:embed="rId2">
            <a:alphaModFix/>
          </a:blip>
          <a:srcRect b="0" l="0" r="56415" t="15746"/>
          <a:stretch/>
        </p:blipFill>
        <p:spPr>
          <a:xfrm>
            <a:off x="7994125" y="0"/>
            <a:ext cx="1165399" cy="2021625"/>
          </a:xfrm>
          <a:prstGeom prst="rect">
            <a:avLst/>
          </a:prstGeom>
          <a:noFill/>
          <a:ln>
            <a:noFill/>
          </a:ln>
        </p:spPr>
      </p:pic>
      <p:pic>
        <p:nvPicPr>
          <p:cNvPr id="3331" name="Google Shape;3331;p470"/>
          <p:cNvPicPr preferRelativeResize="0"/>
          <p:nvPr/>
        </p:nvPicPr>
        <p:blipFill rotWithShape="1">
          <a:blip r:embed="rId3">
            <a:alphaModFix/>
          </a:blip>
          <a:srcRect b="45646" l="0" r="50975" t="0"/>
          <a:stretch/>
        </p:blipFill>
        <p:spPr>
          <a:xfrm>
            <a:off x="7994125" y="3839300"/>
            <a:ext cx="1165399" cy="1304201"/>
          </a:xfrm>
          <a:prstGeom prst="rect">
            <a:avLst/>
          </a:prstGeom>
          <a:noFill/>
          <a:ln>
            <a:noFill/>
          </a:ln>
        </p:spPr>
      </p:pic>
      <p:pic>
        <p:nvPicPr>
          <p:cNvPr id="3332" name="Google Shape;3332;p470"/>
          <p:cNvPicPr preferRelativeResize="0"/>
          <p:nvPr/>
        </p:nvPicPr>
        <p:blipFill rotWithShape="1">
          <a:blip r:embed="rId4">
            <a:alphaModFix/>
          </a:blip>
          <a:srcRect b="0" l="27891" r="0" t="0"/>
          <a:stretch/>
        </p:blipFill>
        <p:spPr>
          <a:xfrm>
            <a:off x="-17351" y="1820900"/>
            <a:ext cx="1998941" cy="2783099"/>
          </a:xfrm>
          <a:prstGeom prst="rect">
            <a:avLst/>
          </a:prstGeom>
          <a:noFill/>
          <a:ln>
            <a:noFill/>
          </a:ln>
        </p:spPr>
      </p:pic>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3">
    <p:spTree>
      <p:nvGrpSpPr>
        <p:cNvPr id="3333" name="Shape 3333"/>
        <p:cNvGrpSpPr/>
        <p:nvPr/>
      </p:nvGrpSpPr>
      <p:grpSpPr>
        <a:xfrm>
          <a:off x="0" y="0"/>
          <a:ext cx="0" cy="0"/>
          <a:chOff x="0" y="0"/>
          <a:chExt cx="0" cy="0"/>
        </a:xfrm>
      </p:grpSpPr>
      <p:pic>
        <p:nvPicPr>
          <p:cNvPr id="3334" name="Google Shape;3334;p471"/>
          <p:cNvPicPr preferRelativeResize="0"/>
          <p:nvPr/>
        </p:nvPicPr>
        <p:blipFill rotWithShape="1">
          <a:blip r:embed="rId2">
            <a:alphaModFix/>
          </a:blip>
          <a:srcRect b="0" l="219" r="209" t="0"/>
          <a:stretch/>
        </p:blipFill>
        <p:spPr>
          <a:xfrm rot="10800000">
            <a:off x="8225021" y="4351019"/>
            <a:ext cx="731520" cy="731520"/>
          </a:xfrm>
          <a:prstGeom prst="rect">
            <a:avLst/>
          </a:prstGeom>
          <a:noFill/>
          <a:ln>
            <a:noFill/>
          </a:ln>
        </p:spPr>
      </p:pic>
      <p:sp>
        <p:nvSpPr>
          <p:cNvPr id="3335" name="Google Shape;3335;p471"/>
          <p:cNvSpPr txBox="1"/>
          <p:nvPr>
            <p:ph idx="1" type="subTitle"/>
          </p:nvPr>
        </p:nvSpPr>
        <p:spPr>
          <a:xfrm>
            <a:off x="6074675" y="786958"/>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6" name="Google Shape;3336;p471"/>
          <p:cNvSpPr txBox="1"/>
          <p:nvPr>
            <p:ph idx="2" type="subTitle"/>
          </p:nvPr>
        </p:nvSpPr>
        <p:spPr>
          <a:xfrm>
            <a:off x="6074675" y="211455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7" name="Google Shape;3337;p471"/>
          <p:cNvSpPr txBox="1"/>
          <p:nvPr>
            <p:ph idx="3" type="subTitle"/>
          </p:nvPr>
        </p:nvSpPr>
        <p:spPr>
          <a:xfrm>
            <a:off x="6074675" y="3442142"/>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8" name="Google Shape;3338;p471"/>
          <p:cNvSpPr txBox="1"/>
          <p:nvPr>
            <p:ph type="title"/>
          </p:nvPr>
        </p:nvSpPr>
        <p:spPr>
          <a:xfrm>
            <a:off x="713225" y="2571750"/>
            <a:ext cx="3145800" cy="20277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sz="6000">
                <a:solidFill>
                  <a:schemeClr val="lt1"/>
                </a:solidFill>
                <a:latin typeface="Oswald"/>
                <a:ea typeface="Oswald"/>
                <a:cs typeface="Oswald"/>
                <a:sym typeface="Oswald"/>
              </a:defRPr>
            </a:lvl2pPr>
            <a:lvl3pPr lvl="2" rtl="0" algn="r">
              <a:spcBef>
                <a:spcPts val="0"/>
              </a:spcBef>
              <a:spcAft>
                <a:spcPts val="0"/>
              </a:spcAft>
              <a:buNone/>
              <a:defRPr sz="6000">
                <a:solidFill>
                  <a:schemeClr val="lt1"/>
                </a:solidFill>
                <a:latin typeface="Oswald"/>
                <a:ea typeface="Oswald"/>
                <a:cs typeface="Oswald"/>
                <a:sym typeface="Oswald"/>
              </a:defRPr>
            </a:lvl3pPr>
            <a:lvl4pPr lvl="3" rtl="0" algn="r">
              <a:spcBef>
                <a:spcPts val="0"/>
              </a:spcBef>
              <a:spcAft>
                <a:spcPts val="0"/>
              </a:spcAft>
              <a:buNone/>
              <a:defRPr sz="6000">
                <a:solidFill>
                  <a:schemeClr val="lt1"/>
                </a:solidFill>
                <a:latin typeface="Oswald"/>
                <a:ea typeface="Oswald"/>
                <a:cs typeface="Oswald"/>
                <a:sym typeface="Oswald"/>
              </a:defRPr>
            </a:lvl4pPr>
            <a:lvl5pPr lvl="4" rtl="0" algn="r">
              <a:spcBef>
                <a:spcPts val="0"/>
              </a:spcBef>
              <a:spcAft>
                <a:spcPts val="0"/>
              </a:spcAft>
              <a:buNone/>
              <a:defRPr sz="6000">
                <a:solidFill>
                  <a:schemeClr val="lt1"/>
                </a:solidFill>
                <a:latin typeface="Oswald"/>
                <a:ea typeface="Oswald"/>
                <a:cs typeface="Oswald"/>
                <a:sym typeface="Oswald"/>
              </a:defRPr>
            </a:lvl5pPr>
            <a:lvl6pPr lvl="5" rtl="0" algn="r">
              <a:spcBef>
                <a:spcPts val="0"/>
              </a:spcBef>
              <a:spcAft>
                <a:spcPts val="0"/>
              </a:spcAft>
              <a:buNone/>
              <a:defRPr sz="6000">
                <a:solidFill>
                  <a:schemeClr val="lt1"/>
                </a:solidFill>
                <a:latin typeface="Oswald"/>
                <a:ea typeface="Oswald"/>
                <a:cs typeface="Oswald"/>
                <a:sym typeface="Oswald"/>
              </a:defRPr>
            </a:lvl6pPr>
            <a:lvl7pPr lvl="6" rtl="0" algn="r">
              <a:spcBef>
                <a:spcPts val="0"/>
              </a:spcBef>
              <a:spcAft>
                <a:spcPts val="0"/>
              </a:spcAft>
              <a:buNone/>
              <a:defRPr sz="6000">
                <a:solidFill>
                  <a:schemeClr val="lt1"/>
                </a:solidFill>
                <a:latin typeface="Oswald"/>
                <a:ea typeface="Oswald"/>
                <a:cs typeface="Oswald"/>
                <a:sym typeface="Oswald"/>
              </a:defRPr>
            </a:lvl7pPr>
            <a:lvl8pPr lvl="7" rtl="0" algn="r">
              <a:spcBef>
                <a:spcPts val="0"/>
              </a:spcBef>
              <a:spcAft>
                <a:spcPts val="0"/>
              </a:spcAft>
              <a:buNone/>
              <a:defRPr sz="6000">
                <a:solidFill>
                  <a:schemeClr val="lt1"/>
                </a:solidFill>
                <a:latin typeface="Oswald"/>
                <a:ea typeface="Oswald"/>
                <a:cs typeface="Oswald"/>
                <a:sym typeface="Oswald"/>
              </a:defRPr>
            </a:lvl8pPr>
            <a:lvl9pPr lvl="8" rtl="0" algn="r">
              <a:spcBef>
                <a:spcPts val="0"/>
              </a:spcBef>
              <a:spcAft>
                <a:spcPts val="0"/>
              </a:spcAft>
              <a:buNone/>
              <a:defRPr sz="6000">
                <a:solidFill>
                  <a:schemeClr val="lt1"/>
                </a:solidFill>
                <a:latin typeface="Oswald"/>
                <a:ea typeface="Oswald"/>
                <a:cs typeface="Oswald"/>
                <a:sym typeface="Oswald"/>
              </a:defRPr>
            </a:lvl9pPr>
          </a:lstStyle>
          <a:p/>
        </p:txBody>
      </p:sp>
      <p:sp>
        <p:nvSpPr>
          <p:cNvPr id="3339" name="Google Shape;3339;p471"/>
          <p:cNvSpPr txBox="1"/>
          <p:nvPr>
            <p:ph idx="4" type="subTitle"/>
          </p:nvPr>
        </p:nvSpPr>
        <p:spPr>
          <a:xfrm>
            <a:off x="4846320" y="1102408"/>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3340" name="Google Shape;3340;p471"/>
          <p:cNvSpPr txBox="1"/>
          <p:nvPr>
            <p:ph idx="5" type="subTitle"/>
          </p:nvPr>
        </p:nvSpPr>
        <p:spPr>
          <a:xfrm>
            <a:off x="4846320" y="2430000"/>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3341" name="Google Shape;3341;p471"/>
          <p:cNvSpPr txBox="1"/>
          <p:nvPr>
            <p:ph idx="6" type="subTitle"/>
          </p:nvPr>
        </p:nvSpPr>
        <p:spPr>
          <a:xfrm>
            <a:off x="4846320" y="3757592"/>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3342" name="Google Shape;3342;p471"/>
          <p:cNvPicPr preferRelativeResize="0"/>
          <p:nvPr/>
        </p:nvPicPr>
        <p:blipFill rotWithShape="1">
          <a:blip r:embed="rId3">
            <a:alphaModFix/>
          </a:blip>
          <a:srcRect b="0" l="17462" r="-3313" t="0"/>
          <a:stretch/>
        </p:blipFill>
        <p:spPr>
          <a:xfrm rot="10800000">
            <a:off x="7955276" y="1"/>
            <a:ext cx="1188724" cy="987624"/>
          </a:xfrm>
          <a:prstGeom prst="rect">
            <a:avLst/>
          </a:prstGeom>
          <a:noFill/>
          <a:ln>
            <a:noFill/>
          </a:ln>
        </p:spPr>
      </p:pic>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13_1">
    <p:spTree>
      <p:nvGrpSpPr>
        <p:cNvPr id="3343" name="Shape 3343"/>
        <p:cNvGrpSpPr/>
        <p:nvPr/>
      </p:nvGrpSpPr>
      <p:grpSpPr>
        <a:xfrm>
          <a:off x="0" y="0"/>
          <a:ext cx="0" cy="0"/>
          <a:chOff x="0" y="0"/>
          <a:chExt cx="0" cy="0"/>
        </a:xfrm>
      </p:grpSpPr>
      <p:sp>
        <p:nvSpPr>
          <p:cNvPr id="3344" name="Google Shape;3344;p472"/>
          <p:cNvSpPr txBox="1"/>
          <p:nvPr>
            <p:ph idx="1" type="subTitle"/>
          </p:nvPr>
        </p:nvSpPr>
        <p:spPr>
          <a:xfrm>
            <a:off x="717500" y="3765536"/>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345" name="Google Shape;3345;p472"/>
          <p:cNvSpPr txBox="1"/>
          <p:nvPr>
            <p:ph idx="2" type="subTitle"/>
          </p:nvPr>
        </p:nvSpPr>
        <p:spPr>
          <a:xfrm>
            <a:off x="3396125" y="3765530"/>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346" name="Google Shape;3346;p472"/>
          <p:cNvSpPr txBox="1"/>
          <p:nvPr>
            <p:ph idx="3" type="subTitle"/>
          </p:nvPr>
        </p:nvSpPr>
        <p:spPr>
          <a:xfrm>
            <a:off x="6074750" y="3765523"/>
            <a:ext cx="2355900" cy="729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347" name="Google Shape;3347;p472"/>
          <p:cNvSpPr txBox="1"/>
          <p:nvPr>
            <p:ph idx="4" type="subTitle"/>
          </p:nvPr>
        </p:nvSpPr>
        <p:spPr>
          <a:xfrm>
            <a:off x="6407602"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3348" name="Google Shape;3348;p472"/>
          <p:cNvSpPr txBox="1"/>
          <p:nvPr>
            <p:ph idx="5" type="subTitle"/>
          </p:nvPr>
        </p:nvSpPr>
        <p:spPr>
          <a:xfrm>
            <a:off x="1050352"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3349" name="Google Shape;3349;p472"/>
          <p:cNvSpPr txBox="1"/>
          <p:nvPr>
            <p:ph idx="6" type="subTitle"/>
          </p:nvPr>
        </p:nvSpPr>
        <p:spPr>
          <a:xfrm>
            <a:off x="3728977" y="3253425"/>
            <a:ext cx="1690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3350" name="Google Shape;3350;p472"/>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3351" name="Google Shape;3351;p472"/>
          <p:cNvPicPr preferRelativeResize="0"/>
          <p:nvPr/>
        </p:nvPicPr>
        <p:blipFill rotWithShape="1">
          <a:blip r:embed="rId2">
            <a:alphaModFix/>
          </a:blip>
          <a:srcRect b="0" l="55100" r="0" t="0"/>
          <a:stretch/>
        </p:blipFill>
        <p:spPr>
          <a:xfrm>
            <a:off x="0" y="2353225"/>
            <a:ext cx="886950" cy="1810775"/>
          </a:xfrm>
          <a:prstGeom prst="rect">
            <a:avLst/>
          </a:prstGeom>
          <a:noFill/>
          <a:ln>
            <a:noFill/>
          </a:ln>
        </p:spPr>
      </p:pic>
      <p:pic>
        <p:nvPicPr>
          <p:cNvPr id="3352" name="Google Shape;3352;p472"/>
          <p:cNvPicPr preferRelativeResize="0"/>
          <p:nvPr/>
        </p:nvPicPr>
        <p:blipFill rotWithShape="1">
          <a:blip r:embed="rId3">
            <a:alphaModFix/>
          </a:blip>
          <a:srcRect b="51200" l="0" r="51264" t="0"/>
          <a:stretch/>
        </p:blipFill>
        <p:spPr>
          <a:xfrm>
            <a:off x="8174225" y="4259825"/>
            <a:ext cx="969776" cy="883674"/>
          </a:xfrm>
          <a:prstGeom prst="rect">
            <a:avLst/>
          </a:prstGeom>
          <a:noFill/>
          <a:ln>
            <a:noFill/>
          </a:ln>
        </p:spPr>
      </p:pic>
      <p:pic>
        <p:nvPicPr>
          <p:cNvPr id="3353" name="Google Shape;3353;p472"/>
          <p:cNvPicPr preferRelativeResize="0"/>
          <p:nvPr/>
        </p:nvPicPr>
        <p:blipFill rotWithShape="1">
          <a:blip r:embed="rId4">
            <a:alphaModFix/>
          </a:blip>
          <a:srcRect b="0" l="0" r="0" t="49023"/>
          <a:stretch/>
        </p:blipFill>
        <p:spPr>
          <a:xfrm>
            <a:off x="4447550" y="2"/>
            <a:ext cx="2751499" cy="1266075"/>
          </a:xfrm>
          <a:prstGeom prst="rect">
            <a:avLst/>
          </a:prstGeom>
          <a:noFill/>
          <a:ln>
            <a:noFill/>
          </a:ln>
        </p:spPr>
      </p:pic>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54" name="Shape 3354"/>
        <p:cNvGrpSpPr/>
        <p:nvPr/>
      </p:nvGrpSpPr>
      <p:grpSpPr>
        <a:xfrm>
          <a:off x="0" y="0"/>
          <a:ext cx="0" cy="0"/>
          <a:chOff x="0" y="0"/>
          <a:chExt cx="0" cy="0"/>
        </a:xfrm>
      </p:grpSpPr>
      <p:sp>
        <p:nvSpPr>
          <p:cNvPr id="3355" name="Google Shape;3355;p473"/>
          <p:cNvSpPr txBox="1"/>
          <p:nvPr>
            <p:ph type="title"/>
          </p:nvPr>
        </p:nvSpPr>
        <p:spPr>
          <a:xfrm>
            <a:off x="5253023" y="2929125"/>
            <a:ext cx="2997900" cy="12618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a:solidFill>
                  <a:schemeClr val="lt1"/>
                </a:solidFill>
              </a:defRPr>
            </a:lvl1pPr>
            <a:lvl2pPr lvl="1" rtl="0" algn="ctr">
              <a:spcBef>
                <a:spcPts val="0"/>
              </a:spcBef>
              <a:spcAft>
                <a:spcPts val="0"/>
              </a:spcAft>
              <a:buNone/>
              <a:defRPr>
                <a:latin typeface="Open Sans"/>
                <a:ea typeface="Open Sans"/>
                <a:cs typeface="Open Sans"/>
                <a:sym typeface="Open Sans"/>
              </a:defRPr>
            </a:lvl2pPr>
            <a:lvl3pPr lvl="2" rtl="0" algn="ctr">
              <a:spcBef>
                <a:spcPts val="0"/>
              </a:spcBef>
              <a:spcAft>
                <a:spcPts val="0"/>
              </a:spcAft>
              <a:buNone/>
              <a:defRPr>
                <a:latin typeface="Open Sans"/>
                <a:ea typeface="Open Sans"/>
                <a:cs typeface="Open Sans"/>
                <a:sym typeface="Open Sans"/>
              </a:defRPr>
            </a:lvl3pPr>
            <a:lvl4pPr lvl="3" rtl="0" algn="ctr">
              <a:spcBef>
                <a:spcPts val="0"/>
              </a:spcBef>
              <a:spcAft>
                <a:spcPts val="0"/>
              </a:spcAft>
              <a:buNone/>
              <a:defRPr>
                <a:latin typeface="Open Sans"/>
                <a:ea typeface="Open Sans"/>
                <a:cs typeface="Open Sans"/>
                <a:sym typeface="Open Sans"/>
              </a:defRPr>
            </a:lvl4pPr>
            <a:lvl5pPr lvl="4" rtl="0" algn="ctr">
              <a:spcBef>
                <a:spcPts val="0"/>
              </a:spcBef>
              <a:spcAft>
                <a:spcPts val="0"/>
              </a:spcAft>
              <a:buNone/>
              <a:defRPr>
                <a:latin typeface="Open Sans"/>
                <a:ea typeface="Open Sans"/>
                <a:cs typeface="Open Sans"/>
                <a:sym typeface="Open Sans"/>
              </a:defRPr>
            </a:lvl5pPr>
            <a:lvl6pPr lvl="5" rtl="0" algn="ctr">
              <a:spcBef>
                <a:spcPts val="0"/>
              </a:spcBef>
              <a:spcAft>
                <a:spcPts val="0"/>
              </a:spcAft>
              <a:buNone/>
              <a:defRPr>
                <a:latin typeface="Open Sans"/>
                <a:ea typeface="Open Sans"/>
                <a:cs typeface="Open Sans"/>
                <a:sym typeface="Open Sans"/>
              </a:defRPr>
            </a:lvl6pPr>
            <a:lvl7pPr lvl="6" rtl="0" algn="ctr">
              <a:spcBef>
                <a:spcPts val="0"/>
              </a:spcBef>
              <a:spcAft>
                <a:spcPts val="0"/>
              </a:spcAft>
              <a:buNone/>
              <a:defRPr>
                <a:latin typeface="Open Sans"/>
                <a:ea typeface="Open Sans"/>
                <a:cs typeface="Open Sans"/>
                <a:sym typeface="Open Sans"/>
              </a:defRPr>
            </a:lvl7pPr>
            <a:lvl8pPr lvl="7" rtl="0" algn="ctr">
              <a:spcBef>
                <a:spcPts val="0"/>
              </a:spcBef>
              <a:spcAft>
                <a:spcPts val="0"/>
              </a:spcAft>
              <a:buNone/>
              <a:defRPr>
                <a:latin typeface="Open Sans"/>
                <a:ea typeface="Open Sans"/>
                <a:cs typeface="Open Sans"/>
                <a:sym typeface="Open Sans"/>
              </a:defRPr>
            </a:lvl8pPr>
            <a:lvl9pPr lvl="8" rtl="0" algn="ctr">
              <a:spcBef>
                <a:spcPts val="0"/>
              </a:spcBef>
              <a:spcAft>
                <a:spcPts val="0"/>
              </a:spcAft>
              <a:buNone/>
              <a:defRPr>
                <a:latin typeface="Open Sans"/>
                <a:ea typeface="Open Sans"/>
                <a:cs typeface="Open Sans"/>
                <a:sym typeface="Open Sans"/>
              </a:defRPr>
            </a:lvl9pPr>
          </a:lstStyle>
          <a:p/>
        </p:txBody>
      </p:sp>
      <p:pic>
        <p:nvPicPr>
          <p:cNvPr id="3356" name="Google Shape;3356;p473"/>
          <p:cNvPicPr preferRelativeResize="0"/>
          <p:nvPr/>
        </p:nvPicPr>
        <p:blipFill rotWithShape="1">
          <a:blip r:embed="rId2">
            <a:alphaModFix/>
          </a:blip>
          <a:srcRect b="0" l="19" r="29" t="0"/>
          <a:stretch/>
        </p:blipFill>
        <p:spPr>
          <a:xfrm rot="10800000">
            <a:off x="-11699" y="-141374"/>
            <a:ext cx="1097279" cy="995389"/>
          </a:xfrm>
          <a:prstGeom prst="rect">
            <a:avLst/>
          </a:prstGeom>
          <a:noFill/>
          <a:ln>
            <a:noFill/>
          </a:ln>
        </p:spPr>
      </p:pic>
      <p:pic>
        <p:nvPicPr>
          <p:cNvPr id="3357" name="Google Shape;3357;p473"/>
          <p:cNvPicPr preferRelativeResize="0"/>
          <p:nvPr/>
        </p:nvPicPr>
        <p:blipFill rotWithShape="1">
          <a:blip r:embed="rId3">
            <a:alphaModFix/>
          </a:blip>
          <a:srcRect b="0" l="19" r="19" t="0"/>
          <a:stretch/>
        </p:blipFill>
        <p:spPr>
          <a:xfrm>
            <a:off x="253469" y="4414100"/>
            <a:ext cx="566927" cy="564704"/>
          </a:xfrm>
          <a:prstGeom prst="rect">
            <a:avLst/>
          </a:prstGeom>
          <a:noFill/>
          <a:ln>
            <a:noFill/>
          </a:ln>
        </p:spPr>
      </p:pic>
      <p:sp>
        <p:nvSpPr>
          <p:cNvPr id="3358" name="Google Shape;3358;p473"/>
          <p:cNvSpPr txBox="1"/>
          <p:nvPr>
            <p:ph idx="1" type="subTitle"/>
          </p:nvPr>
        </p:nvSpPr>
        <p:spPr>
          <a:xfrm>
            <a:off x="842050" y="104316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359" name="Google Shape;3359;p473"/>
          <p:cNvSpPr txBox="1"/>
          <p:nvPr>
            <p:ph idx="2" type="subTitle"/>
          </p:nvPr>
        </p:nvSpPr>
        <p:spPr>
          <a:xfrm>
            <a:off x="842050" y="139672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3360" name="Google Shape;3360;p473"/>
          <p:cNvSpPr txBox="1"/>
          <p:nvPr>
            <p:ph idx="3" type="subTitle"/>
          </p:nvPr>
        </p:nvSpPr>
        <p:spPr>
          <a:xfrm>
            <a:off x="842050" y="3003024"/>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361" name="Google Shape;3361;p473"/>
          <p:cNvSpPr txBox="1"/>
          <p:nvPr>
            <p:ph idx="4" type="subTitle"/>
          </p:nvPr>
        </p:nvSpPr>
        <p:spPr>
          <a:xfrm>
            <a:off x="842050" y="3359640"/>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3362" name="Google Shape;3362;p473"/>
          <p:cNvSpPr txBox="1"/>
          <p:nvPr>
            <p:ph idx="5" type="subTitle"/>
          </p:nvPr>
        </p:nvSpPr>
        <p:spPr>
          <a:xfrm flipH="1">
            <a:off x="2615950" y="104316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363" name="Google Shape;3363;p473"/>
          <p:cNvSpPr txBox="1"/>
          <p:nvPr>
            <p:ph idx="6" type="subTitle"/>
          </p:nvPr>
        </p:nvSpPr>
        <p:spPr>
          <a:xfrm flipH="1">
            <a:off x="2616022" y="139672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3364" name="Google Shape;3364;p473"/>
          <p:cNvSpPr txBox="1"/>
          <p:nvPr>
            <p:ph idx="7" type="subTitle"/>
          </p:nvPr>
        </p:nvSpPr>
        <p:spPr>
          <a:xfrm flipH="1">
            <a:off x="2615950" y="3003024"/>
            <a:ext cx="14265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365" name="Google Shape;3365;p473"/>
          <p:cNvSpPr txBox="1"/>
          <p:nvPr>
            <p:ph idx="8" type="subTitle"/>
          </p:nvPr>
        </p:nvSpPr>
        <p:spPr>
          <a:xfrm flipH="1">
            <a:off x="2616022" y="3359640"/>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
    <p:spTree>
      <p:nvGrpSpPr>
        <p:cNvPr id="3366" name="Shape 3366"/>
        <p:cNvGrpSpPr/>
        <p:nvPr/>
      </p:nvGrpSpPr>
      <p:grpSpPr>
        <a:xfrm>
          <a:off x="0" y="0"/>
          <a:ext cx="0" cy="0"/>
          <a:chOff x="0" y="0"/>
          <a:chExt cx="0" cy="0"/>
        </a:xfrm>
      </p:grpSpPr>
      <p:sp>
        <p:nvSpPr>
          <p:cNvPr id="3367" name="Google Shape;3367;p474"/>
          <p:cNvSpPr txBox="1"/>
          <p:nvPr>
            <p:ph idx="1" type="subTitle"/>
          </p:nvPr>
        </p:nvSpPr>
        <p:spPr>
          <a:xfrm>
            <a:off x="466340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368" name="Google Shape;3368;p474"/>
          <p:cNvSpPr txBox="1"/>
          <p:nvPr>
            <p:ph idx="2" type="subTitle"/>
          </p:nvPr>
        </p:nvSpPr>
        <p:spPr>
          <a:xfrm>
            <a:off x="4663437"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3369" name="Google Shape;3369;p474"/>
          <p:cNvSpPr txBox="1"/>
          <p:nvPr>
            <p:ph idx="3" type="subTitle"/>
          </p:nvPr>
        </p:nvSpPr>
        <p:spPr>
          <a:xfrm>
            <a:off x="95090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370" name="Google Shape;3370;p474"/>
          <p:cNvSpPr txBox="1"/>
          <p:nvPr>
            <p:ph idx="4" type="subTitle"/>
          </p:nvPr>
        </p:nvSpPr>
        <p:spPr>
          <a:xfrm>
            <a:off x="950888"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3371" name="Google Shape;3371;p474"/>
          <p:cNvSpPr txBox="1"/>
          <p:nvPr>
            <p:ph idx="5" type="subTitle"/>
          </p:nvPr>
        </p:nvSpPr>
        <p:spPr>
          <a:xfrm flipH="1">
            <a:off x="6519650" y="2571430"/>
            <a:ext cx="14265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372" name="Google Shape;3372;p474"/>
          <p:cNvSpPr txBox="1"/>
          <p:nvPr>
            <p:ph idx="6" type="subTitle"/>
          </p:nvPr>
        </p:nvSpPr>
        <p:spPr>
          <a:xfrm flipH="1">
            <a:off x="6519713"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3373" name="Google Shape;3373;p474"/>
          <p:cNvSpPr txBox="1"/>
          <p:nvPr>
            <p:ph idx="7" type="subTitle"/>
          </p:nvPr>
        </p:nvSpPr>
        <p:spPr>
          <a:xfrm flipH="1">
            <a:off x="2807150" y="2570230"/>
            <a:ext cx="14265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374" name="Google Shape;3374;p474"/>
          <p:cNvSpPr txBox="1"/>
          <p:nvPr>
            <p:ph idx="8" type="subTitle"/>
          </p:nvPr>
        </p:nvSpPr>
        <p:spPr>
          <a:xfrm flipH="1">
            <a:off x="2807163" y="3457563"/>
            <a:ext cx="1673400" cy="7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3375" name="Google Shape;3375;p474"/>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3376" name="Google Shape;3376;p474"/>
          <p:cNvPicPr preferRelativeResize="0"/>
          <p:nvPr/>
        </p:nvPicPr>
        <p:blipFill rotWithShape="1">
          <a:blip r:embed="rId2">
            <a:alphaModFix/>
          </a:blip>
          <a:srcRect b="0" l="0" r="50541" t="43284"/>
          <a:stretch/>
        </p:blipFill>
        <p:spPr>
          <a:xfrm>
            <a:off x="7354350" y="0"/>
            <a:ext cx="1789650" cy="1881223"/>
          </a:xfrm>
          <a:prstGeom prst="rect">
            <a:avLst/>
          </a:prstGeom>
          <a:noFill/>
          <a:ln>
            <a:noFill/>
          </a:ln>
        </p:spPr>
      </p:pic>
      <p:pic>
        <p:nvPicPr>
          <p:cNvPr id="3377" name="Google Shape;3377;p474"/>
          <p:cNvPicPr preferRelativeResize="0"/>
          <p:nvPr/>
        </p:nvPicPr>
        <p:blipFill rotWithShape="1">
          <a:blip r:embed="rId3">
            <a:alphaModFix/>
          </a:blip>
          <a:srcRect b="38141" l="0" r="42052" t="0"/>
          <a:stretch/>
        </p:blipFill>
        <p:spPr>
          <a:xfrm>
            <a:off x="7661875" y="3555025"/>
            <a:ext cx="1482124" cy="1588476"/>
          </a:xfrm>
          <a:prstGeom prst="rect">
            <a:avLst/>
          </a:prstGeom>
          <a:noFill/>
          <a:ln>
            <a:noFill/>
          </a:ln>
        </p:spPr>
      </p:pic>
      <p:pic>
        <p:nvPicPr>
          <p:cNvPr id="3378" name="Google Shape;3378;p474"/>
          <p:cNvPicPr preferRelativeResize="0"/>
          <p:nvPr/>
        </p:nvPicPr>
        <p:blipFill rotWithShape="1">
          <a:blip r:embed="rId4">
            <a:alphaModFix/>
          </a:blip>
          <a:srcRect b="0" l="32863" r="0" t="28810"/>
          <a:stretch/>
        </p:blipFill>
        <p:spPr>
          <a:xfrm>
            <a:off x="-225" y="0"/>
            <a:ext cx="1593424" cy="1725760"/>
          </a:xfrm>
          <a:prstGeom prst="rect">
            <a:avLst/>
          </a:prstGeom>
          <a:noFill/>
          <a:ln>
            <a:noFill/>
          </a:ln>
        </p:spPr>
      </p:pic>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_1">
    <p:spTree>
      <p:nvGrpSpPr>
        <p:cNvPr id="3379" name="Shape 3379"/>
        <p:cNvGrpSpPr/>
        <p:nvPr/>
      </p:nvGrpSpPr>
      <p:grpSpPr>
        <a:xfrm>
          <a:off x="0" y="0"/>
          <a:ext cx="0" cy="0"/>
          <a:chOff x="0" y="0"/>
          <a:chExt cx="0" cy="0"/>
        </a:xfrm>
      </p:grpSpPr>
      <p:sp>
        <p:nvSpPr>
          <p:cNvPr id="3380" name="Google Shape;3380;p475"/>
          <p:cNvSpPr txBox="1"/>
          <p:nvPr>
            <p:ph idx="1" type="subTitle"/>
          </p:nvPr>
        </p:nvSpPr>
        <p:spPr>
          <a:xfrm>
            <a:off x="5576100" y="1746384"/>
            <a:ext cx="1426500" cy="35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381" name="Google Shape;3381;p475"/>
          <p:cNvSpPr txBox="1"/>
          <p:nvPr>
            <p:ph idx="2" type="subTitle"/>
          </p:nvPr>
        </p:nvSpPr>
        <p:spPr>
          <a:xfrm>
            <a:off x="5576100" y="2100578"/>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3382" name="Google Shape;3382;p475"/>
          <p:cNvSpPr txBox="1"/>
          <p:nvPr>
            <p:ph idx="3" type="subTitle"/>
          </p:nvPr>
        </p:nvSpPr>
        <p:spPr>
          <a:xfrm>
            <a:off x="2141400" y="1743975"/>
            <a:ext cx="1426500" cy="35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800">
                <a:solidFill>
                  <a:schemeClr val="accent1"/>
                </a:solidFill>
                <a:latin typeface="Oswald"/>
                <a:ea typeface="Oswald"/>
                <a:cs typeface="Oswald"/>
                <a:sym typeface="Oswald"/>
              </a:defRPr>
            </a:lvl1pPr>
            <a:lvl2pPr lvl="1" rtl="0" algn="r">
              <a:lnSpc>
                <a:spcPct val="100000"/>
              </a:lnSpc>
              <a:spcBef>
                <a:spcPts val="1600"/>
              </a:spcBef>
              <a:spcAft>
                <a:spcPts val="0"/>
              </a:spcAft>
              <a:buNone/>
              <a:defRPr sz="1800">
                <a:solidFill>
                  <a:schemeClr val="accent1"/>
                </a:solidFill>
                <a:latin typeface="Oswald"/>
                <a:ea typeface="Oswald"/>
                <a:cs typeface="Oswald"/>
                <a:sym typeface="Oswald"/>
              </a:defRPr>
            </a:lvl2pPr>
            <a:lvl3pPr lvl="2" rtl="0" algn="r">
              <a:lnSpc>
                <a:spcPct val="100000"/>
              </a:lnSpc>
              <a:spcBef>
                <a:spcPts val="1600"/>
              </a:spcBef>
              <a:spcAft>
                <a:spcPts val="0"/>
              </a:spcAft>
              <a:buNone/>
              <a:defRPr sz="1800">
                <a:solidFill>
                  <a:schemeClr val="accent1"/>
                </a:solidFill>
                <a:latin typeface="Oswald"/>
                <a:ea typeface="Oswald"/>
                <a:cs typeface="Oswald"/>
                <a:sym typeface="Oswald"/>
              </a:defRPr>
            </a:lvl3pPr>
            <a:lvl4pPr lvl="3" rtl="0" algn="r">
              <a:lnSpc>
                <a:spcPct val="100000"/>
              </a:lnSpc>
              <a:spcBef>
                <a:spcPts val="1600"/>
              </a:spcBef>
              <a:spcAft>
                <a:spcPts val="0"/>
              </a:spcAft>
              <a:buNone/>
              <a:defRPr sz="1800">
                <a:solidFill>
                  <a:schemeClr val="accent1"/>
                </a:solidFill>
                <a:latin typeface="Oswald"/>
                <a:ea typeface="Oswald"/>
                <a:cs typeface="Oswald"/>
                <a:sym typeface="Oswald"/>
              </a:defRPr>
            </a:lvl4pPr>
            <a:lvl5pPr lvl="4" rtl="0" algn="r">
              <a:lnSpc>
                <a:spcPct val="100000"/>
              </a:lnSpc>
              <a:spcBef>
                <a:spcPts val="1600"/>
              </a:spcBef>
              <a:spcAft>
                <a:spcPts val="0"/>
              </a:spcAft>
              <a:buNone/>
              <a:defRPr sz="1800">
                <a:solidFill>
                  <a:schemeClr val="accent1"/>
                </a:solidFill>
                <a:latin typeface="Oswald"/>
                <a:ea typeface="Oswald"/>
                <a:cs typeface="Oswald"/>
                <a:sym typeface="Oswald"/>
              </a:defRPr>
            </a:lvl5pPr>
            <a:lvl6pPr lvl="5" rtl="0" algn="r">
              <a:lnSpc>
                <a:spcPct val="100000"/>
              </a:lnSpc>
              <a:spcBef>
                <a:spcPts val="1600"/>
              </a:spcBef>
              <a:spcAft>
                <a:spcPts val="0"/>
              </a:spcAft>
              <a:buNone/>
              <a:defRPr sz="1800">
                <a:solidFill>
                  <a:schemeClr val="accent1"/>
                </a:solidFill>
                <a:latin typeface="Oswald"/>
                <a:ea typeface="Oswald"/>
                <a:cs typeface="Oswald"/>
                <a:sym typeface="Oswald"/>
              </a:defRPr>
            </a:lvl6pPr>
            <a:lvl7pPr lvl="6" rtl="0" algn="r">
              <a:lnSpc>
                <a:spcPct val="100000"/>
              </a:lnSpc>
              <a:spcBef>
                <a:spcPts val="1600"/>
              </a:spcBef>
              <a:spcAft>
                <a:spcPts val="0"/>
              </a:spcAft>
              <a:buNone/>
              <a:defRPr sz="1800">
                <a:solidFill>
                  <a:schemeClr val="accent1"/>
                </a:solidFill>
                <a:latin typeface="Oswald"/>
                <a:ea typeface="Oswald"/>
                <a:cs typeface="Oswald"/>
                <a:sym typeface="Oswald"/>
              </a:defRPr>
            </a:lvl7pPr>
            <a:lvl8pPr lvl="7" rtl="0" algn="r">
              <a:lnSpc>
                <a:spcPct val="100000"/>
              </a:lnSpc>
              <a:spcBef>
                <a:spcPts val="1600"/>
              </a:spcBef>
              <a:spcAft>
                <a:spcPts val="0"/>
              </a:spcAft>
              <a:buNone/>
              <a:defRPr sz="1800">
                <a:solidFill>
                  <a:schemeClr val="accent1"/>
                </a:solidFill>
                <a:latin typeface="Oswald"/>
                <a:ea typeface="Oswald"/>
                <a:cs typeface="Oswald"/>
                <a:sym typeface="Oswald"/>
              </a:defRPr>
            </a:lvl8pPr>
            <a:lvl9pPr lvl="8" rtl="0" algn="r">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383" name="Google Shape;3383;p475"/>
          <p:cNvSpPr txBox="1"/>
          <p:nvPr>
            <p:ph idx="4" type="subTitle"/>
          </p:nvPr>
        </p:nvSpPr>
        <p:spPr>
          <a:xfrm>
            <a:off x="1894500" y="2100590"/>
            <a:ext cx="1673400" cy="74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defRPr>
            </a:lvl1pPr>
            <a:lvl2pPr lvl="1" rtl="0" algn="r">
              <a:lnSpc>
                <a:spcPct val="100000"/>
              </a:lnSpc>
              <a:spcBef>
                <a:spcPts val="1600"/>
              </a:spcBef>
              <a:spcAft>
                <a:spcPts val="0"/>
              </a:spcAft>
              <a:buNone/>
              <a:defRPr>
                <a:solidFill>
                  <a:schemeClr val="dk2"/>
                </a:solidFill>
              </a:defRPr>
            </a:lvl2pPr>
            <a:lvl3pPr lvl="2" rtl="0" algn="r">
              <a:lnSpc>
                <a:spcPct val="100000"/>
              </a:lnSpc>
              <a:spcBef>
                <a:spcPts val="1600"/>
              </a:spcBef>
              <a:spcAft>
                <a:spcPts val="0"/>
              </a:spcAft>
              <a:buNone/>
              <a:defRPr>
                <a:solidFill>
                  <a:schemeClr val="dk2"/>
                </a:solidFill>
              </a:defRPr>
            </a:lvl3pPr>
            <a:lvl4pPr lvl="3" rtl="0" algn="r">
              <a:lnSpc>
                <a:spcPct val="100000"/>
              </a:lnSpc>
              <a:spcBef>
                <a:spcPts val="1600"/>
              </a:spcBef>
              <a:spcAft>
                <a:spcPts val="0"/>
              </a:spcAft>
              <a:buNone/>
              <a:defRPr>
                <a:solidFill>
                  <a:schemeClr val="dk2"/>
                </a:solidFill>
              </a:defRPr>
            </a:lvl4pPr>
            <a:lvl5pPr lvl="4" rtl="0" algn="r">
              <a:lnSpc>
                <a:spcPct val="100000"/>
              </a:lnSpc>
              <a:spcBef>
                <a:spcPts val="1600"/>
              </a:spcBef>
              <a:spcAft>
                <a:spcPts val="0"/>
              </a:spcAft>
              <a:buNone/>
              <a:defRPr>
                <a:solidFill>
                  <a:schemeClr val="dk2"/>
                </a:solidFill>
              </a:defRPr>
            </a:lvl5pPr>
            <a:lvl6pPr lvl="5" rtl="0" algn="r">
              <a:lnSpc>
                <a:spcPct val="100000"/>
              </a:lnSpc>
              <a:spcBef>
                <a:spcPts val="1600"/>
              </a:spcBef>
              <a:spcAft>
                <a:spcPts val="0"/>
              </a:spcAft>
              <a:buNone/>
              <a:defRPr>
                <a:solidFill>
                  <a:schemeClr val="dk2"/>
                </a:solidFill>
              </a:defRPr>
            </a:lvl6pPr>
            <a:lvl7pPr lvl="6" rtl="0" algn="r">
              <a:lnSpc>
                <a:spcPct val="100000"/>
              </a:lnSpc>
              <a:spcBef>
                <a:spcPts val="1600"/>
              </a:spcBef>
              <a:spcAft>
                <a:spcPts val="0"/>
              </a:spcAft>
              <a:buNone/>
              <a:defRPr>
                <a:solidFill>
                  <a:schemeClr val="dk2"/>
                </a:solidFill>
              </a:defRPr>
            </a:lvl7pPr>
            <a:lvl8pPr lvl="7" rtl="0" algn="r">
              <a:lnSpc>
                <a:spcPct val="100000"/>
              </a:lnSpc>
              <a:spcBef>
                <a:spcPts val="1600"/>
              </a:spcBef>
              <a:spcAft>
                <a:spcPts val="0"/>
              </a:spcAft>
              <a:buNone/>
              <a:defRPr>
                <a:solidFill>
                  <a:schemeClr val="dk2"/>
                </a:solidFill>
              </a:defRPr>
            </a:lvl8pPr>
            <a:lvl9pPr lvl="8" rtl="0" algn="r">
              <a:lnSpc>
                <a:spcPct val="100000"/>
              </a:lnSpc>
              <a:spcBef>
                <a:spcPts val="1600"/>
              </a:spcBef>
              <a:spcAft>
                <a:spcPts val="1600"/>
              </a:spcAft>
              <a:buNone/>
              <a:defRPr>
                <a:solidFill>
                  <a:schemeClr val="dk2"/>
                </a:solidFill>
              </a:defRPr>
            </a:lvl9pPr>
          </a:lstStyle>
          <a:p/>
        </p:txBody>
      </p:sp>
      <p:sp>
        <p:nvSpPr>
          <p:cNvPr id="3384" name="Google Shape;3384;p475"/>
          <p:cNvSpPr txBox="1"/>
          <p:nvPr>
            <p:ph idx="5" type="subTitle"/>
          </p:nvPr>
        </p:nvSpPr>
        <p:spPr>
          <a:xfrm flipH="1">
            <a:off x="5576100" y="3280507"/>
            <a:ext cx="1426500" cy="35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385" name="Google Shape;3385;p475"/>
          <p:cNvSpPr txBox="1"/>
          <p:nvPr>
            <p:ph idx="6" type="subTitle"/>
          </p:nvPr>
        </p:nvSpPr>
        <p:spPr>
          <a:xfrm flipH="1">
            <a:off x="5576100" y="3634703"/>
            <a:ext cx="16734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1600"/>
              </a:spcBef>
              <a:spcAft>
                <a:spcPts val="0"/>
              </a:spcAft>
              <a:buNone/>
              <a:defRPr>
                <a:solidFill>
                  <a:schemeClr val="dk2"/>
                </a:solidFill>
              </a:defRPr>
            </a:lvl2pPr>
            <a:lvl3pPr lvl="2" rtl="0">
              <a:lnSpc>
                <a:spcPct val="100000"/>
              </a:lnSpc>
              <a:spcBef>
                <a:spcPts val="1600"/>
              </a:spcBef>
              <a:spcAft>
                <a:spcPts val="0"/>
              </a:spcAft>
              <a:buNone/>
              <a:defRPr>
                <a:solidFill>
                  <a:schemeClr val="dk2"/>
                </a:solidFill>
              </a:defRPr>
            </a:lvl3pPr>
            <a:lvl4pPr lvl="3" rtl="0">
              <a:lnSpc>
                <a:spcPct val="100000"/>
              </a:lnSpc>
              <a:spcBef>
                <a:spcPts val="1600"/>
              </a:spcBef>
              <a:spcAft>
                <a:spcPts val="0"/>
              </a:spcAft>
              <a:buNone/>
              <a:defRPr>
                <a:solidFill>
                  <a:schemeClr val="dk2"/>
                </a:solidFill>
              </a:defRPr>
            </a:lvl4pPr>
            <a:lvl5pPr lvl="4" rtl="0">
              <a:lnSpc>
                <a:spcPct val="100000"/>
              </a:lnSpc>
              <a:spcBef>
                <a:spcPts val="1600"/>
              </a:spcBef>
              <a:spcAft>
                <a:spcPts val="0"/>
              </a:spcAft>
              <a:buNone/>
              <a:defRPr>
                <a:solidFill>
                  <a:schemeClr val="dk2"/>
                </a:solidFill>
              </a:defRPr>
            </a:lvl5pPr>
            <a:lvl6pPr lvl="5" rtl="0">
              <a:lnSpc>
                <a:spcPct val="100000"/>
              </a:lnSpc>
              <a:spcBef>
                <a:spcPts val="1600"/>
              </a:spcBef>
              <a:spcAft>
                <a:spcPts val="0"/>
              </a:spcAft>
              <a:buNone/>
              <a:defRPr>
                <a:solidFill>
                  <a:schemeClr val="dk2"/>
                </a:solidFill>
              </a:defRPr>
            </a:lvl6pPr>
            <a:lvl7pPr lvl="6" rtl="0">
              <a:lnSpc>
                <a:spcPct val="100000"/>
              </a:lnSpc>
              <a:spcBef>
                <a:spcPts val="1600"/>
              </a:spcBef>
              <a:spcAft>
                <a:spcPts val="0"/>
              </a:spcAft>
              <a:buNone/>
              <a:defRPr>
                <a:solidFill>
                  <a:schemeClr val="dk2"/>
                </a:solidFill>
              </a:defRPr>
            </a:lvl7pPr>
            <a:lvl8pPr lvl="7" rtl="0">
              <a:lnSpc>
                <a:spcPct val="100000"/>
              </a:lnSpc>
              <a:spcBef>
                <a:spcPts val="1600"/>
              </a:spcBef>
              <a:spcAft>
                <a:spcPts val="0"/>
              </a:spcAft>
              <a:buNone/>
              <a:defRPr>
                <a:solidFill>
                  <a:schemeClr val="dk2"/>
                </a:solidFill>
              </a:defRPr>
            </a:lvl8pPr>
            <a:lvl9pPr lvl="8" rtl="0">
              <a:lnSpc>
                <a:spcPct val="100000"/>
              </a:lnSpc>
              <a:spcBef>
                <a:spcPts val="1600"/>
              </a:spcBef>
              <a:spcAft>
                <a:spcPts val="1600"/>
              </a:spcAft>
              <a:buNone/>
              <a:defRPr>
                <a:solidFill>
                  <a:schemeClr val="dk2"/>
                </a:solidFill>
              </a:defRPr>
            </a:lvl9pPr>
          </a:lstStyle>
          <a:p/>
        </p:txBody>
      </p:sp>
      <p:sp>
        <p:nvSpPr>
          <p:cNvPr id="3386" name="Google Shape;3386;p475"/>
          <p:cNvSpPr txBox="1"/>
          <p:nvPr>
            <p:ph idx="7" type="subTitle"/>
          </p:nvPr>
        </p:nvSpPr>
        <p:spPr>
          <a:xfrm flipH="1">
            <a:off x="2141400" y="3278075"/>
            <a:ext cx="1426500" cy="35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800">
                <a:solidFill>
                  <a:schemeClr val="accent1"/>
                </a:solidFill>
                <a:latin typeface="Oswald"/>
                <a:ea typeface="Oswald"/>
                <a:cs typeface="Oswald"/>
                <a:sym typeface="Oswald"/>
              </a:defRPr>
            </a:lvl1pPr>
            <a:lvl2pPr lvl="1" rtl="0" algn="r">
              <a:lnSpc>
                <a:spcPct val="100000"/>
              </a:lnSpc>
              <a:spcBef>
                <a:spcPts val="1600"/>
              </a:spcBef>
              <a:spcAft>
                <a:spcPts val="0"/>
              </a:spcAft>
              <a:buNone/>
              <a:defRPr sz="1800">
                <a:solidFill>
                  <a:schemeClr val="accent1"/>
                </a:solidFill>
                <a:latin typeface="Oswald"/>
                <a:ea typeface="Oswald"/>
                <a:cs typeface="Oswald"/>
                <a:sym typeface="Oswald"/>
              </a:defRPr>
            </a:lvl2pPr>
            <a:lvl3pPr lvl="2" rtl="0" algn="r">
              <a:lnSpc>
                <a:spcPct val="100000"/>
              </a:lnSpc>
              <a:spcBef>
                <a:spcPts val="1600"/>
              </a:spcBef>
              <a:spcAft>
                <a:spcPts val="0"/>
              </a:spcAft>
              <a:buNone/>
              <a:defRPr sz="1800">
                <a:solidFill>
                  <a:schemeClr val="accent1"/>
                </a:solidFill>
                <a:latin typeface="Oswald"/>
                <a:ea typeface="Oswald"/>
                <a:cs typeface="Oswald"/>
                <a:sym typeface="Oswald"/>
              </a:defRPr>
            </a:lvl3pPr>
            <a:lvl4pPr lvl="3" rtl="0" algn="r">
              <a:lnSpc>
                <a:spcPct val="100000"/>
              </a:lnSpc>
              <a:spcBef>
                <a:spcPts val="1600"/>
              </a:spcBef>
              <a:spcAft>
                <a:spcPts val="0"/>
              </a:spcAft>
              <a:buNone/>
              <a:defRPr sz="1800">
                <a:solidFill>
                  <a:schemeClr val="accent1"/>
                </a:solidFill>
                <a:latin typeface="Oswald"/>
                <a:ea typeface="Oswald"/>
                <a:cs typeface="Oswald"/>
                <a:sym typeface="Oswald"/>
              </a:defRPr>
            </a:lvl4pPr>
            <a:lvl5pPr lvl="4" rtl="0" algn="r">
              <a:lnSpc>
                <a:spcPct val="100000"/>
              </a:lnSpc>
              <a:spcBef>
                <a:spcPts val="1600"/>
              </a:spcBef>
              <a:spcAft>
                <a:spcPts val="0"/>
              </a:spcAft>
              <a:buNone/>
              <a:defRPr sz="1800">
                <a:solidFill>
                  <a:schemeClr val="accent1"/>
                </a:solidFill>
                <a:latin typeface="Oswald"/>
                <a:ea typeface="Oswald"/>
                <a:cs typeface="Oswald"/>
                <a:sym typeface="Oswald"/>
              </a:defRPr>
            </a:lvl5pPr>
            <a:lvl6pPr lvl="5" rtl="0" algn="r">
              <a:lnSpc>
                <a:spcPct val="100000"/>
              </a:lnSpc>
              <a:spcBef>
                <a:spcPts val="1600"/>
              </a:spcBef>
              <a:spcAft>
                <a:spcPts val="0"/>
              </a:spcAft>
              <a:buNone/>
              <a:defRPr sz="1800">
                <a:solidFill>
                  <a:schemeClr val="accent1"/>
                </a:solidFill>
                <a:latin typeface="Oswald"/>
                <a:ea typeface="Oswald"/>
                <a:cs typeface="Oswald"/>
                <a:sym typeface="Oswald"/>
              </a:defRPr>
            </a:lvl6pPr>
            <a:lvl7pPr lvl="6" rtl="0" algn="r">
              <a:lnSpc>
                <a:spcPct val="100000"/>
              </a:lnSpc>
              <a:spcBef>
                <a:spcPts val="1600"/>
              </a:spcBef>
              <a:spcAft>
                <a:spcPts val="0"/>
              </a:spcAft>
              <a:buNone/>
              <a:defRPr sz="1800">
                <a:solidFill>
                  <a:schemeClr val="accent1"/>
                </a:solidFill>
                <a:latin typeface="Oswald"/>
                <a:ea typeface="Oswald"/>
                <a:cs typeface="Oswald"/>
                <a:sym typeface="Oswald"/>
              </a:defRPr>
            </a:lvl7pPr>
            <a:lvl8pPr lvl="7" rtl="0" algn="r">
              <a:lnSpc>
                <a:spcPct val="100000"/>
              </a:lnSpc>
              <a:spcBef>
                <a:spcPts val="1600"/>
              </a:spcBef>
              <a:spcAft>
                <a:spcPts val="0"/>
              </a:spcAft>
              <a:buNone/>
              <a:defRPr sz="1800">
                <a:solidFill>
                  <a:schemeClr val="accent1"/>
                </a:solidFill>
                <a:latin typeface="Oswald"/>
                <a:ea typeface="Oswald"/>
                <a:cs typeface="Oswald"/>
                <a:sym typeface="Oswald"/>
              </a:defRPr>
            </a:lvl8pPr>
            <a:lvl9pPr lvl="8" rtl="0" algn="r">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3387" name="Google Shape;3387;p475"/>
          <p:cNvSpPr txBox="1"/>
          <p:nvPr>
            <p:ph idx="8" type="subTitle"/>
          </p:nvPr>
        </p:nvSpPr>
        <p:spPr>
          <a:xfrm flipH="1">
            <a:off x="1894500" y="3634690"/>
            <a:ext cx="1673400" cy="74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defRPr>
            </a:lvl1pPr>
            <a:lvl2pPr lvl="1" rtl="0" algn="r">
              <a:lnSpc>
                <a:spcPct val="100000"/>
              </a:lnSpc>
              <a:spcBef>
                <a:spcPts val="1600"/>
              </a:spcBef>
              <a:spcAft>
                <a:spcPts val="0"/>
              </a:spcAft>
              <a:buNone/>
              <a:defRPr>
                <a:solidFill>
                  <a:schemeClr val="dk2"/>
                </a:solidFill>
              </a:defRPr>
            </a:lvl2pPr>
            <a:lvl3pPr lvl="2" rtl="0" algn="r">
              <a:lnSpc>
                <a:spcPct val="100000"/>
              </a:lnSpc>
              <a:spcBef>
                <a:spcPts val="1600"/>
              </a:spcBef>
              <a:spcAft>
                <a:spcPts val="0"/>
              </a:spcAft>
              <a:buNone/>
              <a:defRPr>
                <a:solidFill>
                  <a:schemeClr val="dk2"/>
                </a:solidFill>
              </a:defRPr>
            </a:lvl3pPr>
            <a:lvl4pPr lvl="3" rtl="0" algn="r">
              <a:lnSpc>
                <a:spcPct val="100000"/>
              </a:lnSpc>
              <a:spcBef>
                <a:spcPts val="1600"/>
              </a:spcBef>
              <a:spcAft>
                <a:spcPts val="0"/>
              </a:spcAft>
              <a:buNone/>
              <a:defRPr>
                <a:solidFill>
                  <a:schemeClr val="dk2"/>
                </a:solidFill>
              </a:defRPr>
            </a:lvl4pPr>
            <a:lvl5pPr lvl="4" rtl="0" algn="r">
              <a:lnSpc>
                <a:spcPct val="100000"/>
              </a:lnSpc>
              <a:spcBef>
                <a:spcPts val="1600"/>
              </a:spcBef>
              <a:spcAft>
                <a:spcPts val="0"/>
              </a:spcAft>
              <a:buNone/>
              <a:defRPr>
                <a:solidFill>
                  <a:schemeClr val="dk2"/>
                </a:solidFill>
              </a:defRPr>
            </a:lvl5pPr>
            <a:lvl6pPr lvl="5" rtl="0" algn="r">
              <a:lnSpc>
                <a:spcPct val="100000"/>
              </a:lnSpc>
              <a:spcBef>
                <a:spcPts val="1600"/>
              </a:spcBef>
              <a:spcAft>
                <a:spcPts val="0"/>
              </a:spcAft>
              <a:buNone/>
              <a:defRPr>
                <a:solidFill>
                  <a:schemeClr val="dk2"/>
                </a:solidFill>
              </a:defRPr>
            </a:lvl6pPr>
            <a:lvl7pPr lvl="6" rtl="0" algn="r">
              <a:lnSpc>
                <a:spcPct val="100000"/>
              </a:lnSpc>
              <a:spcBef>
                <a:spcPts val="1600"/>
              </a:spcBef>
              <a:spcAft>
                <a:spcPts val="0"/>
              </a:spcAft>
              <a:buNone/>
              <a:defRPr>
                <a:solidFill>
                  <a:schemeClr val="dk2"/>
                </a:solidFill>
              </a:defRPr>
            </a:lvl7pPr>
            <a:lvl8pPr lvl="7" rtl="0" algn="r">
              <a:lnSpc>
                <a:spcPct val="100000"/>
              </a:lnSpc>
              <a:spcBef>
                <a:spcPts val="1600"/>
              </a:spcBef>
              <a:spcAft>
                <a:spcPts val="0"/>
              </a:spcAft>
              <a:buNone/>
              <a:defRPr>
                <a:solidFill>
                  <a:schemeClr val="dk2"/>
                </a:solidFill>
              </a:defRPr>
            </a:lvl8pPr>
            <a:lvl9pPr lvl="8" rtl="0" algn="r">
              <a:lnSpc>
                <a:spcPct val="100000"/>
              </a:lnSpc>
              <a:spcBef>
                <a:spcPts val="1600"/>
              </a:spcBef>
              <a:spcAft>
                <a:spcPts val="1600"/>
              </a:spcAft>
              <a:buNone/>
              <a:defRPr>
                <a:solidFill>
                  <a:schemeClr val="dk2"/>
                </a:solidFill>
              </a:defRPr>
            </a:lvl9pPr>
          </a:lstStyle>
          <a:p/>
        </p:txBody>
      </p:sp>
      <p:sp>
        <p:nvSpPr>
          <p:cNvPr id="3388" name="Google Shape;3388;p475"/>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3389" name="Google Shape;3389;p475"/>
          <p:cNvPicPr preferRelativeResize="0"/>
          <p:nvPr/>
        </p:nvPicPr>
        <p:blipFill rotWithShape="1">
          <a:blip r:embed="rId2">
            <a:alphaModFix/>
          </a:blip>
          <a:srcRect b="0" l="0" r="48828" t="0"/>
          <a:stretch/>
        </p:blipFill>
        <p:spPr>
          <a:xfrm>
            <a:off x="7609400" y="1965325"/>
            <a:ext cx="1534601" cy="2691001"/>
          </a:xfrm>
          <a:prstGeom prst="rect">
            <a:avLst/>
          </a:prstGeom>
          <a:noFill/>
          <a:ln>
            <a:noFill/>
          </a:ln>
        </p:spPr>
      </p:pic>
      <p:pic>
        <p:nvPicPr>
          <p:cNvPr id="3390" name="Google Shape;3390;p475"/>
          <p:cNvPicPr preferRelativeResize="0"/>
          <p:nvPr/>
        </p:nvPicPr>
        <p:blipFill rotWithShape="1">
          <a:blip r:embed="rId3">
            <a:alphaModFix/>
          </a:blip>
          <a:srcRect b="0" l="26481" r="0" t="0"/>
          <a:stretch/>
        </p:blipFill>
        <p:spPr>
          <a:xfrm>
            <a:off x="0" y="157325"/>
            <a:ext cx="2624749" cy="2944224"/>
          </a:xfrm>
          <a:prstGeom prst="rect">
            <a:avLst/>
          </a:prstGeom>
          <a:noFill/>
          <a:ln>
            <a:noFill/>
          </a:ln>
        </p:spPr>
      </p:pic>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3391" name="Shape 3391"/>
        <p:cNvGrpSpPr/>
        <p:nvPr/>
      </p:nvGrpSpPr>
      <p:grpSpPr>
        <a:xfrm>
          <a:off x="0" y="0"/>
          <a:ext cx="0" cy="0"/>
          <a:chOff x="0" y="0"/>
          <a:chExt cx="0" cy="0"/>
        </a:xfrm>
      </p:grpSpPr>
      <p:pic>
        <p:nvPicPr>
          <p:cNvPr id="3392" name="Google Shape;3392;p476"/>
          <p:cNvPicPr preferRelativeResize="0"/>
          <p:nvPr/>
        </p:nvPicPr>
        <p:blipFill rotWithShape="1">
          <a:blip r:embed="rId2">
            <a:alphaModFix/>
          </a:blip>
          <a:srcRect b="49" l="0" r="0" t="59"/>
          <a:stretch/>
        </p:blipFill>
        <p:spPr>
          <a:xfrm flipH="1" rot="10800000">
            <a:off x="5863777" y="3440457"/>
            <a:ext cx="3355847" cy="2171980"/>
          </a:xfrm>
          <a:prstGeom prst="rect">
            <a:avLst/>
          </a:prstGeom>
          <a:noFill/>
          <a:ln>
            <a:noFill/>
          </a:ln>
        </p:spPr>
      </p:pic>
      <p:sp>
        <p:nvSpPr>
          <p:cNvPr id="3393" name="Google Shape;3393;p476"/>
          <p:cNvSpPr txBox="1"/>
          <p:nvPr>
            <p:ph type="title"/>
          </p:nvPr>
        </p:nvSpPr>
        <p:spPr>
          <a:xfrm>
            <a:off x="5980176" y="1803600"/>
            <a:ext cx="2450700" cy="1536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3500"/>
              <a:buNone/>
              <a:defRPr sz="3500">
                <a:solidFill>
                  <a:schemeClr val="accent4"/>
                </a:solidFill>
              </a:defRPr>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3394" name="Google Shape;3394;p476"/>
          <p:cNvSpPr txBox="1"/>
          <p:nvPr>
            <p:ph idx="1" type="subTitle"/>
          </p:nvPr>
        </p:nvSpPr>
        <p:spPr>
          <a:xfrm>
            <a:off x="1481328" y="640829"/>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3395" name="Google Shape;3395;p476"/>
          <p:cNvSpPr txBox="1"/>
          <p:nvPr>
            <p:ph idx="2" type="subTitle"/>
          </p:nvPr>
        </p:nvSpPr>
        <p:spPr>
          <a:xfrm>
            <a:off x="1481328" y="1003541"/>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3396" name="Google Shape;3396;p476"/>
          <p:cNvSpPr txBox="1"/>
          <p:nvPr>
            <p:ph idx="3" type="subTitle"/>
          </p:nvPr>
        </p:nvSpPr>
        <p:spPr>
          <a:xfrm>
            <a:off x="1481328" y="2067293"/>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3397" name="Google Shape;3397;p476"/>
          <p:cNvSpPr txBox="1"/>
          <p:nvPr>
            <p:ph idx="4" type="subTitle"/>
          </p:nvPr>
        </p:nvSpPr>
        <p:spPr>
          <a:xfrm>
            <a:off x="1481328" y="2430016"/>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3398" name="Google Shape;3398;p476"/>
          <p:cNvSpPr txBox="1"/>
          <p:nvPr>
            <p:ph idx="5" type="subTitle"/>
          </p:nvPr>
        </p:nvSpPr>
        <p:spPr>
          <a:xfrm>
            <a:off x="1481328" y="3493757"/>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3399" name="Google Shape;3399;p476"/>
          <p:cNvSpPr txBox="1"/>
          <p:nvPr>
            <p:ph idx="6" type="subTitle"/>
          </p:nvPr>
        </p:nvSpPr>
        <p:spPr>
          <a:xfrm>
            <a:off x="1481328" y="3856491"/>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3400" name="Google Shape;3400;p476"/>
          <p:cNvSpPr txBox="1"/>
          <p:nvPr>
            <p:ph idx="7" type="subTitle"/>
          </p:nvPr>
        </p:nvSpPr>
        <p:spPr>
          <a:xfrm>
            <a:off x="4072104" y="640829"/>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3401" name="Google Shape;3401;p476"/>
          <p:cNvSpPr txBox="1"/>
          <p:nvPr>
            <p:ph idx="8" type="subTitle"/>
          </p:nvPr>
        </p:nvSpPr>
        <p:spPr>
          <a:xfrm>
            <a:off x="4069080" y="1005878"/>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3402" name="Google Shape;3402;p476"/>
          <p:cNvSpPr txBox="1"/>
          <p:nvPr>
            <p:ph idx="9" type="subTitle"/>
          </p:nvPr>
        </p:nvSpPr>
        <p:spPr>
          <a:xfrm>
            <a:off x="4072104" y="2067293"/>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3403" name="Google Shape;3403;p476"/>
          <p:cNvSpPr txBox="1"/>
          <p:nvPr>
            <p:ph idx="13" type="subTitle"/>
          </p:nvPr>
        </p:nvSpPr>
        <p:spPr>
          <a:xfrm>
            <a:off x="4069080" y="2432353"/>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3404" name="Google Shape;3404;p476"/>
          <p:cNvSpPr txBox="1"/>
          <p:nvPr>
            <p:ph idx="14" type="subTitle"/>
          </p:nvPr>
        </p:nvSpPr>
        <p:spPr>
          <a:xfrm>
            <a:off x="4072104" y="3493757"/>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3405" name="Google Shape;3405;p476"/>
          <p:cNvSpPr txBox="1"/>
          <p:nvPr>
            <p:ph idx="15" type="subTitle"/>
          </p:nvPr>
        </p:nvSpPr>
        <p:spPr>
          <a:xfrm>
            <a:off x="4069080" y="3858828"/>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pic>
        <p:nvPicPr>
          <p:cNvPr id="3406" name="Google Shape;3406;p476"/>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_1">
    <p:spTree>
      <p:nvGrpSpPr>
        <p:cNvPr id="3407" name="Shape 3407"/>
        <p:cNvGrpSpPr/>
        <p:nvPr/>
      </p:nvGrpSpPr>
      <p:grpSpPr>
        <a:xfrm>
          <a:off x="0" y="0"/>
          <a:ext cx="0" cy="0"/>
          <a:chOff x="0" y="0"/>
          <a:chExt cx="0" cy="0"/>
        </a:xfrm>
      </p:grpSpPr>
      <p:sp>
        <p:nvSpPr>
          <p:cNvPr id="3408" name="Google Shape;3408;p477"/>
          <p:cNvSpPr txBox="1"/>
          <p:nvPr>
            <p:ph idx="1" type="subTitle"/>
          </p:nvPr>
        </p:nvSpPr>
        <p:spPr>
          <a:xfrm>
            <a:off x="1132375" y="2012925"/>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3409" name="Google Shape;3409;p477"/>
          <p:cNvSpPr txBox="1"/>
          <p:nvPr>
            <p:ph idx="2" type="subTitle"/>
          </p:nvPr>
        </p:nvSpPr>
        <p:spPr>
          <a:xfrm>
            <a:off x="1132675"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3410" name="Google Shape;3410;p477"/>
          <p:cNvSpPr txBox="1"/>
          <p:nvPr>
            <p:ph idx="3" type="subTitle"/>
          </p:nvPr>
        </p:nvSpPr>
        <p:spPr>
          <a:xfrm>
            <a:off x="2427762" y="3771343"/>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3411" name="Google Shape;3411;p477"/>
          <p:cNvSpPr txBox="1"/>
          <p:nvPr>
            <p:ph idx="4" type="subTitle"/>
          </p:nvPr>
        </p:nvSpPr>
        <p:spPr>
          <a:xfrm>
            <a:off x="2427750" y="4135225"/>
            <a:ext cx="2071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3412" name="Google Shape;3412;p477"/>
          <p:cNvSpPr txBox="1"/>
          <p:nvPr>
            <p:ph idx="5" type="subTitle"/>
          </p:nvPr>
        </p:nvSpPr>
        <p:spPr>
          <a:xfrm>
            <a:off x="6310925" y="2012925"/>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3413" name="Google Shape;3413;p477"/>
          <p:cNvSpPr txBox="1"/>
          <p:nvPr>
            <p:ph idx="6" type="subTitle"/>
          </p:nvPr>
        </p:nvSpPr>
        <p:spPr>
          <a:xfrm>
            <a:off x="6311225"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3414" name="Google Shape;3414;p477"/>
          <p:cNvSpPr txBox="1"/>
          <p:nvPr>
            <p:ph idx="7" type="subTitle"/>
          </p:nvPr>
        </p:nvSpPr>
        <p:spPr>
          <a:xfrm>
            <a:off x="3723150" y="2012925"/>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3415" name="Google Shape;3415;p477"/>
          <p:cNvSpPr txBox="1"/>
          <p:nvPr>
            <p:ph idx="8" type="subTitle"/>
          </p:nvPr>
        </p:nvSpPr>
        <p:spPr>
          <a:xfrm>
            <a:off x="3723600"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3416" name="Google Shape;3416;p477"/>
          <p:cNvSpPr txBox="1"/>
          <p:nvPr>
            <p:ph idx="9" type="subTitle"/>
          </p:nvPr>
        </p:nvSpPr>
        <p:spPr>
          <a:xfrm>
            <a:off x="5018538" y="3771343"/>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3417" name="Google Shape;3417;p477"/>
          <p:cNvSpPr txBox="1"/>
          <p:nvPr>
            <p:ph idx="13" type="subTitle"/>
          </p:nvPr>
        </p:nvSpPr>
        <p:spPr>
          <a:xfrm>
            <a:off x="5015527" y="4135225"/>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3418" name="Google Shape;3418;p477"/>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419" name="Google Shape;3419;p477"/>
          <p:cNvPicPr preferRelativeResize="0"/>
          <p:nvPr/>
        </p:nvPicPr>
        <p:blipFill rotWithShape="1">
          <a:blip r:embed="rId2">
            <a:alphaModFix/>
          </a:blip>
          <a:srcRect b="0" l="0" r="46794" t="17844"/>
          <a:stretch/>
        </p:blipFill>
        <p:spPr>
          <a:xfrm>
            <a:off x="7994125" y="0"/>
            <a:ext cx="1149874" cy="1753000"/>
          </a:xfrm>
          <a:prstGeom prst="rect">
            <a:avLst/>
          </a:prstGeom>
          <a:noFill/>
          <a:ln>
            <a:noFill/>
          </a:ln>
        </p:spPr>
      </p:pic>
      <p:pic>
        <p:nvPicPr>
          <p:cNvPr id="3420" name="Google Shape;3420;p477"/>
          <p:cNvPicPr preferRelativeResize="0"/>
          <p:nvPr/>
        </p:nvPicPr>
        <p:blipFill rotWithShape="1">
          <a:blip r:embed="rId3">
            <a:alphaModFix/>
          </a:blip>
          <a:srcRect b="22684" l="35975" r="0" t="0"/>
          <a:stretch/>
        </p:blipFill>
        <p:spPr>
          <a:xfrm>
            <a:off x="0" y="3185325"/>
            <a:ext cx="1621650" cy="1958175"/>
          </a:xfrm>
          <a:prstGeom prst="rect">
            <a:avLst/>
          </a:prstGeom>
          <a:noFill/>
          <a:ln>
            <a:noFill/>
          </a:ln>
        </p:spPr>
      </p:pic>
      <p:pic>
        <p:nvPicPr>
          <p:cNvPr id="3421" name="Google Shape;3421;p477"/>
          <p:cNvPicPr preferRelativeResize="0"/>
          <p:nvPr/>
        </p:nvPicPr>
        <p:blipFill rotWithShape="1">
          <a:blip r:embed="rId4">
            <a:alphaModFix/>
          </a:blip>
          <a:srcRect b="26519" l="0" r="28073" t="0"/>
          <a:stretch/>
        </p:blipFill>
        <p:spPr>
          <a:xfrm>
            <a:off x="7299000" y="3285350"/>
            <a:ext cx="1845000" cy="1925023"/>
          </a:xfrm>
          <a:prstGeom prst="rect">
            <a:avLst/>
          </a:prstGeom>
          <a:noFill/>
          <a:ln>
            <a:noFill/>
          </a:ln>
        </p:spPr>
      </p:pic>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3422" name="Shape 3422"/>
        <p:cNvGrpSpPr/>
        <p:nvPr/>
      </p:nvGrpSpPr>
      <p:grpSpPr>
        <a:xfrm>
          <a:off x="0" y="0"/>
          <a:ext cx="0" cy="0"/>
          <a:chOff x="0" y="0"/>
          <a:chExt cx="0" cy="0"/>
        </a:xfrm>
      </p:grpSpPr>
      <p:sp>
        <p:nvSpPr>
          <p:cNvPr id="3423" name="Google Shape;3423;p478"/>
          <p:cNvSpPr txBox="1"/>
          <p:nvPr>
            <p:ph type="title"/>
          </p:nvPr>
        </p:nvSpPr>
        <p:spPr>
          <a:xfrm>
            <a:off x="4572000" y="539496"/>
            <a:ext cx="3858900" cy="841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500"/>
            </a:lvl1pPr>
            <a:lvl2pPr lvl="1" rtl="0" algn="ctr">
              <a:spcBef>
                <a:spcPts val="0"/>
              </a:spcBef>
              <a:spcAft>
                <a:spcPts val="0"/>
              </a:spcAft>
              <a:buNone/>
              <a:defRPr>
                <a:latin typeface="Open Sans"/>
                <a:ea typeface="Open Sans"/>
                <a:cs typeface="Open Sans"/>
                <a:sym typeface="Open Sans"/>
              </a:defRPr>
            </a:lvl2pPr>
            <a:lvl3pPr lvl="2" rtl="0" algn="ctr">
              <a:spcBef>
                <a:spcPts val="0"/>
              </a:spcBef>
              <a:spcAft>
                <a:spcPts val="0"/>
              </a:spcAft>
              <a:buNone/>
              <a:defRPr>
                <a:latin typeface="Open Sans"/>
                <a:ea typeface="Open Sans"/>
                <a:cs typeface="Open Sans"/>
                <a:sym typeface="Open Sans"/>
              </a:defRPr>
            </a:lvl3pPr>
            <a:lvl4pPr lvl="3" rtl="0" algn="ctr">
              <a:spcBef>
                <a:spcPts val="0"/>
              </a:spcBef>
              <a:spcAft>
                <a:spcPts val="0"/>
              </a:spcAft>
              <a:buNone/>
              <a:defRPr>
                <a:latin typeface="Open Sans"/>
                <a:ea typeface="Open Sans"/>
                <a:cs typeface="Open Sans"/>
                <a:sym typeface="Open Sans"/>
              </a:defRPr>
            </a:lvl4pPr>
            <a:lvl5pPr lvl="4" rtl="0" algn="ctr">
              <a:spcBef>
                <a:spcPts val="0"/>
              </a:spcBef>
              <a:spcAft>
                <a:spcPts val="0"/>
              </a:spcAft>
              <a:buNone/>
              <a:defRPr>
                <a:latin typeface="Open Sans"/>
                <a:ea typeface="Open Sans"/>
                <a:cs typeface="Open Sans"/>
                <a:sym typeface="Open Sans"/>
              </a:defRPr>
            </a:lvl5pPr>
            <a:lvl6pPr lvl="5" rtl="0" algn="ctr">
              <a:spcBef>
                <a:spcPts val="0"/>
              </a:spcBef>
              <a:spcAft>
                <a:spcPts val="0"/>
              </a:spcAft>
              <a:buNone/>
              <a:defRPr>
                <a:latin typeface="Open Sans"/>
                <a:ea typeface="Open Sans"/>
                <a:cs typeface="Open Sans"/>
                <a:sym typeface="Open Sans"/>
              </a:defRPr>
            </a:lvl6pPr>
            <a:lvl7pPr lvl="6" rtl="0" algn="ctr">
              <a:spcBef>
                <a:spcPts val="0"/>
              </a:spcBef>
              <a:spcAft>
                <a:spcPts val="0"/>
              </a:spcAft>
              <a:buNone/>
              <a:defRPr>
                <a:latin typeface="Open Sans"/>
                <a:ea typeface="Open Sans"/>
                <a:cs typeface="Open Sans"/>
                <a:sym typeface="Open Sans"/>
              </a:defRPr>
            </a:lvl7pPr>
            <a:lvl8pPr lvl="7" rtl="0" algn="ctr">
              <a:spcBef>
                <a:spcPts val="0"/>
              </a:spcBef>
              <a:spcAft>
                <a:spcPts val="0"/>
              </a:spcAft>
              <a:buNone/>
              <a:defRPr>
                <a:latin typeface="Open Sans"/>
                <a:ea typeface="Open Sans"/>
                <a:cs typeface="Open Sans"/>
                <a:sym typeface="Open Sans"/>
              </a:defRPr>
            </a:lvl8pPr>
            <a:lvl9pPr lvl="8" rtl="0" algn="ctr">
              <a:spcBef>
                <a:spcPts val="0"/>
              </a:spcBef>
              <a:spcAft>
                <a:spcPts val="0"/>
              </a:spcAft>
              <a:buNone/>
              <a:defRPr>
                <a:latin typeface="Open Sans"/>
                <a:ea typeface="Open Sans"/>
                <a:cs typeface="Open Sans"/>
                <a:sym typeface="Open Sans"/>
              </a:defRPr>
            </a:lvl9pPr>
          </a:lstStyle>
          <a:p/>
        </p:txBody>
      </p:sp>
      <p:pic>
        <p:nvPicPr>
          <p:cNvPr id="3424" name="Google Shape;3424;p478"/>
          <p:cNvPicPr preferRelativeResize="0"/>
          <p:nvPr/>
        </p:nvPicPr>
        <p:blipFill rotWithShape="1">
          <a:blip r:embed="rId2">
            <a:alphaModFix/>
          </a:blip>
          <a:srcRect b="99" l="0" r="0" t="109"/>
          <a:stretch/>
        </p:blipFill>
        <p:spPr>
          <a:xfrm>
            <a:off x="0" y="-35412"/>
            <a:ext cx="3314701" cy="2143124"/>
          </a:xfrm>
          <a:prstGeom prst="rect">
            <a:avLst/>
          </a:prstGeom>
          <a:noFill/>
          <a:ln>
            <a:noFill/>
          </a:ln>
        </p:spPr>
      </p:pic>
      <p:pic>
        <p:nvPicPr>
          <p:cNvPr id="3425" name="Google Shape;3425;p478"/>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3426" name="Google Shape;3426;p478"/>
          <p:cNvPicPr preferRelativeResize="0"/>
          <p:nvPr/>
        </p:nvPicPr>
        <p:blipFill rotWithShape="1">
          <a:blip r:embed="rId4">
            <a:alphaModFix/>
          </a:blip>
          <a:srcRect b="11505" l="0" r="0" t="-4972"/>
          <a:stretch/>
        </p:blipFill>
        <p:spPr>
          <a:xfrm rot="10800000">
            <a:off x="7701639" y="0"/>
            <a:ext cx="1458274" cy="9721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339" name="Shape 339"/>
        <p:cNvGrpSpPr/>
        <p:nvPr/>
      </p:nvGrpSpPr>
      <p:grpSpPr>
        <a:xfrm>
          <a:off x="0" y="0"/>
          <a:ext cx="0" cy="0"/>
          <a:chOff x="0" y="0"/>
          <a:chExt cx="0" cy="0"/>
        </a:xfrm>
      </p:grpSpPr>
      <p:sp>
        <p:nvSpPr>
          <p:cNvPr id="340" name="Google Shape;340;p49"/>
          <p:cNvSpPr/>
          <p:nvPr/>
        </p:nvSpPr>
        <p:spPr>
          <a:xfrm flipH="1" rot="10800000">
            <a:off x="5863777" y="3440457"/>
            <a:ext cx="3355847" cy="2171980"/>
          </a:xfrm>
          <a:prstGeom prst="rect">
            <a:avLst/>
          </a:prstGeom>
          <a:noFill/>
          <a:ln>
            <a:noFill/>
          </a:ln>
        </p:spPr>
      </p:sp>
      <p:sp>
        <p:nvSpPr>
          <p:cNvPr id="341" name="Google Shape;341;p49"/>
          <p:cNvSpPr txBox="1"/>
          <p:nvPr>
            <p:ph type="title"/>
          </p:nvPr>
        </p:nvSpPr>
        <p:spPr>
          <a:xfrm>
            <a:off x="5980176" y="1803600"/>
            <a:ext cx="2450700" cy="1536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3500"/>
              <a:buNone/>
              <a:defRPr sz="3500">
                <a:solidFill>
                  <a:schemeClr val="accent4"/>
                </a:solidFill>
              </a:defRPr>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342" name="Google Shape;342;p49"/>
          <p:cNvSpPr txBox="1"/>
          <p:nvPr>
            <p:ph idx="1" type="subTitle"/>
          </p:nvPr>
        </p:nvSpPr>
        <p:spPr>
          <a:xfrm>
            <a:off x="1481328" y="640829"/>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343" name="Google Shape;343;p49"/>
          <p:cNvSpPr txBox="1"/>
          <p:nvPr>
            <p:ph idx="2" type="subTitle"/>
          </p:nvPr>
        </p:nvSpPr>
        <p:spPr>
          <a:xfrm>
            <a:off x="1481328" y="1003541"/>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344" name="Google Shape;344;p49"/>
          <p:cNvSpPr txBox="1"/>
          <p:nvPr>
            <p:ph idx="3" type="subTitle"/>
          </p:nvPr>
        </p:nvSpPr>
        <p:spPr>
          <a:xfrm>
            <a:off x="1481328" y="2067293"/>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345" name="Google Shape;345;p49"/>
          <p:cNvSpPr txBox="1"/>
          <p:nvPr>
            <p:ph idx="4" type="subTitle"/>
          </p:nvPr>
        </p:nvSpPr>
        <p:spPr>
          <a:xfrm>
            <a:off x="1481328" y="2430016"/>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346" name="Google Shape;346;p49"/>
          <p:cNvSpPr txBox="1"/>
          <p:nvPr>
            <p:ph idx="5" type="subTitle"/>
          </p:nvPr>
        </p:nvSpPr>
        <p:spPr>
          <a:xfrm>
            <a:off x="1481328" y="3493757"/>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347" name="Google Shape;347;p49"/>
          <p:cNvSpPr txBox="1"/>
          <p:nvPr>
            <p:ph idx="6" type="subTitle"/>
          </p:nvPr>
        </p:nvSpPr>
        <p:spPr>
          <a:xfrm>
            <a:off x="1481328" y="3856491"/>
            <a:ext cx="17001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348" name="Google Shape;348;p49"/>
          <p:cNvSpPr txBox="1"/>
          <p:nvPr>
            <p:ph idx="7" type="subTitle"/>
          </p:nvPr>
        </p:nvSpPr>
        <p:spPr>
          <a:xfrm>
            <a:off x="4072104" y="640829"/>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349" name="Google Shape;349;p49"/>
          <p:cNvSpPr txBox="1"/>
          <p:nvPr>
            <p:ph idx="8" type="subTitle"/>
          </p:nvPr>
        </p:nvSpPr>
        <p:spPr>
          <a:xfrm>
            <a:off x="4069080" y="1005878"/>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350" name="Google Shape;350;p49"/>
          <p:cNvSpPr txBox="1"/>
          <p:nvPr>
            <p:ph idx="9" type="subTitle"/>
          </p:nvPr>
        </p:nvSpPr>
        <p:spPr>
          <a:xfrm>
            <a:off x="4072104" y="2067293"/>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351" name="Google Shape;351;p49"/>
          <p:cNvSpPr txBox="1"/>
          <p:nvPr>
            <p:ph idx="13" type="subTitle"/>
          </p:nvPr>
        </p:nvSpPr>
        <p:spPr>
          <a:xfrm>
            <a:off x="4069080" y="2432353"/>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352" name="Google Shape;352;p49"/>
          <p:cNvSpPr txBox="1"/>
          <p:nvPr>
            <p:ph idx="14" type="subTitle"/>
          </p:nvPr>
        </p:nvSpPr>
        <p:spPr>
          <a:xfrm>
            <a:off x="4072104" y="3493757"/>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353" name="Google Shape;353;p49"/>
          <p:cNvSpPr txBox="1"/>
          <p:nvPr>
            <p:ph idx="15" type="subTitle"/>
          </p:nvPr>
        </p:nvSpPr>
        <p:spPr>
          <a:xfrm>
            <a:off x="4069080" y="3858828"/>
            <a:ext cx="1696800" cy="71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pic>
        <p:nvPicPr>
          <p:cNvPr id="354" name="Google Shape;354;p49"/>
          <p:cNvPicPr preferRelativeResize="0"/>
          <p:nvPr/>
        </p:nvPicPr>
        <p:blipFill rotWithShape="1">
          <a:blip r:embed="rId2">
            <a:alphaModFix/>
          </a:blip>
          <a:srcRect b="11505" l="0" r="0" t="-4972"/>
          <a:stretch/>
        </p:blipFill>
        <p:spPr>
          <a:xfrm rot="10800000">
            <a:off x="7701639" y="0"/>
            <a:ext cx="1458274" cy="972175"/>
          </a:xfrm>
          <a:prstGeom prst="rect">
            <a:avLst/>
          </a:prstGeom>
          <a:noFill/>
          <a:ln>
            <a:noFill/>
          </a:ln>
        </p:spPr>
      </p:pic>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
    <p:spTree>
      <p:nvGrpSpPr>
        <p:cNvPr id="3427" name="Shape 3427"/>
        <p:cNvGrpSpPr/>
        <p:nvPr/>
      </p:nvGrpSpPr>
      <p:grpSpPr>
        <a:xfrm>
          <a:off x="0" y="0"/>
          <a:ext cx="0" cy="0"/>
          <a:chOff x="0" y="0"/>
          <a:chExt cx="0" cy="0"/>
        </a:xfrm>
      </p:grpSpPr>
      <p:sp>
        <p:nvSpPr>
          <p:cNvPr id="3428" name="Google Shape;3428;p479"/>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429" name="Google Shape;3429;p479"/>
          <p:cNvPicPr preferRelativeResize="0"/>
          <p:nvPr/>
        </p:nvPicPr>
        <p:blipFill rotWithShape="1">
          <a:blip r:embed="rId2">
            <a:alphaModFix/>
          </a:blip>
          <a:srcRect b="0" l="0" r="51930" t="0"/>
          <a:stretch/>
        </p:blipFill>
        <p:spPr>
          <a:xfrm>
            <a:off x="8165875" y="397150"/>
            <a:ext cx="978124" cy="2034776"/>
          </a:xfrm>
          <a:prstGeom prst="rect">
            <a:avLst/>
          </a:prstGeom>
          <a:noFill/>
          <a:ln>
            <a:noFill/>
          </a:ln>
        </p:spPr>
      </p:pic>
      <p:pic>
        <p:nvPicPr>
          <p:cNvPr id="3430" name="Google Shape;3430;p479"/>
          <p:cNvPicPr preferRelativeResize="0"/>
          <p:nvPr/>
        </p:nvPicPr>
        <p:blipFill rotWithShape="1">
          <a:blip r:embed="rId3">
            <a:alphaModFix/>
          </a:blip>
          <a:srcRect b="0" l="35711" r="0" t="0"/>
          <a:stretch/>
        </p:blipFill>
        <p:spPr>
          <a:xfrm>
            <a:off x="0" y="1657175"/>
            <a:ext cx="1393399" cy="2176050"/>
          </a:xfrm>
          <a:prstGeom prst="rect">
            <a:avLst/>
          </a:prstGeom>
          <a:noFill/>
          <a:ln>
            <a:noFill/>
          </a:ln>
        </p:spPr>
      </p:pic>
      <p:pic>
        <p:nvPicPr>
          <p:cNvPr id="3431" name="Google Shape;3431;p479"/>
          <p:cNvPicPr preferRelativeResize="0"/>
          <p:nvPr/>
        </p:nvPicPr>
        <p:blipFill rotWithShape="1">
          <a:blip r:embed="rId4">
            <a:alphaModFix/>
          </a:blip>
          <a:srcRect b="31986" l="0" r="31707" t="0"/>
          <a:stretch/>
        </p:blipFill>
        <p:spPr>
          <a:xfrm>
            <a:off x="7517925" y="3501950"/>
            <a:ext cx="1613850" cy="1641549"/>
          </a:xfrm>
          <a:prstGeom prst="rect">
            <a:avLst/>
          </a:prstGeom>
          <a:noFill/>
          <a:ln>
            <a:noFill/>
          </a:ln>
        </p:spPr>
      </p:pic>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1">
    <p:spTree>
      <p:nvGrpSpPr>
        <p:cNvPr id="3432" name="Shape 3432"/>
        <p:cNvGrpSpPr/>
        <p:nvPr/>
      </p:nvGrpSpPr>
      <p:grpSpPr>
        <a:xfrm>
          <a:off x="0" y="0"/>
          <a:ext cx="0" cy="0"/>
          <a:chOff x="0" y="0"/>
          <a:chExt cx="0" cy="0"/>
        </a:xfrm>
      </p:grpSpPr>
      <p:sp>
        <p:nvSpPr>
          <p:cNvPr id="3433" name="Google Shape;3433;p480"/>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434" name="Google Shape;3434;p480"/>
          <p:cNvPicPr preferRelativeResize="0"/>
          <p:nvPr/>
        </p:nvPicPr>
        <p:blipFill rotWithShape="1">
          <a:blip r:embed="rId2">
            <a:alphaModFix/>
          </a:blip>
          <a:srcRect b="40740" l="0" r="0" t="0"/>
          <a:stretch/>
        </p:blipFill>
        <p:spPr>
          <a:xfrm>
            <a:off x="929475" y="4329249"/>
            <a:ext cx="1526025" cy="822900"/>
          </a:xfrm>
          <a:prstGeom prst="rect">
            <a:avLst/>
          </a:prstGeom>
          <a:noFill/>
          <a:ln>
            <a:noFill/>
          </a:ln>
        </p:spPr>
      </p:pic>
      <p:pic>
        <p:nvPicPr>
          <p:cNvPr id="3435" name="Google Shape;3435;p480"/>
          <p:cNvPicPr preferRelativeResize="0"/>
          <p:nvPr/>
        </p:nvPicPr>
        <p:blipFill rotWithShape="1">
          <a:blip r:embed="rId3">
            <a:alphaModFix/>
          </a:blip>
          <a:srcRect b="0" l="31459" r="0" t="33801"/>
          <a:stretch/>
        </p:blipFill>
        <p:spPr>
          <a:xfrm>
            <a:off x="0" y="0"/>
            <a:ext cx="1351249" cy="1317241"/>
          </a:xfrm>
          <a:prstGeom prst="rect">
            <a:avLst/>
          </a:prstGeom>
          <a:noFill/>
          <a:ln>
            <a:noFill/>
          </a:ln>
        </p:spPr>
      </p:pic>
      <p:pic>
        <p:nvPicPr>
          <p:cNvPr id="3436" name="Google Shape;3436;p480"/>
          <p:cNvPicPr preferRelativeResize="0"/>
          <p:nvPr/>
        </p:nvPicPr>
        <p:blipFill>
          <a:blip r:embed="rId4">
            <a:alphaModFix/>
          </a:blip>
          <a:stretch>
            <a:fillRect/>
          </a:stretch>
        </p:blipFill>
        <p:spPr>
          <a:xfrm>
            <a:off x="7254000" y="437350"/>
            <a:ext cx="1119049" cy="1094426"/>
          </a:xfrm>
          <a:prstGeom prst="rect">
            <a:avLst/>
          </a:prstGeom>
          <a:noFill/>
          <a:ln>
            <a:noFill/>
          </a:ln>
        </p:spPr>
      </p:pic>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1_1">
    <p:spTree>
      <p:nvGrpSpPr>
        <p:cNvPr id="3437" name="Shape 3437"/>
        <p:cNvGrpSpPr/>
        <p:nvPr/>
      </p:nvGrpSpPr>
      <p:grpSpPr>
        <a:xfrm>
          <a:off x="0" y="0"/>
          <a:ext cx="0" cy="0"/>
          <a:chOff x="0" y="0"/>
          <a:chExt cx="0" cy="0"/>
        </a:xfrm>
      </p:grpSpPr>
      <p:pic>
        <p:nvPicPr>
          <p:cNvPr id="3438" name="Google Shape;3438;p481"/>
          <p:cNvPicPr preferRelativeResize="0"/>
          <p:nvPr/>
        </p:nvPicPr>
        <p:blipFill rotWithShape="1">
          <a:blip r:embed="rId2">
            <a:alphaModFix/>
          </a:blip>
          <a:srcRect b="-2424" l="0" r="0" t="22148"/>
          <a:stretch/>
        </p:blipFill>
        <p:spPr>
          <a:xfrm rot="10800000">
            <a:off x="713224" y="3907948"/>
            <a:ext cx="3314701" cy="1724075"/>
          </a:xfrm>
          <a:prstGeom prst="rect">
            <a:avLst/>
          </a:prstGeom>
          <a:noFill/>
          <a:ln>
            <a:noFill/>
          </a:ln>
        </p:spPr>
      </p:pic>
      <p:sp>
        <p:nvSpPr>
          <p:cNvPr id="3439" name="Google Shape;3439;p481"/>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440" name="Google Shape;3440;p481"/>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pic>
        <p:nvPicPr>
          <p:cNvPr id="3441" name="Google Shape;3441;p481"/>
          <p:cNvPicPr preferRelativeResize="0"/>
          <p:nvPr/>
        </p:nvPicPr>
        <p:blipFill rotWithShape="1">
          <a:blip r:embed="rId4">
            <a:alphaModFix/>
          </a:blip>
          <a:srcRect b="0" l="219" r="209" t="0"/>
          <a:stretch/>
        </p:blipFill>
        <p:spPr>
          <a:xfrm rot="10800000">
            <a:off x="8129025" y="4297675"/>
            <a:ext cx="603504" cy="603504"/>
          </a:xfrm>
          <a:prstGeom prst="rect">
            <a:avLst/>
          </a:prstGeom>
          <a:noFill/>
          <a:ln>
            <a:noFill/>
          </a:ln>
        </p:spPr>
      </p:pic>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_1_1_1">
    <p:spTree>
      <p:nvGrpSpPr>
        <p:cNvPr id="3442" name="Shape 3442"/>
        <p:cNvGrpSpPr/>
        <p:nvPr/>
      </p:nvGrpSpPr>
      <p:grpSpPr>
        <a:xfrm>
          <a:off x="0" y="0"/>
          <a:ext cx="0" cy="0"/>
          <a:chOff x="0" y="0"/>
          <a:chExt cx="0" cy="0"/>
        </a:xfrm>
      </p:grpSpPr>
      <p:sp>
        <p:nvSpPr>
          <p:cNvPr id="3443" name="Google Shape;3443;p482"/>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444" name="Google Shape;3444;p482"/>
          <p:cNvPicPr preferRelativeResize="0"/>
          <p:nvPr/>
        </p:nvPicPr>
        <p:blipFill rotWithShape="1">
          <a:blip r:embed="rId2">
            <a:alphaModFix/>
          </a:blip>
          <a:srcRect b="48903" l="54489" r="0" t="0"/>
          <a:stretch/>
        </p:blipFill>
        <p:spPr>
          <a:xfrm>
            <a:off x="0" y="3973075"/>
            <a:ext cx="1137251" cy="1170424"/>
          </a:xfrm>
          <a:prstGeom prst="rect">
            <a:avLst/>
          </a:prstGeom>
          <a:noFill/>
          <a:ln>
            <a:noFill/>
          </a:ln>
        </p:spPr>
      </p:pic>
      <p:pic>
        <p:nvPicPr>
          <p:cNvPr id="3445" name="Google Shape;3445;p482"/>
          <p:cNvPicPr preferRelativeResize="0"/>
          <p:nvPr/>
        </p:nvPicPr>
        <p:blipFill rotWithShape="1">
          <a:blip r:embed="rId3">
            <a:alphaModFix/>
          </a:blip>
          <a:srcRect b="0" l="58051" r="0" t="14067"/>
          <a:stretch/>
        </p:blipFill>
        <p:spPr>
          <a:xfrm>
            <a:off x="0" y="0"/>
            <a:ext cx="1055876" cy="1968299"/>
          </a:xfrm>
          <a:prstGeom prst="rect">
            <a:avLst/>
          </a:prstGeom>
          <a:noFill/>
          <a:ln>
            <a:noFill/>
          </a:ln>
        </p:spPr>
      </p:pic>
      <p:pic>
        <p:nvPicPr>
          <p:cNvPr id="3446" name="Google Shape;3446;p482"/>
          <p:cNvPicPr preferRelativeResize="0"/>
          <p:nvPr/>
        </p:nvPicPr>
        <p:blipFill rotWithShape="1">
          <a:blip r:embed="rId4">
            <a:alphaModFix/>
          </a:blip>
          <a:srcRect b="0" l="0" r="21098" t="17850"/>
          <a:stretch/>
        </p:blipFill>
        <p:spPr>
          <a:xfrm>
            <a:off x="7386025" y="0"/>
            <a:ext cx="1790550" cy="1881675"/>
          </a:xfrm>
          <a:prstGeom prst="rect">
            <a:avLst/>
          </a:prstGeom>
          <a:noFill/>
          <a:ln>
            <a:noFill/>
          </a:ln>
        </p:spPr>
      </p:pic>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5_1_1_1_1">
    <p:spTree>
      <p:nvGrpSpPr>
        <p:cNvPr id="3447" name="Shape 3447"/>
        <p:cNvGrpSpPr/>
        <p:nvPr/>
      </p:nvGrpSpPr>
      <p:grpSpPr>
        <a:xfrm>
          <a:off x="0" y="0"/>
          <a:ext cx="0" cy="0"/>
          <a:chOff x="0" y="0"/>
          <a:chExt cx="0" cy="0"/>
        </a:xfrm>
      </p:grpSpPr>
      <p:sp>
        <p:nvSpPr>
          <p:cNvPr id="3448" name="Google Shape;3448;p483"/>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449" name="Google Shape;3449;p483"/>
          <p:cNvPicPr preferRelativeResize="0"/>
          <p:nvPr/>
        </p:nvPicPr>
        <p:blipFill rotWithShape="1">
          <a:blip r:embed="rId2">
            <a:alphaModFix/>
          </a:blip>
          <a:srcRect b="0" l="0" r="64691" t="0"/>
          <a:stretch/>
        </p:blipFill>
        <p:spPr>
          <a:xfrm>
            <a:off x="8283475" y="712000"/>
            <a:ext cx="891825" cy="2298523"/>
          </a:xfrm>
          <a:prstGeom prst="rect">
            <a:avLst/>
          </a:prstGeom>
          <a:noFill/>
          <a:ln>
            <a:noFill/>
          </a:ln>
        </p:spPr>
      </p:pic>
      <p:pic>
        <p:nvPicPr>
          <p:cNvPr id="3450" name="Google Shape;3450;p483"/>
          <p:cNvPicPr preferRelativeResize="0"/>
          <p:nvPr/>
        </p:nvPicPr>
        <p:blipFill rotWithShape="1">
          <a:blip r:embed="rId3">
            <a:alphaModFix/>
          </a:blip>
          <a:srcRect b="0" l="36620" r="0" t="42604"/>
          <a:stretch/>
        </p:blipFill>
        <p:spPr>
          <a:xfrm>
            <a:off x="0" y="0"/>
            <a:ext cx="1895700" cy="1549673"/>
          </a:xfrm>
          <a:prstGeom prst="rect">
            <a:avLst/>
          </a:prstGeom>
          <a:noFill/>
          <a:ln>
            <a:noFill/>
          </a:ln>
        </p:spPr>
      </p:pic>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5_1_1_1_1_1">
    <p:spTree>
      <p:nvGrpSpPr>
        <p:cNvPr id="3451" name="Shape 3451"/>
        <p:cNvGrpSpPr/>
        <p:nvPr/>
      </p:nvGrpSpPr>
      <p:grpSpPr>
        <a:xfrm>
          <a:off x="0" y="0"/>
          <a:ext cx="0" cy="0"/>
          <a:chOff x="0" y="0"/>
          <a:chExt cx="0" cy="0"/>
        </a:xfrm>
      </p:grpSpPr>
      <p:sp>
        <p:nvSpPr>
          <p:cNvPr id="3452" name="Google Shape;3452;p484"/>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453" name="Google Shape;3453;p484"/>
          <p:cNvPicPr preferRelativeResize="0"/>
          <p:nvPr/>
        </p:nvPicPr>
        <p:blipFill rotWithShape="1">
          <a:blip r:embed="rId2">
            <a:alphaModFix/>
          </a:blip>
          <a:srcRect b="0" l="0" r="0" t="54790"/>
          <a:stretch/>
        </p:blipFill>
        <p:spPr>
          <a:xfrm>
            <a:off x="6689775" y="-3163"/>
            <a:ext cx="2378524" cy="1085326"/>
          </a:xfrm>
          <a:prstGeom prst="rect">
            <a:avLst/>
          </a:prstGeom>
          <a:noFill/>
          <a:ln>
            <a:noFill/>
          </a:ln>
        </p:spPr>
      </p:pic>
      <p:pic>
        <p:nvPicPr>
          <p:cNvPr id="3454" name="Google Shape;3454;p484"/>
          <p:cNvPicPr preferRelativeResize="0"/>
          <p:nvPr/>
        </p:nvPicPr>
        <p:blipFill rotWithShape="1">
          <a:blip r:embed="rId3">
            <a:alphaModFix/>
          </a:blip>
          <a:srcRect b="0" l="28129" r="0" t="25144"/>
          <a:stretch/>
        </p:blipFill>
        <p:spPr>
          <a:xfrm>
            <a:off x="0" y="0"/>
            <a:ext cx="1714350" cy="1624824"/>
          </a:xfrm>
          <a:prstGeom prst="rect">
            <a:avLst/>
          </a:prstGeom>
          <a:noFill/>
          <a:ln>
            <a:noFill/>
          </a:ln>
        </p:spPr>
      </p:pic>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5_1_1_1_1_1_1">
    <p:spTree>
      <p:nvGrpSpPr>
        <p:cNvPr id="3455" name="Shape 3455"/>
        <p:cNvGrpSpPr/>
        <p:nvPr/>
      </p:nvGrpSpPr>
      <p:grpSpPr>
        <a:xfrm>
          <a:off x="0" y="0"/>
          <a:ext cx="0" cy="0"/>
          <a:chOff x="0" y="0"/>
          <a:chExt cx="0" cy="0"/>
        </a:xfrm>
      </p:grpSpPr>
      <p:sp>
        <p:nvSpPr>
          <p:cNvPr id="3456" name="Google Shape;3456;p485"/>
          <p:cNvSpPr txBox="1"/>
          <p:nvPr>
            <p:ph type="title"/>
          </p:nvPr>
        </p:nvSpPr>
        <p:spPr>
          <a:xfrm>
            <a:off x="713225" y="539500"/>
            <a:ext cx="29334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457" name="Google Shape;3457;p485"/>
          <p:cNvPicPr preferRelativeResize="0"/>
          <p:nvPr/>
        </p:nvPicPr>
        <p:blipFill rotWithShape="1">
          <a:blip r:embed="rId2">
            <a:alphaModFix/>
          </a:blip>
          <a:srcRect b="0" l="41434" r="0" t="0"/>
          <a:stretch/>
        </p:blipFill>
        <p:spPr>
          <a:xfrm>
            <a:off x="-3" y="1700050"/>
            <a:ext cx="1114624" cy="1879126"/>
          </a:xfrm>
          <a:prstGeom prst="rect">
            <a:avLst/>
          </a:prstGeom>
          <a:noFill/>
          <a:ln>
            <a:noFill/>
          </a:ln>
        </p:spPr>
      </p:pic>
      <p:pic>
        <p:nvPicPr>
          <p:cNvPr id="3458" name="Google Shape;3458;p485"/>
          <p:cNvPicPr preferRelativeResize="0"/>
          <p:nvPr/>
        </p:nvPicPr>
        <p:blipFill rotWithShape="1">
          <a:blip r:embed="rId3">
            <a:alphaModFix/>
          </a:blip>
          <a:srcRect b="34636" l="0" r="0" t="0"/>
          <a:stretch/>
        </p:blipFill>
        <p:spPr>
          <a:xfrm>
            <a:off x="6122475" y="3947825"/>
            <a:ext cx="1871651" cy="1228275"/>
          </a:xfrm>
          <a:prstGeom prst="rect">
            <a:avLst/>
          </a:prstGeom>
          <a:noFill/>
          <a:ln>
            <a:noFill/>
          </a:ln>
        </p:spPr>
      </p:pic>
      <p:pic>
        <p:nvPicPr>
          <p:cNvPr id="3459" name="Google Shape;3459;p485"/>
          <p:cNvPicPr preferRelativeResize="0"/>
          <p:nvPr/>
        </p:nvPicPr>
        <p:blipFill rotWithShape="1">
          <a:blip r:embed="rId4">
            <a:alphaModFix/>
          </a:blip>
          <a:srcRect b="8792" l="0" r="8958" t="0"/>
          <a:stretch/>
        </p:blipFill>
        <p:spPr>
          <a:xfrm>
            <a:off x="7517900" y="3582825"/>
            <a:ext cx="1626101" cy="1593276"/>
          </a:xfrm>
          <a:prstGeom prst="rect">
            <a:avLst/>
          </a:prstGeom>
          <a:noFill/>
          <a:ln>
            <a:noFill/>
          </a:ln>
        </p:spPr>
      </p:pic>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5_1_1_1_1_1_1_1">
    <p:spTree>
      <p:nvGrpSpPr>
        <p:cNvPr id="3460" name="Shape 3460"/>
        <p:cNvGrpSpPr/>
        <p:nvPr/>
      </p:nvGrpSpPr>
      <p:grpSpPr>
        <a:xfrm>
          <a:off x="0" y="0"/>
          <a:ext cx="0" cy="0"/>
          <a:chOff x="0" y="0"/>
          <a:chExt cx="0" cy="0"/>
        </a:xfrm>
      </p:grpSpPr>
      <p:sp>
        <p:nvSpPr>
          <p:cNvPr id="3461" name="Google Shape;3461;p486"/>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462" name="Google Shape;3462;p486"/>
          <p:cNvPicPr preferRelativeResize="0"/>
          <p:nvPr/>
        </p:nvPicPr>
        <p:blipFill rotWithShape="1">
          <a:blip r:embed="rId2">
            <a:alphaModFix/>
          </a:blip>
          <a:srcRect b="0" l="35537" r="0" t="43349"/>
          <a:stretch/>
        </p:blipFill>
        <p:spPr>
          <a:xfrm>
            <a:off x="0" y="0"/>
            <a:ext cx="1403149" cy="1106499"/>
          </a:xfrm>
          <a:prstGeom prst="rect">
            <a:avLst/>
          </a:prstGeom>
          <a:noFill/>
          <a:ln>
            <a:noFill/>
          </a:ln>
        </p:spPr>
      </p:pic>
      <p:pic>
        <p:nvPicPr>
          <p:cNvPr id="3463" name="Google Shape;3463;p486"/>
          <p:cNvPicPr preferRelativeResize="0"/>
          <p:nvPr/>
        </p:nvPicPr>
        <p:blipFill rotWithShape="1">
          <a:blip r:embed="rId3">
            <a:alphaModFix/>
          </a:blip>
          <a:srcRect b="0" l="0" r="65841" t="0"/>
          <a:stretch/>
        </p:blipFill>
        <p:spPr>
          <a:xfrm>
            <a:off x="8430726" y="1825025"/>
            <a:ext cx="733200" cy="1953226"/>
          </a:xfrm>
          <a:prstGeom prst="rect">
            <a:avLst/>
          </a:prstGeom>
          <a:noFill/>
          <a:ln>
            <a:noFill/>
          </a:ln>
        </p:spPr>
      </p:pic>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5_1_1_1_1_1_1_1_1">
    <p:spTree>
      <p:nvGrpSpPr>
        <p:cNvPr id="3464" name="Shape 3464"/>
        <p:cNvGrpSpPr/>
        <p:nvPr/>
      </p:nvGrpSpPr>
      <p:grpSpPr>
        <a:xfrm>
          <a:off x="0" y="0"/>
          <a:ext cx="0" cy="0"/>
          <a:chOff x="0" y="0"/>
          <a:chExt cx="0" cy="0"/>
        </a:xfrm>
      </p:grpSpPr>
      <p:sp>
        <p:nvSpPr>
          <p:cNvPr id="3465" name="Google Shape;3465;p487"/>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466" name="Google Shape;3466;p487"/>
          <p:cNvPicPr preferRelativeResize="0"/>
          <p:nvPr/>
        </p:nvPicPr>
        <p:blipFill rotWithShape="1">
          <a:blip r:embed="rId2">
            <a:alphaModFix/>
          </a:blip>
          <a:srcRect b="0" l="0" r="40606" t="21500"/>
          <a:stretch/>
        </p:blipFill>
        <p:spPr>
          <a:xfrm>
            <a:off x="7498500" y="0"/>
            <a:ext cx="1645500" cy="1993551"/>
          </a:xfrm>
          <a:prstGeom prst="rect">
            <a:avLst/>
          </a:prstGeom>
          <a:noFill/>
          <a:ln>
            <a:noFill/>
          </a:ln>
        </p:spPr>
      </p:pic>
      <p:pic>
        <p:nvPicPr>
          <p:cNvPr id="3467" name="Google Shape;3467;p487"/>
          <p:cNvPicPr preferRelativeResize="0"/>
          <p:nvPr/>
        </p:nvPicPr>
        <p:blipFill rotWithShape="1">
          <a:blip r:embed="rId3">
            <a:alphaModFix/>
          </a:blip>
          <a:srcRect b="0" l="0" r="53205" t="0"/>
          <a:stretch/>
        </p:blipFill>
        <p:spPr>
          <a:xfrm>
            <a:off x="8313026" y="3139836"/>
            <a:ext cx="852300" cy="1657438"/>
          </a:xfrm>
          <a:prstGeom prst="rect">
            <a:avLst/>
          </a:prstGeom>
          <a:noFill/>
          <a:ln>
            <a:noFill/>
          </a:ln>
        </p:spPr>
      </p:pic>
      <p:pic>
        <p:nvPicPr>
          <p:cNvPr id="3468" name="Google Shape;3468;p487"/>
          <p:cNvPicPr preferRelativeResize="0"/>
          <p:nvPr/>
        </p:nvPicPr>
        <p:blipFill rotWithShape="1">
          <a:blip r:embed="rId4">
            <a:alphaModFix/>
          </a:blip>
          <a:srcRect b="0" l="32619" r="0" t="20458"/>
          <a:stretch/>
        </p:blipFill>
        <p:spPr>
          <a:xfrm>
            <a:off x="0" y="0"/>
            <a:ext cx="1477174" cy="1573974"/>
          </a:xfrm>
          <a:prstGeom prst="rect">
            <a:avLst/>
          </a:prstGeom>
          <a:noFill/>
          <a:ln>
            <a:noFill/>
          </a:ln>
        </p:spPr>
      </p:pic>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5_1_1_1_1_1_1_1_1_1">
    <p:spTree>
      <p:nvGrpSpPr>
        <p:cNvPr id="3469" name="Shape 3469"/>
        <p:cNvGrpSpPr/>
        <p:nvPr/>
      </p:nvGrpSpPr>
      <p:grpSpPr>
        <a:xfrm>
          <a:off x="0" y="0"/>
          <a:ext cx="0" cy="0"/>
          <a:chOff x="0" y="0"/>
          <a:chExt cx="0" cy="0"/>
        </a:xfrm>
      </p:grpSpPr>
      <p:sp>
        <p:nvSpPr>
          <p:cNvPr id="3470" name="Google Shape;3470;p488"/>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471" name="Google Shape;3471;p488"/>
          <p:cNvPicPr preferRelativeResize="0"/>
          <p:nvPr/>
        </p:nvPicPr>
        <p:blipFill rotWithShape="1">
          <a:blip r:embed="rId2">
            <a:alphaModFix/>
          </a:blip>
          <a:srcRect b="59324" l="0" r="0" t="0"/>
          <a:stretch/>
        </p:blipFill>
        <p:spPr>
          <a:xfrm>
            <a:off x="1414575" y="4303625"/>
            <a:ext cx="2287425" cy="839876"/>
          </a:xfrm>
          <a:prstGeom prst="rect">
            <a:avLst/>
          </a:prstGeom>
          <a:noFill/>
          <a:ln>
            <a:noFill/>
          </a:ln>
        </p:spPr>
      </p:pic>
      <p:pic>
        <p:nvPicPr>
          <p:cNvPr id="3472" name="Google Shape;3472;p488"/>
          <p:cNvPicPr preferRelativeResize="0"/>
          <p:nvPr/>
        </p:nvPicPr>
        <p:blipFill rotWithShape="1">
          <a:blip r:embed="rId3">
            <a:alphaModFix/>
          </a:blip>
          <a:srcRect b="0" l="0" r="51352" t="31024"/>
          <a:stretch/>
        </p:blipFill>
        <p:spPr>
          <a:xfrm>
            <a:off x="8024625" y="0"/>
            <a:ext cx="1119375" cy="1424149"/>
          </a:xfrm>
          <a:prstGeom prst="rect">
            <a:avLst/>
          </a:prstGeom>
          <a:noFill/>
          <a:ln>
            <a:noFill/>
          </a:ln>
        </p:spPr>
      </p:pic>
      <p:pic>
        <p:nvPicPr>
          <p:cNvPr id="3473" name="Google Shape;3473;p488"/>
          <p:cNvPicPr preferRelativeResize="0"/>
          <p:nvPr/>
        </p:nvPicPr>
        <p:blipFill rotWithShape="1">
          <a:blip r:embed="rId4">
            <a:alphaModFix/>
          </a:blip>
          <a:srcRect b="0" l="30618" r="0" t="0"/>
          <a:stretch/>
        </p:blipFill>
        <p:spPr>
          <a:xfrm>
            <a:off x="-2" y="325775"/>
            <a:ext cx="1464825" cy="2064777"/>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_1">
    <p:spTree>
      <p:nvGrpSpPr>
        <p:cNvPr id="355" name="Shape 355"/>
        <p:cNvGrpSpPr/>
        <p:nvPr/>
      </p:nvGrpSpPr>
      <p:grpSpPr>
        <a:xfrm>
          <a:off x="0" y="0"/>
          <a:ext cx="0" cy="0"/>
          <a:chOff x="0" y="0"/>
          <a:chExt cx="0" cy="0"/>
        </a:xfrm>
      </p:grpSpPr>
      <p:sp>
        <p:nvSpPr>
          <p:cNvPr id="356" name="Google Shape;356;p50"/>
          <p:cNvSpPr txBox="1"/>
          <p:nvPr>
            <p:ph idx="1" type="subTitle"/>
          </p:nvPr>
        </p:nvSpPr>
        <p:spPr>
          <a:xfrm>
            <a:off x="1132375" y="2012925"/>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357" name="Google Shape;357;p50"/>
          <p:cNvSpPr txBox="1"/>
          <p:nvPr>
            <p:ph idx="2" type="subTitle"/>
          </p:nvPr>
        </p:nvSpPr>
        <p:spPr>
          <a:xfrm>
            <a:off x="1132675"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358" name="Google Shape;358;p50"/>
          <p:cNvSpPr txBox="1"/>
          <p:nvPr>
            <p:ph idx="3" type="subTitle"/>
          </p:nvPr>
        </p:nvSpPr>
        <p:spPr>
          <a:xfrm>
            <a:off x="2427762" y="3771343"/>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359" name="Google Shape;359;p50"/>
          <p:cNvSpPr txBox="1"/>
          <p:nvPr>
            <p:ph idx="4" type="subTitle"/>
          </p:nvPr>
        </p:nvSpPr>
        <p:spPr>
          <a:xfrm>
            <a:off x="2427750" y="4135225"/>
            <a:ext cx="2071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360" name="Google Shape;360;p50"/>
          <p:cNvSpPr txBox="1"/>
          <p:nvPr>
            <p:ph idx="5" type="subTitle"/>
          </p:nvPr>
        </p:nvSpPr>
        <p:spPr>
          <a:xfrm>
            <a:off x="6310925" y="2012925"/>
            <a:ext cx="1700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361" name="Google Shape;361;p50"/>
          <p:cNvSpPr txBox="1"/>
          <p:nvPr>
            <p:ph idx="6" type="subTitle"/>
          </p:nvPr>
        </p:nvSpPr>
        <p:spPr>
          <a:xfrm>
            <a:off x="6311225"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362" name="Google Shape;362;p50"/>
          <p:cNvSpPr txBox="1"/>
          <p:nvPr>
            <p:ph idx="7" type="subTitle"/>
          </p:nvPr>
        </p:nvSpPr>
        <p:spPr>
          <a:xfrm>
            <a:off x="3723150" y="2012925"/>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363" name="Google Shape;363;p50"/>
          <p:cNvSpPr txBox="1"/>
          <p:nvPr>
            <p:ph idx="8" type="subTitle"/>
          </p:nvPr>
        </p:nvSpPr>
        <p:spPr>
          <a:xfrm>
            <a:off x="3723600" y="2375649"/>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364" name="Google Shape;364;p50"/>
          <p:cNvSpPr txBox="1"/>
          <p:nvPr>
            <p:ph idx="9" type="subTitle"/>
          </p:nvPr>
        </p:nvSpPr>
        <p:spPr>
          <a:xfrm>
            <a:off x="5018538" y="3771343"/>
            <a:ext cx="1697700" cy="3660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p:txBody>
      </p:sp>
      <p:sp>
        <p:nvSpPr>
          <p:cNvPr id="365" name="Google Shape;365;p50"/>
          <p:cNvSpPr txBox="1"/>
          <p:nvPr>
            <p:ph idx="13" type="subTitle"/>
          </p:nvPr>
        </p:nvSpPr>
        <p:spPr>
          <a:xfrm>
            <a:off x="5015527" y="4135225"/>
            <a:ext cx="2032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366" name="Google Shape;366;p50"/>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367" name="Google Shape;367;p50"/>
          <p:cNvSpPr/>
          <p:nvPr/>
        </p:nvSpPr>
        <p:spPr>
          <a:xfrm>
            <a:off x="7994125" y="0"/>
            <a:ext cx="1149874" cy="1753000"/>
          </a:xfrm>
          <a:prstGeom prst="rect">
            <a:avLst/>
          </a:prstGeom>
          <a:noFill/>
          <a:ln>
            <a:noFill/>
          </a:ln>
        </p:spPr>
      </p:sp>
      <p:sp>
        <p:nvSpPr>
          <p:cNvPr id="368" name="Google Shape;368;p50"/>
          <p:cNvSpPr/>
          <p:nvPr/>
        </p:nvSpPr>
        <p:spPr>
          <a:xfrm>
            <a:off x="0" y="3185325"/>
            <a:ext cx="1621650" cy="1958175"/>
          </a:xfrm>
          <a:prstGeom prst="rect">
            <a:avLst/>
          </a:prstGeom>
          <a:noFill/>
          <a:ln>
            <a:noFill/>
          </a:ln>
        </p:spPr>
      </p:sp>
      <p:sp>
        <p:nvSpPr>
          <p:cNvPr id="369" name="Google Shape;369;p50"/>
          <p:cNvSpPr/>
          <p:nvPr/>
        </p:nvSpPr>
        <p:spPr>
          <a:xfrm>
            <a:off x="7299000" y="3285350"/>
            <a:ext cx="1845000" cy="1925023"/>
          </a:xfrm>
          <a:prstGeom prst="rect">
            <a:avLst/>
          </a:prstGeom>
          <a:noFill/>
          <a:ln>
            <a:noFill/>
          </a:ln>
        </p:spPr>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5_1_1_1_1_1_1_1_1_1_1">
    <p:spTree>
      <p:nvGrpSpPr>
        <p:cNvPr id="3474" name="Shape 3474"/>
        <p:cNvGrpSpPr/>
        <p:nvPr/>
      </p:nvGrpSpPr>
      <p:grpSpPr>
        <a:xfrm>
          <a:off x="0" y="0"/>
          <a:ext cx="0" cy="0"/>
          <a:chOff x="0" y="0"/>
          <a:chExt cx="0" cy="0"/>
        </a:xfrm>
      </p:grpSpPr>
      <p:sp>
        <p:nvSpPr>
          <p:cNvPr id="3475" name="Google Shape;3475;p489"/>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476" name="Google Shape;3476;p489"/>
          <p:cNvPicPr preferRelativeResize="0"/>
          <p:nvPr/>
        </p:nvPicPr>
        <p:blipFill rotWithShape="1">
          <a:blip r:embed="rId2">
            <a:alphaModFix/>
          </a:blip>
          <a:srcRect b="59545" l="0" r="57892" t="0"/>
          <a:stretch/>
        </p:blipFill>
        <p:spPr>
          <a:xfrm>
            <a:off x="7943150" y="4121150"/>
            <a:ext cx="1200851" cy="1041399"/>
          </a:xfrm>
          <a:prstGeom prst="rect">
            <a:avLst/>
          </a:prstGeom>
          <a:noFill/>
          <a:ln>
            <a:noFill/>
          </a:ln>
        </p:spPr>
      </p:pic>
      <p:pic>
        <p:nvPicPr>
          <p:cNvPr id="3477" name="Google Shape;3477;p489"/>
          <p:cNvPicPr preferRelativeResize="0"/>
          <p:nvPr/>
        </p:nvPicPr>
        <p:blipFill rotWithShape="1">
          <a:blip r:embed="rId3">
            <a:alphaModFix/>
          </a:blip>
          <a:srcRect b="0" l="0" r="40369" t="45992"/>
          <a:stretch/>
        </p:blipFill>
        <p:spPr>
          <a:xfrm>
            <a:off x="7192400" y="-16050"/>
            <a:ext cx="1951601" cy="1586150"/>
          </a:xfrm>
          <a:prstGeom prst="rect">
            <a:avLst/>
          </a:prstGeom>
          <a:noFill/>
          <a:ln>
            <a:noFill/>
          </a:ln>
        </p:spPr>
      </p:pic>
      <p:pic>
        <p:nvPicPr>
          <p:cNvPr id="3478" name="Google Shape;3478;p489"/>
          <p:cNvPicPr preferRelativeResize="0"/>
          <p:nvPr/>
        </p:nvPicPr>
        <p:blipFill rotWithShape="1">
          <a:blip r:embed="rId4">
            <a:alphaModFix/>
          </a:blip>
          <a:srcRect b="0" l="21346" r="0" t="60799"/>
          <a:stretch/>
        </p:blipFill>
        <p:spPr>
          <a:xfrm>
            <a:off x="0" y="-8151"/>
            <a:ext cx="2045899" cy="1041400"/>
          </a:xfrm>
          <a:prstGeom prst="rect">
            <a:avLst/>
          </a:prstGeom>
          <a:noFill/>
          <a:ln>
            <a:noFill/>
          </a:ln>
        </p:spPr>
      </p:pic>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3479" name="Shape 3479"/>
        <p:cNvGrpSpPr/>
        <p:nvPr/>
      </p:nvGrpSpPr>
      <p:grpSpPr>
        <a:xfrm>
          <a:off x="0" y="0"/>
          <a:ext cx="0" cy="0"/>
          <a:chOff x="0" y="0"/>
          <a:chExt cx="0" cy="0"/>
        </a:xfrm>
      </p:grpSpPr>
      <p:sp>
        <p:nvSpPr>
          <p:cNvPr id="3480" name="Google Shape;3480;p490"/>
          <p:cNvSpPr txBox="1"/>
          <p:nvPr>
            <p:ph type="title"/>
          </p:nvPr>
        </p:nvSpPr>
        <p:spPr>
          <a:xfrm>
            <a:off x="713225" y="1502387"/>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3481" name="Google Shape;3481;p490"/>
          <p:cNvSpPr txBox="1"/>
          <p:nvPr>
            <p:ph idx="1" type="subTitle"/>
          </p:nvPr>
        </p:nvSpPr>
        <p:spPr>
          <a:xfrm>
            <a:off x="713232" y="2208613"/>
            <a:ext cx="20664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3482" name="Google Shape;3482;p490"/>
          <p:cNvPicPr preferRelativeResize="0"/>
          <p:nvPr/>
        </p:nvPicPr>
        <p:blipFill rotWithShape="1">
          <a:blip r:embed="rId2">
            <a:alphaModFix/>
          </a:blip>
          <a:srcRect b="0" l="20584" r="0" t="72352"/>
          <a:stretch/>
        </p:blipFill>
        <p:spPr>
          <a:xfrm>
            <a:off x="0" y="0"/>
            <a:ext cx="3738476" cy="1184349"/>
          </a:xfrm>
          <a:prstGeom prst="rect">
            <a:avLst/>
          </a:prstGeom>
          <a:noFill/>
          <a:ln>
            <a:noFill/>
          </a:ln>
        </p:spPr>
      </p:pic>
      <p:pic>
        <p:nvPicPr>
          <p:cNvPr id="3483" name="Google Shape;3483;p490"/>
          <p:cNvPicPr preferRelativeResize="0"/>
          <p:nvPr/>
        </p:nvPicPr>
        <p:blipFill rotWithShape="1">
          <a:blip r:embed="rId3">
            <a:alphaModFix/>
          </a:blip>
          <a:srcRect b="0" l="0" r="58890" t="51996"/>
          <a:stretch/>
        </p:blipFill>
        <p:spPr>
          <a:xfrm>
            <a:off x="7418800" y="0"/>
            <a:ext cx="1725199" cy="1807675"/>
          </a:xfrm>
          <a:prstGeom prst="rect">
            <a:avLst/>
          </a:prstGeom>
          <a:noFill/>
          <a:ln>
            <a:noFill/>
          </a:ln>
        </p:spPr>
      </p:pic>
      <p:pic>
        <p:nvPicPr>
          <p:cNvPr id="3484" name="Google Shape;3484;p490"/>
          <p:cNvPicPr preferRelativeResize="0"/>
          <p:nvPr/>
        </p:nvPicPr>
        <p:blipFill rotWithShape="1">
          <a:blip r:embed="rId4">
            <a:alphaModFix/>
          </a:blip>
          <a:srcRect b="48291" l="0" r="0" t="0"/>
          <a:stretch/>
        </p:blipFill>
        <p:spPr>
          <a:xfrm>
            <a:off x="393125" y="3425178"/>
            <a:ext cx="3345349" cy="1745975"/>
          </a:xfrm>
          <a:prstGeom prst="rect">
            <a:avLst/>
          </a:prstGeom>
          <a:noFill/>
          <a:ln>
            <a:noFill/>
          </a:ln>
        </p:spPr>
      </p:pic>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3485" name="Shape 3485"/>
        <p:cNvGrpSpPr/>
        <p:nvPr/>
      </p:nvGrpSpPr>
      <p:grpSpPr>
        <a:xfrm>
          <a:off x="0" y="0"/>
          <a:ext cx="0" cy="0"/>
          <a:chOff x="0" y="0"/>
          <a:chExt cx="0" cy="0"/>
        </a:xfrm>
      </p:grpSpPr>
      <p:sp>
        <p:nvSpPr>
          <p:cNvPr id="3486" name="Google Shape;3486;p491"/>
          <p:cNvSpPr txBox="1"/>
          <p:nvPr>
            <p:ph type="title"/>
          </p:nvPr>
        </p:nvSpPr>
        <p:spPr>
          <a:xfrm>
            <a:off x="865625" y="3317465"/>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3487" name="Google Shape;3487;p491"/>
          <p:cNvSpPr txBox="1"/>
          <p:nvPr>
            <p:ph idx="1" type="subTitle"/>
          </p:nvPr>
        </p:nvSpPr>
        <p:spPr>
          <a:xfrm>
            <a:off x="865625" y="4113553"/>
            <a:ext cx="60573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3488" name="Google Shape;3488;p491"/>
          <p:cNvPicPr preferRelativeResize="0"/>
          <p:nvPr/>
        </p:nvPicPr>
        <p:blipFill rotWithShape="1">
          <a:blip r:embed="rId2">
            <a:alphaModFix/>
          </a:blip>
          <a:srcRect b="28703" l="0" r="32687" t="0"/>
          <a:stretch/>
        </p:blipFill>
        <p:spPr>
          <a:xfrm>
            <a:off x="7494350" y="3541900"/>
            <a:ext cx="1649651" cy="1601600"/>
          </a:xfrm>
          <a:prstGeom prst="rect">
            <a:avLst/>
          </a:prstGeom>
          <a:noFill/>
          <a:ln>
            <a:noFill/>
          </a:ln>
        </p:spPr>
      </p:pic>
      <p:pic>
        <p:nvPicPr>
          <p:cNvPr id="3489" name="Google Shape;3489;p491"/>
          <p:cNvPicPr preferRelativeResize="0"/>
          <p:nvPr/>
        </p:nvPicPr>
        <p:blipFill rotWithShape="1">
          <a:blip r:embed="rId3">
            <a:alphaModFix/>
          </a:blip>
          <a:srcRect b="0" l="23803" r="0" t="24924"/>
          <a:stretch/>
        </p:blipFill>
        <p:spPr>
          <a:xfrm>
            <a:off x="0" y="0"/>
            <a:ext cx="2496825" cy="2238624"/>
          </a:xfrm>
          <a:prstGeom prst="rect">
            <a:avLst/>
          </a:prstGeom>
          <a:noFill/>
          <a:ln>
            <a:noFill/>
          </a:ln>
        </p:spPr>
      </p:pic>
      <p:pic>
        <p:nvPicPr>
          <p:cNvPr id="3490" name="Google Shape;3490;p491"/>
          <p:cNvPicPr preferRelativeResize="0"/>
          <p:nvPr/>
        </p:nvPicPr>
        <p:blipFill>
          <a:blip r:embed="rId4">
            <a:alphaModFix/>
          </a:blip>
          <a:stretch>
            <a:fillRect/>
          </a:stretch>
        </p:blipFill>
        <p:spPr>
          <a:xfrm>
            <a:off x="739701" y="332950"/>
            <a:ext cx="2702550" cy="2727751"/>
          </a:xfrm>
          <a:prstGeom prst="rect">
            <a:avLst/>
          </a:prstGeom>
          <a:noFill/>
          <a:ln>
            <a:noFill/>
          </a:ln>
        </p:spPr>
      </p:pic>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_1">
    <p:spTree>
      <p:nvGrpSpPr>
        <p:cNvPr id="3491" name="Shape 3491"/>
        <p:cNvGrpSpPr/>
        <p:nvPr/>
      </p:nvGrpSpPr>
      <p:grpSpPr>
        <a:xfrm>
          <a:off x="0" y="0"/>
          <a:ext cx="0" cy="0"/>
          <a:chOff x="0" y="0"/>
          <a:chExt cx="0" cy="0"/>
        </a:xfrm>
      </p:grpSpPr>
      <p:sp>
        <p:nvSpPr>
          <p:cNvPr id="3492" name="Google Shape;3492;p492"/>
          <p:cNvSpPr txBox="1"/>
          <p:nvPr>
            <p:ph type="title"/>
          </p:nvPr>
        </p:nvSpPr>
        <p:spPr>
          <a:xfrm>
            <a:off x="865625" y="3317465"/>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3493" name="Google Shape;3493;p492"/>
          <p:cNvSpPr txBox="1"/>
          <p:nvPr>
            <p:ph idx="1" type="subTitle"/>
          </p:nvPr>
        </p:nvSpPr>
        <p:spPr>
          <a:xfrm>
            <a:off x="865625" y="4113553"/>
            <a:ext cx="60573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3494" name="Google Shape;3494;p492"/>
          <p:cNvPicPr preferRelativeResize="0"/>
          <p:nvPr/>
        </p:nvPicPr>
        <p:blipFill rotWithShape="1">
          <a:blip r:embed="rId2">
            <a:alphaModFix/>
          </a:blip>
          <a:srcRect b="0" l="3353" r="0" t="21642"/>
          <a:stretch/>
        </p:blipFill>
        <p:spPr>
          <a:xfrm>
            <a:off x="0" y="0"/>
            <a:ext cx="2835506" cy="2107463"/>
          </a:xfrm>
          <a:prstGeom prst="rect">
            <a:avLst/>
          </a:prstGeom>
          <a:noFill/>
          <a:ln>
            <a:noFill/>
          </a:ln>
        </p:spPr>
      </p:pic>
      <p:pic>
        <p:nvPicPr>
          <p:cNvPr id="3495" name="Google Shape;3495;p492"/>
          <p:cNvPicPr preferRelativeResize="0"/>
          <p:nvPr/>
        </p:nvPicPr>
        <p:blipFill>
          <a:blip r:embed="rId3">
            <a:alphaModFix/>
          </a:blip>
          <a:stretch>
            <a:fillRect/>
          </a:stretch>
        </p:blipFill>
        <p:spPr>
          <a:xfrm>
            <a:off x="1735574" y="272103"/>
            <a:ext cx="2979503" cy="2689498"/>
          </a:xfrm>
          <a:prstGeom prst="rect">
            <a:avLst/>
          </a:prstGeom>
          <a:noFill/>
          <a:ln>
            <a:noFill/>
          </a:ln>
        </p:spPr>
      </p:pic>
      <p:pic>
        <p:nvPicPr>
          <p:cNvPr id="3496" name="Google Shape;3496;p492"/>
          <p:cNvPicPr preferRelativeResize="0"/>
          <p:nvPr/>
        </p:nvPicPr>
        <p:blipFill rotWithShape="1">
          <a:blip r:embed="rId4">
            <a:alphaModFix/>
          </a:blip>
          <a:srcRect b="0" l="0" r="67422" t="0"/>
          <a:stretch/>
        </p:blipFill>
        <p:spPr>
          <a:xfrm>
            <a:off x="8096875" y="2375225"/>
            <a:ext cx="1047124" cy="2924977"/>
          </a:xfrm>
          <a:prstGeom prst="rect">
            <a:avLst/>
          </a:prstGeom>
          <a:noFill/>
          <a:ln>
            <a:noFill/>
          </a:ln>
        </p:spPr>
      </p:pic>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1_1_1_1">
    <p:spTree>
      <p:nvGrpSpPr>
        <p:cNvPr id="3497" name="Shape 3497"/>
        <p:cNvGrpSpPr/>
        <p:nvPr/>
      </p:nvGrpSpPr>
      <p:grpSpPr>
        <a:xfrm>
          <a:off x="0" y="0"/>
          <a:ext cx="0" cy="0"/>
          <a:chOff x="0" y="0"/>
          <a:chExt cx="0" cy="0"/>
        </a:xfrm>
      </p:grpSpPr>
      <p:pic>
        <p:nvPicPr>
          <p:cNvPr id="3498" name="Google Shape;3498;p493"/>
          <p:cNvPicPr preferRelativeResize="0"/>
          <p:nvPr/>
        </p:nvPicPr>
        <p:blipFill rotWithShape="1">
          <a:blip r:embed="rId2">
            <a:alphaModFix/>
          </a:blip>
          <a:srcRect b="-2424" l="0" r="0" t="22148"/>
          <a:stretch/>
        </p:blipFill>
        <p:spPr>
          <a:xfrm rot="10800000">
            <a:off x="713224" y="3907948"/>
            <a:ext cx="3314701" cy="1724075"/>
          </a:xfrm>
          <a:prstGeom prst="rect">
            <a:avLst/>
          </a:prstGeom>
          <a:noFill/>
          <a:ln>
            <a:noFill/>
          </a:ln>
        </p:spPr>
      </p:pic>
      <p:pic>
        <p:nvPicPr>
          <p:cNvPr id="3499" name="Google Shape;3499;p493"/>
          <p:cNvPicPr preferRelativeResize="0"/>
          <p:nvPr/>
        </p:nvPicPr>
        <p:blipFill rotWithShape="1">
          <a:blip r:embed="rId3">
            <a:alphaModFix/>
          </a:blip>
          <a:srcRect b="11505" l="0" r="0" t="-4972"/>
          <a:stretch/>
        </p:blipFill>
        <p:spPr>
          <a:xfrm rot="10800000">
            <a:off x="7701639" y="0"/>
            <a:ext cx="1458274" cy="972175"/>
          </a:xfrm>
          <a:prstGeom prst="rect">
            <a:avLst/>
          </a:prstGeom>
          <a:noFill/>
          <a:ln>
            <a:noFill/>
          </a:ln>
        </p:spPr>
      </p:pic>
      <p:pic>
        <p:nvPicPr>
          <p:cNvPr id="3500" name="Google Shape;3500;p493"/>
          <p:cNvPicPr preferRelativeResize="0"/>
          <p:nvPr/>
        </p:nvPicPr>
        <p:blipFill rotWithShape="1">
          <a:blip r:embed="rId4">
            <a:alphaModFix/>
          </a:blip>
          <a:srcRect b="0" l="219" r="209" t="0"/>
          <a:stretch/>
        </p:blipFill>
        <p:spPr>
          <a:xfrm rot="10800000">
            <a:off x="8129025" y="4297675"/>
            <a:ext cx="603504" cy="603504"/>
          </a:xfrm>
          <a:prstGeom prst="rect">
            <a:avLst/>
          </a:prstGeom>
          <a:noFill/>
          <a:ln>
            <a:noFill/>
          </a:ln>
        </p:spPr>
      </p:pic>
      <p:sp>
        <p:nvSpPr>
          <p:cNvPr id="3501" name="Google Shape;3501;p493"/>
          <p:cNvSpPr txBox="1"/>
          <p:nvPr>
            <p:ph type="title"/>
          </p:nvPr>
        </p:nvSpPr>
        <p:spPr>
          <a:xfrm>
            <a:off x="713225" y="1502387"/>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3502" name="Google Shape;3502;p493"/>
          <p:cNvSpPr txBox="1"/>
          <p:nvPr>
            <p:ph idx="1" type="subTitle"/>
          </p:nvPr>
        </p:nvSpPr>
        <p:spPr>
          <a:xfrm>
            <a:off x="713225" y="2344150"/>
            <a:ext cx="2450700" cy="115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7_1_1_1_1_1">
    <p:spTree>
      <p:nvGrpSpPr>
        <p:cNvPr id="3503" name="Shape 3503"/>
        <p:cNvGrpSpPr/>
        <p:nvPr/>
      </p:nvGrpSpPr>
      <p:grpSpPr>
        <a:xfrm>
          <a:off x="0" y="0"/>
          <a:ext cx="0" cy="0"/>
          <a:chOff x="0" y="0"/>
          <a:chExt cx="0" cy="0"/>
        </a:xfrm>
      </p:grpSpPr>
      <p:sp>
        <p:nvSpPr>
          <p:cNvPr id="3504" name="Google Shape;3504;p494"/>
          <p:cNvSpPr txBox="1"/>
          <p:nvPr>
            <p:ph type="title"/>
          </p:nvPr>
        </p:nvSpPr>
        <p:spPr>
          <a:xfrm>
            <a:off x="717425" y="3047499"/>
            <a:ext cx="7463700" cy="77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4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3505" name="Google Shape;3505;p494"/>
          <p:cNvSpPr txBox="1"/>
          <p:nvPr>
            <p:ph idx="1" type="subTitle"/>
          </p:nvPr>
        </p:nvSpPr>
        <p:spPr>
          <a:xfrm>
            <a:off x="717427" y="3964550"/>
            <a:ext cx="60345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3506" name="Google Shape;3506;p494"/>
          <p:cNvPicPr preferRelativeResize="0"/>
          <p:nvPr/>
        </p:nvPicPr>
        <p:blipFill rotWithShape="1">
          <a:blip r:embed="rId2">
            <a:alphaModFix/>
          </a:blip>
          <a:srcRect b="0" l="33704" r="0" t="0"/>
          <a:stretch/>
        </p:blipFill>
        <p:spPr>
          <a:xfrm rot="5400000">
            <a:off x="6940674" y="-320050"/>
            <a:ext cx="1797476" cy="2433026"/>
          </a:xfrm>
          <a:prstGeom prst="rect">
            <a:avLst/>
          </a:prstGeom>
          <a:noFill/>
          <a:ln>
            <a:noFill/>
          </a:ln>
        </p:spPr>
      </p:pic>
      <p:pic>
        <p:nvPicPr>
          <p:cNvPr id="3507" name="Google Shape;3507;p494"/>
          <p:cNvPicPr preferRelativeResize="0"/>
          <p:nvPr/>
        </p:nvPicPr>
        <p:blipFill rotWithShape="1">
          <a:blip r:embed="rId3">
            <a:alphaModFix/>
          </a:blip>
          <a:srcRect b="0" l="41016" r="0" t="0"/>
          <a:stretch/>
        </p:blipFill>
        <p:spPr>
          <a:xfrm>
            <a:off x="-1" y="640050"/>
            <a:ext cx="1573151" cy="2407449"/>
          </a:xfrm>
          <a:prstGeom prst="rect">
            <a:avLst/>
          </a:prstGeom>
          <a:noFill/>
          <a:ln>
            <a:noFill/>
          </a:ln>
        </p:spPr>
      </p:pic>
      <p:pic>
        <p:nvPicPr>
          <p:cNvPr id="3508" name="Google Shape;3508;p494"/>
          <p:cNvPicPr preferRelativeResize="0"/>
          <p:nvPr/>
        </p:nvPicPr>
        <p:blipFill rotWithShape="1">
          <a:blip r:embed="rId4">
            <a:alphaModFix/>
          </a:blip>
          <a:srcRect b="43483" l="0" r="37055" t="0"/>
          <a:stretch/>
        </p:blipFill>
        <p:spPr>
          <a:xfrm>
            <a:off x="7536300" y="3713902"/>
            <a:ext cx="1607700" cy="1443424"/>
          </a:xfrm>
          <a:prstGeom prst="rect">
            <a:avLst/>
          </a:prstGeom>
          <a:noFill/>
          <a:ln>
            <a:noFill/>
          </a:ln>
        </p:spPr>
      </p:pic>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_1_1_1_1_1">
    <p:spTree>
      <p:nvGrpSpPr>
        <p:cNvPr id="3509" name="Shape 3509"/>
        <p:cNvGrpSpPr/>
        <p:nvPr/>
      </p:nvGrpSpPr>
      <p:grpSpPr>
        <a:xfrm>
          <a:off x="0" y="0"/>
          <a:ext cx="0" cy="0"/>
          <a:chOff x="0" y="0"/>
          <a:chExt cx="0" cy="0"/>
        </a:xfrm>
      </p:grpSpPr>
      <p:sp>
        <p:nvSpPr>
          <p:cNvPr id="3510" name="Google Shape;3510;p495"/>
          <p:cNvSpPr txBox="1"/>
          <p:nvPr>
            <p:ph type="title"/>
          </p:nvPr>
        </p:nvSpPr>
        <p:spPr>
          <a:xfrm>
            <a:off x="713225" y="1824975"/>
            <a:ext cx="3144000" cy="77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4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3511" name="Google Shape;3511;p495"/>
          <p:cNvSpPr txBox="1"/>
          <p:nvPr>
            <p:ph idx="1" type="subTitle"/>
          </p:nvPr>
        </p:nvSpPr>
        <p:spPr>
          <a:xfrm>
            <a:off x="713221" y="2742025"/>
            <a:ext cx="31440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3512" name="Google Shape;3512;p495"/>
          <p:cNvPicPr preferRelativeResize="0"/>
          <p:nvPr/>
        </p:nvPicPr>
        <p:blipFill rotWithShape="1">
          <a:blip r:embed="rId2">
            <a:alphaModFix/>
          </a:blip>
          <a:srcRect b="0" l="0" r="0" t="36350"/>
          <a:stretch/>
        </p:blipFill>
        <p:spPr>
          <a:xfrm>
            <a:off x="3594625" y="2325"/>
            <a:ext cx="2678925" cy="1683501"/>
          </a:xfrm>
          <a:prstGeom prst="rect">
            <a:avLst/>
          </a:prstGeom>
          <a:noFill/>
          <a:ln>
            <a:noFill/>
          </a:ln>
        </p:spPr>
      </p:pic>
      <p:pic>
        <p:nvPicPr>
          <p:cNvPr id="3513" name="Google Shape;3513;p495"/>
          <p:cNvPicPr preferRelativeResize="0"/>
          <p:nvPr/>
        </p:nvPicPr>
        <p:blipFill rotWithShape="1">
          <a:blip r:embed="rId3">
            <a:alphaModFix/>
          </a:blip>
          <a:srcRect b="51319" l="0" r="0" t="0"/>
          <a:stretch/>
        </p:blipFill>
        <p:spPr>
          <a:xfrm>
            <a:off x="1448050" y="3858225"/>
            <a:ext cx="2906599" cy="1287601"/>
          </a:xfrm>
          <a:prstGeom prst="rect">
            <a:avLst/>
          </a:prstGeom>
          <a:noFill/>
          <a:ln>
            <a:noFill/>
          </a:ln>
        </p:spPr>
      </p:pic>
      <p:pic>
        <p:nvPicPr>
          <p:cNvPr id="3514" name="Google Shape;3514;p495"/>
          <p:cNvPicPr preferRelativeResize="0"/>
          <p:nvPr/>
        </p:nvPicPr>
        <p:blipFill rotWithShape="1">
          <a:blip r:embed="rId4">
            <a:alphaModFix/>
          </a:blip>
          <a:srcRect b="0" l="28499" r="0" t="33713"/>
          <a:stretch/>
        </p:blipFill>
        <p:spPr>
          <a:xfrm>
            <a:off x="0" y="0"/>
            <a:ext cx="1808801" cy="1504774"/>
          </a:xfrm>
          <a:prstGeom prst="rect">
            <a:avLst/>
          </a:prstGeom>
          <a:noFill/>
          <a:ln>
            <a:noFill/>
          </a:ln>
        </p:spPr>
      </p:pic>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spTree>
      <p:nvGrpSpPr>
        <p:cNvPr id="3515" name="Shape 3515"/>
        <p:cNvGrpSpPr/>
        <p:nvPr/>
      </p:nvGrpSpPr>
      <p:grpSpPr>
        <a:xfrm>
          <a:off x="0" y="0"/>
          <a:ext cx="0" cy="0"/>
          <a:chOff x="0" y="0"/>
          <a:chExt cx="0" cy="0"/>
        </a:xfrm>
      </p:grpSpPr>
      <p:pic>
        <p:nvPicPr>
          <p:cNvPr id="3516" name="Google Shape;3516;p496"/>
          <p:cNvPicPr preferRelativeResize="0"/>
          <p:nvPr/>
        </p:nvPicPr>
        <p:blipFill rotWithShape="1">
          <a:blip r:embed="rId2">
            <a:alphaModFix/>
          </a:blip>
          <a:srcRect b="0" l="19" r="19" t="0"/>
          <a:stretch/>
        </p:blipFill>
        <p:spPr>
          <a:xfrm>
            <a:off x="101069" y="4414100"/>
            <a:ext cx="566927" cy="564704"/>
          </a:xfrm>
          <a:prstGeom prst="rect">
            <a:avLst/>
          </a:prstGeom>
          <a:noFill/>
          <a:ln>
            <a:noFill/>
          </a:ln>
        </p:spPr>
      </p:pic>
      <p:sp>
        <p:nvSpPr>
          <p:cNvPr id="3517" name="Google Shape;3517;p496"/>
          <p:cNvSpPr txBox="1"/>
          <p:nvPr>
            <p:ph type="title"/>
          </p:nvPr>
        </p:nvSpPr>
        <p:spPr>
          <a:xfrm>
            <a:off x="713225" y="341027"/>
            <a:ext cx="3621000" cy="1040400"/>
          </a:xfrm>
          <a:prstGeom prst="rect">
            <a:avLst/>
          </a:prstGeom>
        </p:spPr>
        <p:txBody>
          <a:bodyPr anchorCtr="0" anchor="t" bIns="91425" lIns="91425" spcFirstLastPara="1" rIns="91425" wrap="square" tIns="91425">
            <a:noAutofit/>
          </a:bodyPr>
          <a:lstStyle>
            <a:lvl1pPr lvl="0" rtl="0">
              <a:spcBef>
                <a:spcPts val="0"/>
              </a:spcBef>
              <a:spcAft>
                <a:spcPts val="0"/>
              </a:spcAft>
              <a:buSzPts val="6400"/>
              <a:buNone/>
              <a:defRPr sz="67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3518" name="Google Shape;3518;p496"/>
          <p:cNvSpPr txBox="1"/>
          <p:nvPr>
            <p:ph idx="1" type="subTitle"/>
          </p:nvPr>
        </p:nvSpPr>
        <p:spPr>
          <a:xfrm>
            <a:off x="703250" y="1427640"/>
            <a:ext cx="3619500" cy="123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519" name="Google Shape;3519;p496"/>
          <p:cNvSpPr txBox="1"/>
          <p:nvPr/>
        </p:nvSpPr>
        <p:spPr>
          <a:xfrm>
            <a:off x="703250" y="3578200"/>
            <a:ext cx="3619500" cy="708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2"/>
                </a:solidFill>
                <a:latin typeface="Open Sans"/>
                <a:ea typeface="Open Sans"/>
                <a:cs typeface="Open Sans"/>
                <a:sym typeface="Open Sans"/>
              </a:rPr>
              <a:t>CREDITS</a:t>
            </a:r>
            <a:r>
              <a:rPr lang="en" sz="1200">
                <a:solidFill>
                  <a:schemeClr val="dk2"/>
                </a:solidFill>
                <a:latin typeface="Open Sans"/>
                <a:ea typeface="Open Sans"/>
                <a:cs typeface="Open Sans"/>
                <a:sym typeface="Open Sans"/>
              </a:rPr>
              <a:t>: This presentation template was created by </a:t>
            </a:r>
            <a:r>
              <a:rPr b="1" lang="en" sz="1200">
                <a:solidFill>
                  <a:schemeClr val="dk2"/>
                </a:solidFill>
                <a:uFill>
                  <a:noFill/>
                </a:uFill>
                <a:latin typeface="Open Sans"/>
                <a:ea typeface="Open Sans"/>
                <a:cs typeface="Open Sans"/>
                <a:sym typeface="Open Sans"/>
                <a:hlinkClick r:id="rId3">
                  <a:extLst>
                    <a:ext uri="{A12FA001-AC4F-418D-AE19-62706E023703}">
                      <ahyp:hlinkClr val="tx"/>
                    </a:ext>
                  </a:extLst>
                </a:hlinkClick>
              </a:rPr>
              <a:t>Slidesgo</a:t>
            </a:r>
            <a:r>
              <a:rPr lang="en" sz="1200">
                <a:solidFill>
                  <a:schemeClr val="dk2"/>
                </a:solidFill>
                <a:latin typeface="Open Sans"/>
                <a:ea typeface="Open Sans"/>
                <a:cs typeface="Open Sans"/>
                <a:sym typeface="Open Sans"/>
              </a:rPr>
              <a:t>, including icons by </a:t>
            </a:r>
            <a:r>
              <a:rPr b="1" lang="en" sz="1200">
                <a:solidFill>
                  <a:schemeClr val="dk2"/>
                </a:solidFill>
                <a:uFill>
                  <a:noFill/>
                </a:uFill>
                <a:latin typeface="Open Sans"/>
                <a:ea typeface="Open Sans"/>
                <a:cs typeface="Open Sans"/>
                <a:sym typeface="Open Sans"/>
                <a:hlinkClick r:id="rId4">
                  <a:extLst>
                    <a:ext uri="{A12FA001-AC4F-418D-AE19-62706E023703}">
                      <ahyp:hlinkClr val="tx"/>
                    </a:ext>
                  </a:extLst>
                </a:hlinkClick>
              </a:rPr>
              <a:t>Flaticon</a:t>
            </a:r>
            <a:r>
              <a:rPr lang="en" sz="1200">
                <a:solidFill>
                  <a:schemeClr val="dk2"/>
                </a:solidFill>
                <a:latin typeface="Open Sans"/>
                <a:ea typeface="Open Sans"/>
                <a:cs typeface="Open Sans"/>
                <a:sym typeface="Open Sans"/>
              </a:rPr>
              <a:t>, and infographics &amp; images by </a:t>
            </a:r>
            <a:r>
              <a:rPr b="1" lang="en" sz="1200">
                <a:solidFill>
                  <a:schemeClr val="dk2"/>
                </a:solidFill>
                <a:uFill>
                  <a:noFill/>
                </a:uFill>
                <a:latin typeface="Open Sans"/>
                <a:ea typeface="Open Sans"/>
                <a:cs typeface="Open Sans"/>
                <a:sym typeface="Open Sans"/>
                <a:hlinkClick r:id="rId5">
                  <a:extLst>
                    <a:ext uri="{A12FA001-AC4F-418D-AE19-62706E023703}">
                      <ahyp:hlinkClr val="tx"/>
                    </a:ext>
                  </a:extLst>
                </a:hlinkClick>
              </a:rPr>
              <a:t>Freepik</a:t>
            </a:r>
            <a:endParaRPr b="1" sz="12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0" lvl="0" marL="0" rtl="0" algn="l">
              <a:spcBef>
                <a:spcPts val="300"/>
              </a:spcBef>
              <a:spcAft>
                <a:spcPts val="0"/>
              </a:spcAft>
              <a:buNone/>
            </a:pPr>
            <a:r>
              <a:t/>
            </a:r>
            <a:endParaRPr sz="1000">
              <a:solidFill>
                <a:schemeClr val="dk2"/>
              </a:solidFill>
              <a:latin typeface="Krub"/>
              <a:ea typeface="Krub"/>
              <a:cs typeface="Krub"/>
              <a:sym typeface="Krub"/>
            </a:endParaRPr>
          </a:p>
        </p:txBody>
      </p:sp>
      <p:sp>
        <p:nvSpPr>
          <p:cNvPr id="3520" name="Google Shape;3520;p496"/>
          <p:cNvSpPr txBox="1"/>
          <p:nvPr>
            <p:ph idx="2" type="subTitle"/>
          </p:nvPr>
        </p:nvSpPr>
        <p:spPr>
          <a:xfrm>
            <a:off x="703250" y="4339494"/>
            <a:ext cx="3058200" cy="255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8">
    <p:spTree>
      <p:nvGrpSpPr>
        <p:cNvPr id="3521" name="Shape 3521"/>
        <p:cNvGrpSpPr/>
        <p:nvPr/>
      </p:nvGrpSpPr>
      <p:grpSpPr>
        <a:xfrm>
          <a:off x="0" y="0"/>
          <a:ext cx="0" cy="0"/>
          <a:chOff x="0" y="0"/>
          <a:chExt cx="0" cy="0"/>
        </a:xfrm>
      </p:grpSpPr>
      <p:pic>
        <p:nvPicPr>
          <p:cNvPr id="3522" name="Google Shape;3522;p497"/>
          <p:cNvPicPr preferRelativeResize="0"/>
          <p:nvPr/>
        </p:nvPicPr>
        <p:blipFill rotWithShape="1">
          <a:blip r:embed="rId2">
            <a:alphaModFix/>
          </a:blip>
          <a:srcRect b="0" l="219" r="209" t="0"/>
          <a:stretch/>
        </p:blipFill>
        <p:spPr>
          <a:xfrm rot="10800000">
            <a:off x="7935450" y="2583150"/>
            <a:ext cx="603504" cy="603504"/>
          </a:xfrm>
          <a:prstGeom prst="rect">
            <a:avLst/>
          </a:prstGeom>
          <a:noFill/>
          <a:ln>
            <a:noFill/>
          </a:ln>
        </p:spPr>
      </p:pic>
      <p:pic>
        <p:nvPicPr>
          <p:cNvPr id="3523" name="Google Shape;3523;p497"/>
          <p:cNvPicPr preferRelativeResize="0"/>
          <p:nvPr/>
        </p:nvPicPr>
        <p:blipFill rotWithShape="1">
          <a:blip r:embed="rId3">
            <a:alphaModFix/>
          </a:blip>
          <a:srcRect b="0" l="28299" r="0" t="0"/>
          <a:stretch/>
        </p:blipFill>
        <p:spPr>
          <a:xfrm>
            <a:off x="0" y="142300"/>
            <a:ext cx="1697074" cy="2314801"/>
          </a:xfrm>
          <a:prstGeom prst="rect">
            <a:avLst/>
          </a:prstGeom>
          <a:noFill/>
          <a:ln>
            <a:noFill/>
          </a:ln>
        </p:spPr>
      </p:pic>
      <p:pic>
        <p:nvPicPr>
          <p:cNvPr id="3524" name="Google Shape;3524;p497"/>
          <p:cNvPicPr preferRelativeResize="0"/>
          <p:nvPr/>
        </p:nvPicPr>
        <p:blipFill>
          <a:blip r:embed="rId4">
            <a:alphaModFix/>
          </a:blip>
          <a:stretch>
            <a:fillRect/>
          </a:stretch>
        </p:blipFill>
        <p:spPr>
          <a:xfrm rot="-3830462">
            <a:off x="6634094" y="280465"/>
            <a:ext cx="2342760" cy="2242788"/>
          </a:xfrm>
          <a:prstGeom prst="rect">
            <a:avLst/>
          </a:prstGeom>
          <a:noFill/>
          <a:ln>
            <a:noFill/>
          </a:ln>
        </p:spPr>
      </p:pic>
      <p:pic>
        <p:nvPicPr>
          <p:cNvPr id="3525" name="Google Shape;3525;p497"/>
          <p:cNvPicPr preferRelativeResize="0"/>
          <p:nvPr/>
        </p:nvPicPr>
        <p:blipFill rotWithShape="1">
          <a:blip r:embed="rId5">
            <a:alphaModFix/>
          </a:blip>
          <a:srcRect b="0" l="0" r="0" t="20810"/>
          <a:stretch/>
        </p:blipFill>
        <p:spPr>
          <a:xfrm rot="-5400006">
            <a:off x="-217463" y="1685890"/>
            <a:ext cx="2274424" cy="1839495"/>
          </a:xfrm>
          <a:prstGeom prst="rect">
            <a:avLst/>
          </a:prstGeom>
          <a:noFill/>
          <a:ln>
            <a:noFill/>
          </a:ln>
        </p:spPr>
      </p:pic>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
    <p:spTree>
      <p:nvGrpSpPr>
        <p:cNvPr id="3526" name="Shape 3526"/>
        <p:cNvGrpSpPr/>
        <p:nvPr/>
      </p:nvGrpSpPr>
      <p:grpSpPr>
        <a:xfrm>
          <a:off x="0" y="0"/>
          <a:ext cx="0" cy="0"/>
          <a:chOff x="0" y="0"/>
          <a:chExt cx="0" cy="0"/>
        </a:xfrm>
      </p:grpSpPr>
      <p:pic>
        <p:nvPicPr>
          <p:cNvPr id="3527" name="Google Shape;3527;p498"/>
          <p:cNvPicPr preferRelativeResize="0"/>
          <p:nvPr/>
        </p:nvPicPr>
        <p:blipFill>
          <a:blip r:embed="rId2">
            <a:alphaModFix/>
          </a:blip>
          <a:stretch>
            <a:fillRect/>
          </a:stretch>
        </p:blipFill>
        <p:spPr>
          <a:xfrm>
            <a:off x="173175" y="124473"/>
            <a:ext cx="2146650" cy="2119452"/>
          </a:xfrm>
          <a:prstGeom prst="rect">
            <a:avLst/>
          </a:prstGeom>
          <a:noFill/>
          <a:ln>
            <a:noFill/>
          </a:ln>
        </p:spPr>
      </p:pic>
      <p:pic>
        <p:nvPicPr>
          <p:cNvPr id="3528" name="Google Shape;3528;p498"/>
          <p:cNvPicPr preferRelativeResize="0"/>
          <p:nvPr/>
        </p:nvPicPr>
        <p:blipFill>
          <a:blip r:embed="rId3">
            <a:alphaModFix/>
          </a:blip>
          <a:stretch>
            <a:fillRect/>
          </a:stretch>
        </p:blipFill>
        <p:spPr>
          <a:xfrm rot="1393348">
            <a:off x="6960103" y="3000413"/>
            <a:ext cx="1930597" cy="1938311"/>
          </a:xfrm>
          <a:prstGeom prst="rect">
            <a:avLst/>
          </a:prstGeom>
          <a:noFill/>
          <a:ln>
            <a:noFill/>
          </a:ln>
        </p:spPr>
      </p:pic>
      <p:pic>
        <p:nvPicPr>
          <p:cNvPr id="3529" name="Google Shape;3529;p498"/>
          <p:cNvPicPr preferRelativeResize="0"/>
          <p:nvPr/>
        </p:nvPicPr>
        <p:blipFill>
          <a:blip r:embed="rId4">
            <a:alphaModFix/>
          </a:blip>
          <a:stretch>
            <a:fillRect/>
          </a:stretch>
        </p:blipFill>
        <p:spPr>
          <a:xfrm>
            <a:off x="785650" y="977250"/>
            <a:ext cx="2463799" cy="221082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370" name="Shape 370"/>
        <p:cNvGrpSpPr/>
        <p:nvPr/>
      </p:nvGrpSpPr>
      <p:grpSpPr>
        <a:xfrm>
          <a:off x="0" y="0"/>
          <a:ext cx="0" cy="0"/>
          <a:chOff x="0" y="0"/>
          <a:chExt cx="0" cy="0"/>
        </a:xfrm>
      </p:grpSpPr>
      <p:sp>
        <p:nvSpPr>
          <p:cNvPr id="371" name="Google Shape;371;p51"/>
          <p:cNvSpPr txBox="1"/>
          <p:nvPr>
            <p:ph type="title"/>
          </p:nvPr>
        </p:nvSpPr>
        <p:spPr>
          <a:xfrm>
            <a:off x="4572000" y="539496"/>
            <a:ext cx="3858900" cy="841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500"/>
            </a:lvl1pPr>
            <a:lvl2pPr lvl="1" rtl="0" algn="ctr">
              <a:spcBef>
                <a:spcPts val="0"/>
              </a:spcBef>
              <a:spcAft>
                <a:spcPts val="0"/>
              </a:spcAft>
              <a:buNone/>
              <a:defRPr>
                <a:latin typeface="Open Sans"/>
                <a:ea typeface="Open Sans"/>
                <a:cs typeface="Open Sans"/>
                <a:sym typeface="Open Sans"/>
              </a:defRPr>
            </a:lvl2pPr>
            <a:lvl3pPr lvl="2" rtl="0" algn="ctr">
              <a:spcBef>
                <a:spcPts val="0"/>
              </a:spcBef>
              <a:spcAft>
                <a:spcPts val="0"/>
              </a:spcAft>
              <a:buNone/>
              <a:defRPr>
                <a:latin typeface="Open Sans"/>
                <a:ea typeface="Open Sans"/>
                <a:cs typeface="Open Sans"/>
                <a:sym typeface="Open Sans"/>
              </a:defRPr>
            </a:lvl3pPr>
            <a:lvl4pPr lvl="3" rtl="0" algn="ctr">
              <a:spcBef>
                <a:spcPts val="0"/>
              </a:spcBef>
              <a:spcAft>
                <a:spcPts val="0"/>
              </a:spcAft>
              <a:buNone/>
              <a:defRPr>
                <a:latin typeface="Open Sans"/>
                <a:ea typeface="Open Sans"/>
                <a:cs typeface="Open Sans"/>
                <a:sym typeface="Open Sans"/>
              </a:defRPr>
            </a:lvl4pPr>
            <a:lvl5pPr lvl="4" rtl="0" algn="ctr">
              <a:spcBef>
                <a:spcPts val="0"/>
              </a:spcBef>
              <a:spcAft>
                <a:spcPts val="0"/>
              </a:spcAft>
              <a:buNone/>
              <a:defRPr>
                <a:latin typeface="Open Sans"/>
                <a:ea typeface="Open Sans"/>
                <a:cs typeface="Open Sans"/>
                <a:sym typeface="Open Sans"/>
              </a:defRPr>
            </a:lvl5pPr>
            <a:lvl6pPr lvl="5" rtl="0" algn="ctr">
              <a:spcBef>
                <a:spcPts val="0"/>
              </a:spcBef>
              <a:spcAft>
                <a:spcPts val="0"/>
              </a:spcAft>
              <a:buNone/>
              <a:defRPr>
                <a:latin typeface="Open Sans"/>
                <a:ea typeface="Open Sans"/>
                <a:cs typeface="Open Sans"/>
                <a:sym typeface="Open Sans"/>
              </a:defRPr>
            </a:lvl6pPr>
            <a:lvl7pPr lvl="6" rtl="0" algn="ctr">
              <a:spcBef>
                <a:spcPts val="0"/>
              </a:spcBef>
              <a:spcAft>
                <a:spcPts val="0"/>
              </a:spcAft>
              <a:buNone/>
              <a:defRPr>
                <a:latin typeface="Open Sans"/>
                <a:ea typeface="Open Sans"/>
                <a:cs typeface="Open Sans"/>
                <a:sym typeface="Open Sans"/>
              </a:defRPr>
            </a:lvl7pPr>
            <a:lvl8pPr lvl="7" rtl="0" algn="ctr">
              <a:spcBef>
                <a:spcPts val="0"/>
              </a:spcBef>
              <a:spcAft>
                <a:spcPts val="0"/>
              </a:spcAft>
              <a:buNone/>
              <a:defRPr>
                <a:latin typeface="Open Sans"/>
                <a:ea typeface="Open Sans"/>
                <a:cs typeface="Open Sans"/>
                <a:sym typeface="Open Sans"/>
              </a:defRPr>
            </a:lvl8pPr>
            <a:lvl9pPr lvl="8" rtl="0" algn="ctr">
              <a:spcBef>
                <a:spcPts val="0"/>
              </a:spcBef>
              <a:spcAft>
                <a:spcPts val="0"/>
              </a:spcAft>
              <a:buNone/>
              <a:defRPr>
                <a:latin typeface="Open Sans"/>
                <a:ea typeface="Open Sans"/>
                <a:cs typeface="Open Sans"/>
                <a:sym typeface="Open Sans"/>
              </a:defRPr>
            </a:lvl9pPr>
          </a:lstStyle>
          <a:p/>
        </p:txBody>
      </p:sp>
      <p:pic>
        <p:nvPicPr>
          <p:cNvPr id="372" name="Google Shape;372;p51"/>
          <p:cNvPicPr preferRelativeResize="0"/>
          <p:nvPr/>
        </p:nvPicPr>
        <p:blipFill rotWithShape="1">
          <a:blip r:embed="rId2">
            <a:alphaModFix/>
          </a:blip>
          <a:srcRect b="99" l="0" r="0" t="109"/>
          <a:stretch/>
        </p:blipFill>
        <p:spPr>
          <a:xfrm>
            <a:off x="0" y="-35412"/>
            <a:ext cx="3314701" cy="2143124"/>
          </a:xfrm>
          <a:prstGeom prst="rect">
            <a:avLst/>
          </a:prstGeom>
          <a:noFill/>
          <a:ln>
            <a:noFill/>
          </a:ln>
        </p:spPr>
      </p:pic>
      <p:pic>
        <p:nvPicPr>
          <p:cNvPr id="373" name="Google Shape;373;p51"/>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374" name="Google Shape;374;p51"/>
          <p:cNvPicPr preferRelativeResize="0"/>
          <p:nvPr/>
        </p:nvPicPr>
        <p:blipFill rotWithShape="1">
          <a:blip r:embed="rId4">
            <a:alphaModFix/>
          </a:blip>
          <a:srcRect b="11505" l="0" r="0" t="-4972"/>
          <a:stretch/>
        </p:blipFill>
        <p:spPr>
          <a:xfrm rot="10800000">
            <a:off x="7701639" y="0"/>
            <a:ext cx="1458274" cy="972175"/>
          </a:xfrm>
          <a:prstGeom prst="rect">
            <a:avLst/>
          </a:prstGeom>
          <a:noFill/>
          <a:ln>
            <a:noFill/>
          </a:ln>
        </p:spPr>
      </p:pic>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
    <p:spTree>
      <p:nvGrpSpPr>
        <p:cNvPr id="3530" name="Shape 3530"/>
        <p:cNvGrpSpPr/>
        <p:nvPr/>
      </p:nvGrpSpPr>
      <p:grpSpPr>
        <a:xfrm>
          <a:off x="0" y="0"/>
          <a:ext cx="0" cy="0"/>
          <a:chOff x="0" y="0"/>
          <a:chExt cx="0" cy="0"/>
        </a:xfrm>
      </p:grpSpPr>
      <p:pic>
        <p:nvPicPr>
          <p:cNvPr id="3531" name="Google Shape;3531;p499"/>
          <p:cNvPicPr preferRelativeResize="0"/>
          <p:nvPr/>
        </p:nvPicPr>
        <p:blipFill>
          <a:blip r:embed="rId2">
            <a:alphaModFix/>
          </a:blip>
          <a:stretch>
            <a:fillRect/>
          </a:stretch>
        </p:blipFill>
        <p:spPr>
          <a:xfrm rot="-4623248">
            <a:off x="152401" y="3045874"/>
            <a:ext cx="1914601" cy="1945227"/>
          </a:xfrm>
          <a:prstGeom prst="rect">
            <a:avLst/>
          </a:prstGeom>
          <a:noFill/>
          <a:ln>
            <a:noFill/>
          </a:ln>
        </p:spPr>
      </p:pic>
      <p:pic>
        <p:nvPicPr>
          <p:cNvPr id="3532" name="Google Shape;3532;p499"/>
          <p:cNvPicPr preferRelativeResize="0"/>
          <p:nvPr/>
        </p:nvPicPr>
        <p:blipFill>
          <a:blip r:embed="rId3">
            <a:alphaModFix/>
          </a:blip>
          <a:stretch>
            <a:fillRect/>
          </a:stretch>
        </p:blipFill>
        <p:spPr>
          <a:xfrm>
            <a:off x="6450301" y="1753250"/>
            <a:ext cx="2393374" cy="2276900"/>
          </a:xfrm>
          <a:prstGeom prst="rect">
            <a:avLst/>
          </a:prstGeom>
          <a:noFill/>
          <a:ln>
            <a:noFill/>
          </a:ln>
        </p:spPr>
      </p:pic>
      <p:pic>
        <p:nvPicPr>
          <p:cNvPr id="3533" name="Google Shape;3533;p499"/>
          <p:cNvPicPr preferRelativeResize="0"/>
          <p:nvPr/>
        </p:nvPicPr>
        <p:blipFill rotWithShape="1">
          <a:blip r:embed="rId4">
            <a:alphaModFix/>
          </a:blip>
          <a:srcRect b="0" l="0" r="0" t="29537"/>
          <a:stretch/>
        </p:blipFill>
        <p:spPr>
          <a:xfrm>
            <a:off x="79625" y="0"/>
            <a:ext cx="2637499" cy="1642851"/>
          </a:xfrm>
          <a:prstGeom prst="rect">
            <a:avLst/>
          </a:prstGeom>
          <a:noFill/>
          <a:ln>
            <a:noFill/>
          </a:ln>
        </p:spPr>
      </p:pic>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0_1">
    <p:spTree>
      <p:nvGrpSpPr>
        <p:cNvPr id="3534" name="Shape 3534"/>
        <p:cNvGrpSpPr/>
        <p:nvPr/>
      </p:nvGrpSpPr>
      <p:grpSpPr>
        <a:xfrm>
          <a:off x="0" y="0"/>
          <a:ext cx="0" cy="0"/>
          <a:chOff x="0" y="0"/>
          <a:chExt cx="0" cy="0"/>
        </a:xfrm>
      </p:grpSpPr>
      <p:pic>
        <p:nvPicPr>
          <p:cNvPr id="3535" name="Google Shape;3535;p500"/>
          <p:cNvPicPr preferRelativeResize="0"/>
          <p:nvPr/>
        </p:nvPicPr>
        <p:blipFill>
          <a:blip r:embed="rId2">
            <a:alphaModFix/>
          </a:blip>
          <a:stretch>
            <a:fillRect/>
          </a:stretch>
        </p:blipFill>
        <p:spPr>
          <a:xfrm>
            <a:off x="323050" y="3412600"/>
            <a:ext cx="1668600" cy="1730898"/>
          </a:xfrm>
          <a:prstGeom prst="rect">
            <a:avLst/>
          </a:prstGeom>
          <a:noFill/>
          <a:ln>
            <a:noFill/>
          </a:ln>
        </p:spPr>
      </p:pic>
      <p:pic>
        <p:nvPicPr>
          <p:cNvPr id="3536" name="Google Shape;3536;p500"/>
          <p:cNvPicPr preferRelativeResize="0"/>
          <p:nvPr/>
        </p:nvPicPr>
        <p:blipFill rotWithShape="1">
          <a:blip r:embed="rId3">
            <a:alphaModFix/>
          </a:blip>
          <a:srcRect b="0" l="0" r="24986" t="0"/>
          <a:stretch/>
        </p:blipFill>
        <p:spPr>
          <a:xfrm>
            <a:off x="7459575" y="2530575"/>
            <a:ext cx="1714500" cy="2344974"/>
          </a:xfrm>
          <a:prstGeom prst="rect">
            <a:avLst/>
          </a:prstGeom>
          <a:noFill/>
          <a:ln>
            <a:noFill/>
          </a:ln>
        </p:spPr>
      </p:pic>
      <p:pic>
        <p:nvPicPr>
          <p:cNvPr id="3537" name="Google Shape;3537;p500"/>
          <p:cNvPicPr preferRelativeResize="0"/>
          <p:nvPr/>
        </p:nvPicPr>
        <p:blipFill>
          <a:blip r:embed="rId4">
            <a:alphaModFix/>
          </a:blip>
          <a:stretch>
            <a:fillRect/>
          </a:stretch>
        </p:blipFill>
        <p:spPr>
          <a:xfrm>
            <a:off x="105350" y="149200"/>
            <a:ext cx="2758024" cy="22744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
    <p:spTree>
      <p:nvGrpSpPr>
        <p:cNvPr id="375" name="Shape 375"/>
        <p:cNvGrpSpPr/>
        <p:nvPr/>
      </p:nvGrpSpPr>
      <p:grpSpPr>
        <a:xfrm>
          <a:off x="0" y="0"/>
          <a:ext cx="0" cy="0"/>
          <a:chOff x="0" y="0"/>
          <a:chExt cx="0" cy="0"/>
        </a:xfrm>
      </p:grpSpPr>
      <p:sp>
        <p:nvSpPr>
          <p:cNvPr id="376" name="Google Shape;376;p52"/>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77" name="Google Shape;377;p52"/>
          <p:cNvPicPr preferRelativeResize="0"/>
          <p:nvPr/>
        </p:nvPicPr>
        <p:blipFill rotWithShape="1">
          <a:blip r:embed="rId2">
            <a:alphaModFix/>
          </a:blip>
          <a:srcRect b="0" l="0" r="51930" t="0"/>
          <a:stretch/>
        </p:blipFill>
        <p:spPr>
          <a:xfrm>
            <a:off x="8165875" y="397150"/>
            <a:ext cx="978124" cy="2034776"/>
          </a:xfrm>
          <a:prstGeom prst="rect">
            <a:avLst/>
          </a:prstGeom>
          <a:noFill/>
          <a:ln>
            <a:noFill/>
          </a:ln>
        </p:spPr>
      </p:pic>
      <p:pic>
        <p:nvPicPr>
          <p:cNvPr id="378" name="Google Shape;378;p52"/>
          <p:cNvPicPr preferRelativeResize="0"/>
          <p:nvPr/>
        </p:nvPicPr>
        <p:blipFill rotWithShape="1">
          <a:blip r:embed="rId3">
            <a:alphaModFix/>
          </a:blip>
          <a:srcRect b="0" l="35711" r="0" t="0"/>
          <a:stretch/>
        </p:blipFill>
        <p:spPr>
          <a:xfrm>
            <a:off x="0" y="1657175"/>
            <a:ext cx="1393399" cy="2176050"/>
          </a:xfrm>
          <a:prstGeom prst="rect">
            <a:avLst/>
          </a:prstGeom>
          <a:noFill/>
          <a:ln>
            <a:noFill/>
          </a:ln>
        </p:spPr>
      </p:pic>
      <p:sp>
        <p:nvSpPr>
          <p:cNvPr id="379" name="Google Shape;379;p52"/>
          <p:cNvSpPr/>
          <p:nvPr/>
        </p:nvSpPr>
        <p:spPr>
          <a:xfrm>
            <a:off x="7517925" y="3501950"/>
            <a:ext cx="1613850" cy="1641549"/>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1">
    <p:spTree>
      <p:nvGrpSpPr>
        <p:cNvPr id="380" name="Shape 380"/>
        <p:cNvGrpSpPr/>
        <p:nvPr/>
      </p:nvGrpSpPr>
      <p:grpSpPr>
        <a:xfrm>
          <a:off x="0" y="0"/>
          <a:ext cx="0" cy="0"/>
          <a:chOff x="0" y="0"/>
          <a:chExt cx="0" cy="0"/>
        </a:xfrm>
      </p:grpSpPr>
      <p:sp>
        <p:nvSpPr>
          <p:cNvPr id="381" name="Google Shape;381;p53"/>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82" name="Google Shape;382;p53"/>
          <p:cNvPicPr preferRelativeResize="0"/>
          <p:nvPr/>
        </p:nvPicPr>
        <p:blipFill rotWithShape="1">
          <a:blip r:embed="rId2">
            <a:alphaModFix/>
          </a:blip>
          <a:srcRect b="40740" l="0" r="0" t="0"/>
          <a:stretch/>
        </p:blipFill>
        <p:spPr>
          <a:xfrm>
            <a:off x="929475" y="4329249"/>
            <a:ext cx="1526025" cy="822900"/>
          </a:xfrm>
          <a:prstGeom prst="rect">
            <a:avLst/>
          </a:prstGeom>
          <a:noFill/>
          <a:ln>
            <a:noFill/>
          </a:ln>
        </p:spPr>
      </p:pic>
      <p:pic>
        <p:nvPicPr>
          <p:cNvPr id="383" name="Google Shape;383;p53"/>
          <p:cNvPicPr preferRelativeResize="0"/>
          <p:nvPr/>
        </p:nvPicPr>
        <p:blipFill rotWithShape="1">
          <a:blip r:embed="rId3">
            <a:alphaModFix/>
          </a:blip>
          <a:srcRect b="0" l="31459" r="0" t="33801"/>
          <a:stretch/>
        </p:blipFill>
        <p:spPr>
          <a:xfrm>
            <a:off x="0" y="0"/>
            <a:ext cx="1351249" cy="1317241"/>
          </a:xfrm>
          <a:prstGeom prst="rect">
            <a:avLst/>
          </a:prstGeom>
          <a:noFill/>
          <a:ln>
            <a:noFill/>
          </a:ln>
        </p:spPr>
      </p:pic>
      <p:sp>
        <p:nvSpPr>
          <p:cNvPr id="384" name="Google Shape;384;p53"/>
          <p:cNvSpPr/>
          <p:nvPr/>
        </p:nvSpPr>
        <p:spPr>
          <a:xfrm>
            <a:off x="7254000" y="437350"/>
            <a:ext cx="1119049" cy="1094426"/>
          </a:xfrm>
          <a:prstGeom prst="rect">
            <a:avLst/>
          </a:prstGeom>
          <a:no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1_1">
    <p:spTree>
      <p:nvGrpSpPr>
        <p:cNvPr id="385" name="Shape 385"/>
        <p:cNvGrpSpPr/>
        <p:nvPr/>
      </p:nvGrpSpPr>
      <p:grpSpPr>
        <a:xfrm>
          <a:off x="0" y="0"/>
          <a:ext cx="0" cy="0"/>
          <a:chOff x="0" y="0"/>
          <a:chExt cx="0" cy="0"/>
        </a:xfrm>
      </p:grpSpPr>
      <p:sp>
        <p:nvSpPr>
          <p:cNvPr id="386" name="Google Shape;386;p54"/>
          <p:cNvSpPr/>
          <p:nvPr/>
        </p:nvSpPr>
        <p:spPr>
          <a:xfrm rot="10800000">
            <a:off x="713224" y="3907948"/>
            <a:ext cx="3314701" cy="1724075"/>
          </a:xfrm>
          <a:prstGeom prst="rect">
            <a:avLst/>
          </a:prstGeom>
          <a:noFill/>
          <a:ln>
            <a:noFill/>
          </a:ln>
        </p:spPr>
      </p:sp>
      <p:sp>
        <p:nvSpPr>
          <p:cNvPr id="387" name="Google Shape;387;p54"/>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88" name="Google Shape;388;p54"/>
          <p:cNvPicPr preferRelativeResize="0"/>
          <p:nvPr/>
        </p:nvPicPr>
        <p:blipFill rotWithShape="1">
          <a:blip r:embed="rId2">
            <a:alphaModFix/>
          </a:blip>
          <a:srcRect b="11505" l="0" r="0" t="-4972"/>
          <a:stretch/>
        </p:blipFill>
        <p:spPr>
          <a:xfrm rot="10800000">
            <a:off x="7701639" y="0"/>
            <a:ext cx="1458274" cy="972175"/>
          </a:xfrm>
          <a:prstGeom prst="rect">
            <a:avLst/>
          </a:prstGeom>
          <a:noFill/>
          <a:ln>
            <a:noFill/>
          </a:ln>
        </p:spPr>
      </p:pic>
      <p:pic>
        <p:nvPicPr>
          <p:cNvPr id="389" name="Google Shape;389;p54"/>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_1_1_1">
    <p:spTree>
      <p:nvGrpSpPr>
        <p:cNvPr id="390" name="Shape 390"/>
        <p:cNvGrpSpPr/>
        <p:nvPr/>
      </p:nvGrpSpPr>
      <p:grpSpPr>
        <a:xfrm>
          <a:off x="0" y="0"/>
          <a:ext cx="0" cy="0"/>
          <a:chOff x="0" y="0"/>
          <a:chExt cx="0" cy="0"/>
        </a:xfrm>
      </p:grpSpPr>
      <p:sp>
        <p:nvSpPr>
          <p:cNvPr id="391" name="Google Shape;391;p55"/>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392" name="Google Shape;392;p55"/>
          <p:cNvPicPr preferRelativeResize="0"/>
          <p:nvPr/>
        </p:nvPicPr>
        <p:blipFill rotWithShape="1">
          <a:blip r:embed="rId2">
            <a:alphaModFix/>
          </a:blip>
          <a:srcRect b="48903" l="54489" r="0" t="0"/>
          <a:stretch/>
        </p:blipFill>
        <p:spPr>
          <a:xfrm>
            <a:off x="0" y="3973075"/>
            <a:ext cx="1137251" cy="1170424"/>
          </a:xfrm>
          <a:prstGeom prst="rect">
            <a:avLst/>
          </a:prstGeom>
          <a:noFill/>
          <a:ln>
            <a:noFill/>
          </a:ln>
        </p:spPr>
      </p:pic>
      <p:sp>
        <p:nvSpPr>
          <p:cNvPr id="393" name="Google Shape;393;p55"/>
          <p:cNvSpPr/>
          <p:nvPr/>
        </p:nvSpPr>
        <p:spPr>
          <a:xfrm>
            <a:off x="0" y="0"/>
            <a:ext cx="1055876" cy="1968299"/>
          </a:xfrm>
          <a:prstGeom prst="rect">
            <a:avLst/>
          </a:prstGeom>
          <a:noFill/>
          <a:ln>
            <a:noFill/>
          </a:ln>
        </p:spPr>
      </p:sp>
      <p:sp>
        <p:nvSpPr>
          <p:cNvPr id="394" name="Google Shape;394;p55"/>
          <p:cNvSpPr/>
          <p:nvPr/>
        </p:nvSpPr>
        <p:spPr>
          <a:xfrm>
            <a:off x="7386025" y="0"/>
            <a:ext cx="1790550" cy="1881675"/>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5_1_1_1_1">
    <p:spTree>
      <p:nvGrpSpPr>
        <p:cNvPr id="395" name="Shape 395"/>
        <p:cNvGrpSpPr/>
        <p:nvPr/>
      </p:nvGrpSpPr>
      <p:grpSpPr>
        <a:xfrm>
          <a:off x="0" y="0"/>
          <a:ext cx="0" cy="0"/>
          <a:chOff x="0" y="0"/>
          <a:chExt cx="0" cy="0"/>
        </a:xfrm>
      </p:grpSpPr>
      <p:sp>
        <p:nvSpPr>
          <p:cNvPr id="396" name="Google Shape;396;p56"/>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397" name="Google Shape;397;p56"/>
          <p:cNvSpPr/>
          <p:nvPr/>
        </p:nvSpPr>
        <p:spPr>
          <a:xfrm>
            <a:off x="8283475" y="712000"/>
            <a:ext cx="891825" cy="2298523"/>
          </a:xfrm>
          <a:prstGeom prst="rect">
            <a:avLst/>
          </a:prstGeom>
          <a:noFill/>
          <a:ln>
            <a:noFill/>
          </a:ln>
        </p:spPr>
      </p:sp>
      <p:pic>
        <p:nvPicPr>
          <p:cNvPr id="398" name="Google Shape;398;p56"/>
          <p:cNvPicPr preferRelativeResize="0"/>
          <p:nvPr/>
        </p:nvPicPr>
        <p:blipFill rotWithShape="1">
          <a:blip r:embed="rId2">
            <a:alphaModFix/>
          </a:blip>
          <a:srcRect b="0" l="36620" r="0" t="42604"/>
          <a:stretch/>
        </p:blipFill>
        <p:spPr>
          <a:xfrm>
            <a:off x="0" y="0"/>
            <a:ext cx="1895700" cy="1549673"/>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5_1_1_1_1_1">
    <p:spTree>
      <p:nvGrpSpPr>
        <p:cNvPr id="399" name="Shape 399"/>
        <p:cNvGrpSpPr/>
        <p:nvPr/>
      </p:nvGrpSpPr>
      <p:grpSpPr>
        <a:xfrm>
          <a:off x="0" y="0"/>
          <a:ext cx="0" cy="0"/>
          <a:chOff x="0" y="0"/>
          <a:chExt cx="0" cy="0"/>
        </a:xfrm>
      </p:grpSpPr>
      <p:sp>
        <p:nvSpPr>
          <p:cNvPr id="400" name="Google Shape;400;p57"/>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401" name="Google Shape;401;p57"/>
          <p:cNvSpPr/>
          <p:nvPr/>
        </p:nvSpPr>
        <p:spPr>
          <a:xfrm>
            <a:off x="6689775" y="-3163"/>
            <a:ext cx="2378524" cy="1085326"/>
          </a:xfrm>
          <a:prstGeom prst="rect">
            <a:avLst/>
          </a:prstGeom>
          <a:noFill/>
          <a:ln>
            <a:noFill/>
          </a:ln>
        </p:spPr>
      </p:sp>
      <p:pic>
        <p:nvPicPr>
          <p:cNvPr id="402" name="Google Shape;402;p57"/>
          <p:cNvPicPr preferRelativeResize="0"/>
          <p:nvPr/>
        </p:nvPicPr>
        <p:blipFill rotWithShape="1">
          <a:blip r:embed="rId2">
            <a:alphaModFix/>
          </a:blip>
          <a:srcRect b="0" l="28129" r="0" t="25144"/>
          <a:stretch/>
        </p:blipFill>
        <p:spPr>
          <a:xfrm>
            <a:off x="0" y="0"/>
            <a:ext cx="1714350" cy="1624824"/>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5_1_1_1_1_1_1">
    <p:spTree>
      <p:nvGrpSpPr>
        <p:cNvPr id="403" name="Shape 403"/>
        <p:cNvGrpSpPr/>
        <p:nvPr/>
      </p:nvGrpSpPr>
      <p:grpSpPr>
        <a:xfrm>
          <a:off x="0" y="0"/>
          <a:ext cx="0" cy="0"/>
          <a:chOff x="0" y="0"/>
          <a:chExt cx="0" cy="0"/>
        </a:xfrm>
      </p:grpSpPr>
      <p:sp>
        <p:nvSpPr>
          <p:cNvPr id="404" name="Google Shape;404;p58"/>
          <p:cNvSpPr txBox="1"/>
          <p:nvPr>
            <p:ph type="title"/>
          </p:nvPr>
        </p:nvSpPr>
        <p:spPr>
          <a:xfrm>
            <a:off x="713225" y="539500"/>
            <a:ext cx="29334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405" name="Google Shape;405;p58"/>
          <p:cNvSpPr/>
          <p:nvPr/>
        </p:nvSpPr>
        <p:spPr>
          <a:xfrm>
            <a:off x="-3" y="1700050"/>
            <a:ext cx="1114624" cy="1879126"/>
          </a:xfrm>
          <a:prstGeom prst="rect">
            <a:avLst/>
          </a:prstGeom>
          <a:noFill/>
          <a:ln>
            <a:noFill/>
          </a:ln>
        </p:spPr>
      </p:sp>
      <p:sp>
        <p:nvSpPr>
          <p:cNvPr id="406" name="Google Shape;406;p58"/>
          <p:cNvSpPr/>
          <p:nvPr/>
        </p:nvSpPr>
        <p:spPr>
          <a:xfrm>
            <a:off x="6122475" y="3947825"/>
            <a:ext cx="1871651" cy="1228275"/>
          </a:xfrm>
          <a:prstGeom prst="rect">
            <a:avLst/>
          </a:prstGeom>
          <a:noFill/>
          <a:ln>
            <a:noFill/>
          </a:ln>
        </p:spPr>
      </p:sp>
      <p:sp>
        <p:nvSpPr>
          <p:cNvPr id="407" name="Google Shape;407;p58"/>
          <p:cNvSpPr/>
          <p:nvPr/>
        </p:nvSpPr>
        <p:spPr>
          <a:xfrm>
            <a:off x="7517900" y="3582825"/>
            <a:ext cx="1626101" cy="1593276"/>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5_1_1_1_1_1_1_1">
    <p:spTree>
      <p:nvGrpSpPr>
        <p:cNvPr id="408" name="Shape 408"/>
        <p:cNvGrpSpPr/>
        <p:nvPr/>
      </p:nvGrpSpPr>
      <p:grpSpPr>
        <a:xfrm>
          <a:off x="0" y="0"/>
          <a:ext cx="0" cy="0"/>
          <a:chOff x="0" y="0"/>
          <a:chExt cx="0" cy="0"/>
        </a:xfrm>
      </p:grpSpPr>
      <p:sp>
        <p:nvSpPr>
          <p:cNvPr id="409" name="Google Shape;409;p59"/>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410" name="Google Shape;410;p59"/>
          <p:cNvSpPr/>
          <p:nvPr/>
        </p:nvSpPr>
        <p:spPr>
          <a:xfrm>
            <a:off x="0" y="0"/>
            <a:ext cx="1403149" cy="1106499"/>
          </a:xfrm>
          <a:prstGeom prst="rect">
            <a:avLst/>
          </a:prstGeom>
          <a:noFill/>
          <a:ln>
            <a:noFill/>
          </a:ln>
        </p:spPr>
      </p:sp>
      <p:sp>
        <p:nvSpPr>
          <p:cNvPr id="411" name="Google Shape;411;p59"/>
          <p:cNvSpPr/>
          <p:nvPr/>
        </p:nvSpPr>
        <p:spPr>
          <a:xfrm>
            <a:off x="8430726" y="1825025"/>
            <a:ext cx="733200" cy="1953226"/>
          </a:xfrm>
          <a:prstGeom prst="rect">
            <a:avLst/>
          </a:prstGeom>
          <a:no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5_1_1_1_1_1_1_1_1">
    <p:spTree>
      <p:nvGrpSpPr>
        <p:cNvPr id="412" name="Shape 412"/>
        <p:cNvGrpSpPr/>
        <p:nvPr/>
      </p:nvGrpSpPr>
      <p:grpSpPr>
        <a:xfrm>
          <a:off x="0" y="0"/>
          <a:ext cx="0" cy="0"/>
          <a:chOff x="0" y="0"/>
          <a:chExt cx="0" cy="0"/>
        </a:xfrm>
      </p:grpSpPr>
      <p:sp>
        <p:nvSpPr>
          <p:cNvPr id="413" name="Google Shape;413;p60"/>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414" name="Google Shape;414;p60"/>
          <p:cNvPicPr preferRelativeResize="0"/>
          <p:nvPr/>
        </p:nvPicPr>
        <p:blipFill rotWithShape="1">
          <a:blip r:embed="rId2">
            <a:alphaModFix/>
          </a:blip>
          <a:srcRect b="0" l="0" r="40606" t="21500"/>
          <a:stretch/>
        </p:blipFill>
        <p:spPr>
          <a:xfrm>
            <a:off x="7498500" y="0"/>
            <a:ext cx="1645500" cy="1993551"/>
          </a:xfrm>
          <a:prstGeom prst="rect">
            <a:avLst/>
          </a:prstGeom>
          <a:noFill/>
          <a:ln>
            <a:noFill/>
          </a:ln>
        </p:spPr>
      </p:pic>
      <p:sp>
        <p:nvSpPr>
          <p:cNvPr id="415" name="Google Shape;415;p60"/>
          <p:cNvSpPr/>
          <p:nvPr/>
        </p:nvSpPr>
        <p:spPr>
          <a:xfrm>
            <a:off x="8313026" y="3139836"/>
            <a:ext cx="852300" cy="1657438"/>
          </a:xfrm>
          <a:prstGeom prst="rect">
            <a:avLst/>
          </a:prstGeom>
          <a:noFill/>
          <a:ln>
            <a:noFill/>
          </a:ln>
        </p:spPr>
      </p:sp>
      <p:pic>
        <p:nvPicPr>
          <p:cNvPr id="416" name="Google Shape;416;p60"/>
          <p:cNvPicPr preferRelativeResize="0"/>
          <p:nvPr/>
        </p:nvPicPr>
        <p:blipFill rotWithShape="1">
          <a:blip r:embed="rId3">
            <a:alphaModFix/>
          </a:blip>
          <a:srcRect b="0" l="32619" r="0" t="20458"/>
          <a:stretch/>
        </p:blipFill>
        <p:spPr>
          <a:xfrm>
            <a:off x="0" y="0"/>
            <a:ext cx="1477174" cy="1573974"/>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5_1_1_1_1_1_1_1_1_1">
    <p:spTree>
      <p:nvGrpSpPr>
        <p:cNvPr id="417" name="Shape 417"/>
        <p:cNvGrpSpPr/>
        <p:nvPr/>
      </p:nvGrpSpPr>
      <p:grpSpPr>
        <a:xfrm>
          <a:off x="0" y="0"/>
          <a:ext cx="0" cy="0"/>
          <a:chOff x="0" y="0"/>
          <a:chExt cx="0" cy="0"/>
        </a:xfrm>
      </p:grpSpPr>
      <p:sp>
        <p:nvSpPr>
          <p:cNvPr id="418" name="Google Shape;418;p61"/>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pic>
        <p:nvPicPr>
          <p:cNvPr id="419" name="Google Shape;419;p61"/>
          <p:cNvPicPr preferRelativeResize="0"/>
          <p:nvPr/>
        </p:nvPicPr>
        <p:blipFill rotWithShape="1">
          <a:blip r:embed="rId2">
            <a:alphaModFix/>
          </a:blip>
          <a:srcRect b="59324" l="0" r="0" t="0"/>
          <a:stretch/>
        </p:blipFill>
        <p:spPr>
          <a:xfrm>
            <a:off x="1414575" y="4303625"/>
            <a:ext cx="2287425" cy="839876"/>
          </a:xfrm>
          <a:prstGeom prst="rect">
            <a:avLst/>
          </a:prstGeom>
          <a:noFill/>
          <a:ln>
            <a:noFill/>
          </a:ln>
        </p:spPr>
      </p:pic>
      <p:pic>
        <p:nvPicPr>
          <p:cNvPr id="420" name="Google Shape;420;p61"/>
          <p:cNvPicPr preferRelativeResize="0"/>
          <p:nvPr/>
        </p:nvPicPr>
        <p:blipFill rotWithShape="1">
          <a:blip r:embed="rId3">
            <a:alphaModFix/>
          </a:blip>
          <a:srcRect b="0" l="0" r="51352" t="31024"/>
          <a:stretch/>
        </p:blipFill>
        <p:spPr>
          <a:xfrm>
            <a:off x="8024625" y="0"/>
            <a:ext cx="1119375" cy="1424149"/>
          </a:xfrm>
          <a:prstGeom prst="rect">
            <a:avLst/>
          </a:prstGeom>
          <a:noFill/>
          <a:ln>
            <a:noFill/>
          </a:ln>
        </p:spPr>
      </p:pic>
      <p:pic>
        <p:nvPicPr>
          <p:cNvPr id="421" name="Google Shape;421;p61"/>
          <p:cNvPicPr preferRelativeResize="0"/>
          <p:nvPr/>
        </p:nvPicPr>
        <p:blipFill rotWithShape="1">
          <a:blip r:embed="rId4">
            <a:alphaModFix/>
          </a:blip>
          <a:srcRect b="0" l="30618" r="0" t="0"/>
          <a:stretch/>
        </p:blipFill>
        <p:spPr>
          <a:xfrm>
            <a:off x="-2" y="325775"/>
            <a:ext cx="1464825" cy="206477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5_1_1_1_1_1_1_1_1_1_1">
    <p:spTree>
      <p:nvGrpSpPr>
        <p:cNvPr id="422" name="Shape 422"/>
        <p:cNvGrpSpPr/>
        <p:nvPr/>
      </p:nvGrpSpPr>
      <p:grpSpPr>
        <a:xfrm>
          <a:off x="0" y="0"/>
          <a:ext cx="0" cy="0"/>
          <a:chOff x="0" y="0"/>
          <a:chExt cx="0" cy="0"/>
        </a:xfrm>
      </p:grpSpPr>
      <p:sp>
        <p:nvSpPr>
          <p:cNvPr id="423" name="Google Shape;423;p62"/>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424" name="Google Shape;424;p62"/>
          <p:cNvSpPr/>
          <p:nvPr/>
        </p:nvSpPr>
        <p:spPr>
          <a:xfrm>
            <a:off x="7943150" y="4121150"/>
            <a:ext cx="1200851" cy="1041399"/>
          </a:xfrm>
          <a:prstGeom prst="rect">
            <a:avLst/>
          </a:prstGeom>
          <a:noFill/>
          <a:ln>
            <a:noFill/>
          </a:ln>
        </p:spPr>
      </p:sp>
      <p:sp>
        <p:nvSpPr>
          <p:cNvPr id="425" name="Google Shape;425;p62"/>
          <p:cNvSpPr/>
          <p:nvPr/>
        </p:nvSpPr>
        <p:spPr>
          <a:xfrm>
            <a:off x="7192400" y="-16050"/>
            <a:ext cx="1951601" cy="1586150"/>
          </a:xfrm>
          <a:prstGeom prst="rect">
            <a:avLst/>
          </a:prstGeom>
          <a:noFill/>
          <a:ln>
            <a:noFill/>
          </a:ln>
        </p:spPr>
      </p:sp>
      <p:sp>
        <p:nvSpPr>
          <p:cNvPr id="426" name="Google Shape;426;p62"/>
          <p:cNvSpPr/>
          <p:nvPr/>
        </p:nvSpPr>
        <p:spPr>
          <a:xfrm>
            <a:off x="0" y="-8151"/>
            <a:ext cx="2045899" cy="1041400"/>
          </a:xfrm>
          <a:prstGeom prst="rect">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427" name="Shape 427"/>
        <p:cNvGrpSpPr/>
        <p:nvPr/>
      </p:nvGrpSpPr>
      <p:grpSpPr>
        <a:xfrm>
          <a:off x="0" y="0"/>
          <a:ext cx="0" cy="0"/>
          <a:chOff x="0" y="0"/>
          <a:chExt cx="0" cy="0"/>
        </a:xfrm>
      </p:grpSpPr>
      <p:sp>
        <p:nvSpPr>
          <p:cNvPr id="428" name="Google Shape;428;p63"/>
          <p:cNvSpPr txBox="1"/>
          <p:nvPr>
            <p:ph type="title"/>
          </p:nvPr>
        </p:nvSpPr>
        <p:spPr>
          <a:xfrm>
            <a:off x="713225" y="1502387"/>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429" name="Google Shape;429;p63"/>
          <p:cNvSpPr txBox="1"/>
          <p:nvPr>
            <p:ph idx="1" type="subTitle"/>
          </p:nvPr>
        </p:nvSpPr>
        <p:spPr>
          <a:xfrm>
            <a:off x="713232" y="2208613"/>
            <a:ext cx="20664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0" name="Google Shape;430;p63"/>
          <p:cNvSpPr/>
          <p:nvPr/>
        </p:nvSpPr>
        <p:spPr>
          <a:xfrm>
            <a:off x="0" y="0"/>
            <a:ext cx="3738476" cy="1184349"/>
          </a:xfrm>
          <a:prstGeom prst="rect">
            <a:avLst/>
          </a:prstGeom>
          <a:noFill/>
          <a:ln>
            <a:noFill/>
          </a:ln>
        </p:spPr>
      </p:sp>
      <p:sp>
        <p:nvSpPr>
          <p:cNvPr id="431" name="Google Shape;431;p63"/>
          <p:cNvSpPr/>
          <p:nvPr/>
        </p:nvSpPr>
        <p:spPr>
          <a:xfrm>
            <a:off x="7418800" y="0"/>
            <a:ext cx="1725199" cy="1807675"/>
          </a:xfrm>
          <a:prstGeom prst="rect">
            <a:avLst/>
          </a:prstGeom>
          <a:noFill/>
          <a:ln>
            <a:noFill/>
          </a:ln>
        </p:spPr>
      </p:sp>
      <p:sp>
        <p:nvSpPr>
          <p:cNvPr id="432" name="Google Shape;432;p63"/>
          <p:cNvSpPr/>
          <p:nvPr/>
        </p:nvSpPr>
        <p:spPr>
          <a:xfrm>
            <a:off x="393125" y="3425178"/>
            <a:ext cx="3345349" cy="1745975"/>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433" name="Shape 433"/>
        <p:cNvGrpSpPr/>
        <p:nvPr/>
      </p:nvGrpSpPr>
      <p:grpSpPr>
        <a:xfrm>
          <a:off x="0" y="0"/>
          <a:ext cx="0" cy="0"/>
          <a:chOff x="0" y="0"/>
          <a:chExt cx="0" cy="0"/>
        </a:xfrm>
      </p:grpSpPr>
      <p:sp>
        <p:nvSpPr>
          <p:cNvPr id="434" name="Google Shape;434;p64"/>
          <p:cNvSpPr txBox="1"/>
          <p:nvPr>
            <p:ph type="title"/>
          </p:nvPr>
        </p:nvSpPr>
        <p:spPr>
          <a:xfrm>
            <a:off x="865625" y="3317465"/>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435" name="Google Shape;435;p64"/>
          <p:cNvSpPr txBox="1"/>
          <p:nvPr>
            <p:ph idx="1" type="subTitle"/>
          </p:nvPr>
        </p:nvSpPr>
        <p:spPr>
          <a:xfrm>
            <a:off x="865625" y="4113553"/>
            <a:ext cx="60573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6" name="Google Shape;436;p64"/>
          <p:cNvSpPr/>
          <p:nvPr/>
        </p:nvSpPr>
        <p:spPr>
          <a:xfrm>
            <a:off x="7494350" y="3541900"/>
            <a:ext cx="1649651" cy="1601600"/>
          </a:xfrm>
          <a:prstGeom prst="rect">
            <a:avLst/>
          </a:prstGeom>
          <a:noFill/>
          <a:ln>
            <a:noFill/>
          </a:ln>
        </p:spPr>
      </p:sp>
      <p:sp>
        <p:nvSpPr>
          <p:cNvPr id="437" name="Google Shape;437;p64"/>
          <p:cNvSpPr/>
          <p:nvPr/>
        </p:nvSpPr>
        <p:spPr>
          <a:xfrm>
            <a:off x="0" y="0"/>
            <a:ext cx="2496825" cy="2238624"/>
          </a:xfrm>
          <a:prstGeom prst="rect">
            <a:avLst/>
          </a:prstGeom>
          <a:noFill/>
          <a:ln>
            <a:noFill/>
          </a:ln>
        </p:spPr>
      </p:sp>
      <p:sp>
        <p:nvSpPr>
          <p:cNvPr id="438" name="Google Shape;438;p64"/>
          <p:cNvSpPr/>
          <p:nvPr/>
        </p:nvSpPr>
        <p:spPr>
          <a:xfrm>
            <a:off x="739701" y="332950"/>
            <a:ext cx="2702550" cy="2727751"/>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_1">
    <p:spTree>
      <p:nvGrpSpPr>
        <p:cNvPr id="439" name="Shape 439"/>
        <p:cNvGrpSpPr/>
        <p:nvPr/>
      </p:nvGrpSpPr>
      <p:grpSpPr>
        <a:xfrm>
          <a:off x="0" y="0"/>
          <a:ext cx="0" cy="0"/>
          <a:chOff x="0" y="0"/>
          <a:chExt cx="0" cy="0"/>
        </a:xfrm>
      </p:grpSpPr>
      <p:sp>
        <p:nvSpPr>
          <p:cNvPr id="440" name="Google Shape;440;p65"/>
          <p:cNvSpPr txBox="1"/>
          <p:nvPr>
            <p:ph type="title"/>
          </p:nvPr>
        </p:nvSpPr>
        <p:spPr>
          <a:xfrm>
            <a:off x="865625" y="3317465"/>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441" name="Google Shape;441;p65"/>
          <p:cNvSpPr txBox="1"/>
          <p:nvPr>
            <p:ph idx="1" type="subTitle"/>
          </p:nvPr>
        </p:nvSpPr>
        <p:spPr>
          <a:xfrm>
            <a:off x="865625" y="4113553"/>
            <a:ext cx="60573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442" name="Google Shape;442;p65"/>
          <p:cNvPicPr preferRelativeResize="0"/>
          <p:nvPr/>
        </p:nvPicPr>
        <p:blipFill rotWithShape="1">
          <a:blip r:embed="rId2">
            <a:alphaModFix/>
          </a:blip>
          <a:srcRect b="0" l="3353" r="0" t="21642"/>
          <a:stretch/>
        </p:blipFill>
        <p:spPr>
          <a:xfrm>
            <a:off x="0" y="0"/>
            <a:ext cx="2835506" cy="2107463"/>
          </a:xfrm>
          <a:prstGeom prst="rect">
            <a:avLst/>
          </a:prstGeom>
          <a:noFill/>
          <a:ln>
            <a:noFill/>
          </a:ln>
        </p:spPr>
      </p:pic>
      <p:sp>
        <p:nvSpPr>
          <p:cNvPr id="443" name="Google Shape;443;p65"/>
          <p:cNvSpPr/>
          <p:nvPr/>
        </p:nvSpPr>
        <p:spPr>
          <a:xfrm>
            <a:off x="1735574" y="272103"/>
            <a:ext cx="2979503" cy="2689498"/>
          </a:xfrm>
          <a:prstGeom prst="rect">
            <a:avLst/>
          </a:prstGeom>
          <a:noFill/>
          <a:ln>
            <a:noFill/>
          </a:ln>
        </p:spPr>
      </p:sp>
      <p:sp>
        <p:nvSpPr>
          <p:cNvPr id="444" name="Google Shape;444;p65"/>
          <p:cNvSpPr/>
          <p:nvPr/>
        </p:nvSpPr>
        <p:spPr>
          <a:xfrm>
            <a:off x="8096875" y="2375225"/>
            <a:ext cx="1047124" cy="2924977"/>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1_1_1_1">
    <p:spTree>
      <p:nvGrpSpPr>
        <p:cNvPr id="445" name="Shape 445"/>
        <p:cNvGrpSpPr/>
        <p:nvPr/>
      </p:nvGrpSpPr>
      <p:grpSpPr>
        <a:xfrm>
          <a:off x="0" y="0"/>
          <a:ext cx="0" cy="0"/>
          <a:chOff x="0" y="0"/>
          <a:chExt cx="0" cy="0"/>
        </a:xfrm>
      </p:grpSpPr>
      <p:sp>
        <p:nvSpPr>
          <p:cNvPr id="446" name="Google Shape;446;p66"/>
          <p:cNvSpPr/>
          <p:nvPr/>
        </p:nvSpPr>
        <p:spPr>
          <a:xfrm rot="10800000">
            <a:off x="713224" y="3907948"/>
            <a:ext cx="3314701" cy="1724075"/>
          </a:xfrm>
          <a:prstGeom prst="rect">
            <a:avLst/>
          </a:prstGeom>
          <a:noFill/>
          <a:ln>
            <a:noFill/>
          </a:ln>
        </p:spPr>
      </p:sp>
      <p:pic>
        <p:nvPicPr>
          <p:cNvPr id="447" name="Google Shape;447;p66"/>
          <p:cNvPicPr preferRelativeResize="0"/>
          <p:nvPr/>
        </p:nvPicPr>
        <p:blipFill rotWithShape="1">
          <a:blip r:embed="rId2">
            <a:alphaModFix/>
          </a:blip>
          <a:srcRect b="11505" l="0" r="0" t="-4972"/>
          <a:stretch/>
        </p:blipFill>
        <p:spPr>
          <a:xfrm rot="10800000">
            <a:off x="7701639" y="0"/>
            <a:ext cx="1458274" cy="972175"/>
          </a:xfrm>
          <a:prstGeom prst="rect">
            <a:avLst/>
          </a:prstGeom>
          <a:noFill/>
          <a:ln>
            <a:noFill/>
          </a:ln>
        </p:spPr>
      </p:pic>
      <p:pic>
        <p:nvPicPr>
          <p:cNvPr id="448" name="Google Shape;448;p66"/>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sp>
        <p:nvSpPr>
          <p:cNvPr id="449" name="Google Shape;449;p66"/>
          <p:cNvSpPr txBox="1"/>
          <p:nvPr>
            <p:ph type="title"/>
          </p:nvPr>
        </p:nvSpPr>
        <p:spPr>
          <a:xfrm>
            <a:off x="713225" y="1502387"/>
            <a:ext cx="2450700" cy="56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450" name="Google Shape;450;p66"/>
          <p:cNvSpPr txBox="1"/>
          <p:nvPr>
            <p:ph idx="1" type="subTitle"/>
          </p:nvPr>
        </p:nvSpPr>
        <p:spPr>
          <a:xfrm>
            <a:off x="713225" y="2344150"/>
            <a:ext cx="2450700" cy="1153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7_1_1_1_1_1">
    <p:spTree>
      <p:nvGrpSpPr>
        <p:cNvPr id="451" name="Shape 451"/>
        <p:cNvGrpSpPr/>
        <p:nvPr/>
      </p:nvGrpSpPr>
      <p:grpSpPr>
        <a:xfrm>
          <a:off x="0" y="0"/>
          <a:ext cx="0" cy="0"/>
          <a:chOff x="0" y="0"/>
          <a:chExt cx="0" cy="0"/>
        </a:xfrm>
      </p:grpSpPr>
      <p:sp>
        <p:nvSpPr>
          <p:cNvPr id="452" name="Google Shape;452;p67"/>
          <p:cNvSpPr txBox="1"/>
          <p:nvPr>
            <p:ph type="title"/>
          </p:nvPr>
        </p:nvSpPr>
        <p:spPr>
          <a:xfrm>
            <a:off x="717425" y="3047499"/>
            <a:ext cx="7463700" cy="77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4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453" name="Google Shape;453;p67"/>
          <p:cNvSpPr txBox="1"/>
          <p:nvPr>
            <p:ph idx="1" type="subTitle"/>
          </p:nvPr>
        </p:nvSpPr>
        <p:spPr>
          <a:xfrm>
            <a:off x="717427" y="3964550"/>
            <a:ext cx="60345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54" name="Google Shape;454;p67"/>
          <p:cNvSpPr/>
          <p:nvPr/>
        </p:nvSpPr>
        <p:spPr>
          <a:xfrm rot="5400000">
            <a:off x="6940674" y="-320050"/>
            <a:ext cx="1797476" cy="2433026"/>
          </a:xfrm>
          <a:prstGeom prst="rect">
            <a:avLst/>
          </a:prstGeom>
          <a:noFill/>
          <a:ln>
            <a:noFill/>
          </a:ln>
        </p:spPr>
      </p:sp>
      <p:sp>
        <p:nvSpPr>
          <p:cNvPr id="455" name="Google Shape;455;p67"/>
          <p:cNvSpPr/>
          <p:nvPr/>
        </p:nvSpPr>
        <p:spPr>
          <a:xfrm>
            <a:off x="-1" y="640050"/>
            <a:ext cx="1573151" cy="2407449"/>
          </a:xfrm>
          <a:prstGeom prst="rect">
            <a:avLst/>
          </a:prstGeom>
          <a:noFill/>
          <a:ln>
            <a:noFill/>
          </a:ln>
        </p:spPr>
      </p:sp>
      <p:sp>
        <p:nvSpPr>
          <p:cNvPr id="456" name="Google Shape;456;p67"/>
          <p:cNvSpPr/>
          <p:nvPr/>
        </p:nvSpPr>
        <p:spPr>
          <a:xfrm>
            <a:off x="7536300" y="3713902"/>
            <a:ext cx="1607700" cy="1443424"/>
          </a:xfrm>
          <a:prstGeom prst="rect">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_1_1_1_1_1">
    <p:spTree>
      <p:nvGrpSpPr>
        <p:cNvPr id="457" name="Shape 457"/>
        <p:cNvGrpSpPr/>
        <p:nvPr/>
      </p:nvGrpSpPr>
      <p:grpSpPr>
        <a:xfrm>
          <a:off x="0" y="0"/>
          <a:ext cx="0" cy="0"/>
          <a:chOff x="0" y="0"/>
          <a:chExt cx="0" cy="0"/>
        </a:xfrm>
      </p:grpSpPr>
      <p:sp>
        <p:nvSpPr>
          <p:cNvPr id="458" name="Google Shape;458;p68"/>
          <p:cNvSpPr txBox="1"/>
          <p:nvPr>
            <p:ph type="title"/>
          </p:nvPr>
        </p:nvSpPr>
        <p:spPr>
          <a:xfrm>
            <a:off x="713225" y="1824975"/>
            <a:ext cx="3144000" cy="77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4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459" name="Google Shape;459;p68"/>
          <p:cNvSpPr txBox="1"/>
          <p:nvPr>
            <p:ph idx="1" type="subTitle"/>
          </p:nvPr>
        </p:nvSpPr>
        <p:spPr>
          <a:xfrm>
            <a:off x="713221" y="2742025"/>
            <a:ext cx="3144000" cy="822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60" name="Google Shape;460;p68"/>
          <p:cNvSpPr/>
          <p:nvPr/>
        </p:nvSpPr>
        <p:spPr>
          <a:xfrm>
            <a:off x="3594625" y="2325"/>
            <a:ext cx="2678925" cy="1683501"/>
          </a:xfrm>
          <a:prstGeom prst="rect">
            <a:avLst/>
          </a:prstGeom>
          <a:noFill/>
          <a:ln>
            <a:noFill/>
          </a:ln>
        </p:spPr>
      </p:sp>
      <p:sp>
        <p:nvSpPr>
          <p:cNvPr id="461" name="Google Shape;461;p68"/>
          <p:cNvSpPr/>
          <p:nvPr/>
        </p:nvSpPr>
        <p:spPr>
          <a:xfrm>
            <a:off x="1448050" y="3858225"/>
            <a:ext cx="2906599" cy="1287601"/>
          </a:xfrm>
          <a:prstGeom prst="rect">
            <a:avLst/>
          </a:prstGeom>
          <a:noFill/>
          <a:ln>
            <a:noFill/>
          </a:ln>
        </p:spPr>
      </p:sp>
      <p:pic>
        <p:nvPicPr>
          <p:cNvPr id="462" name="Google Shape;462;p68"/>
          <p:cNvPicPr preferRelativeResize="0"/>
          <p:nvPr/>
        </p:nvPicPr>
        <p:blipFill rotWithShape="1">
          <a:blip r:embed="rId2">
            <a:alphaModFix/>
          </a:blip>
          <a:srcRect b="0" l="28499" r="0" t="33713"/>
          <a:stretch/>
        </p:blipFill>
        <p:spPr>
          <a:xfrm>
            <a:off x="0" y="0"/>
            <a:ext cx="1808801" cy="150477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spTree>
      <p:nvGrpSpPr>
        <p:cNvPr id="463" name="Shape 463"/>
        <p:cNvGrpSpPr/>
        <p:nvPr/>
      </p:nvGrpSpPr>
      <p:grpSpPr>
        <a:xfrm>
          <a:off x="0" y="0"/>
          <a:ext cx="0" cy="0"/>
          <a:chOff x="0" y="0"/>
          <a:chExt cx="0" cy="0"/>
        </a:xfrm>
      </p:grpSpPr>
      <p:sp>
        <p:nvSpPr>
          <p:cNvPr id="464" name="Google Shape;464;p69"/>
          <p:cNvSpPr/>
          <p:nvPr/>
        </p:nvSpPr>
        <p:spPr>
          <a:xfrm>
            <a:off x="101069" y="4414100"/>
            <a:ext cx="566927" cy="564704"/>
          </a:xfrm>
          <a:prstGeom prst="rect">
            <a:avLst/>
          </a:prstGeom>
          <a:noFill/>
          <a:ln>
            <a:noFill/>
          </a:ln>
        </p:spPr>
      </p:sp>
      <p:sp>
        <p:nvSpPr>
          <p:cNvPr id="465" name="Google Shape;465;p69"/>
          <p:cNvSpPr txBox="1"/>
          <p:nvPr>
            <p:ph type="title"/>
          </p:nvPr>
        </p:nvSpPr>
        <p:spPr>
          <a:xfrm>
            <a:off x="713225" y="341027"/>
            <a:ext cx="3621000" cy="1040400"/>
          </a:xfrm>
          <a:prstGeom prst="rect">
            <a:avLst/>
          </a:prstGeom>
        </p:spPr>
        <p:txBody>
          <a:bodyPr anchorCtr="0" anchor="t" bIns="91425" lIns="91425" spcFirstLastPara="1" rIns="91425" wrap="square" tIns="91425">
            <a:noAutofit/>
          </a:bodyPr>
          <a:lstStyle>
            <a:lvl1pPr lvl="0" rtl="0">
              <a:spcBef>
                <a:spcPts val="0"/>
              </a:spcBef>
              <a:spcAft>
                <a:spcPts val="0"/>
              </a:spcAft>
              <a:buSzPts val="6400"/>
              <a:buNone/>
              <a:defRPr sz="67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p:txBody>
      </p:sp>
      <p:sp>
        <p:nvSpPr>
          <p:cNvPr id="466" name="Google Shape;466;p69"/>
          <p:cNvSpPr txBox="1"/>
          <p:nvPr>
            <p:ph idx="1" type="subTitle"/>
          </p:nvPr>
        </p:nvSpPr>
        <p:spPr>
          <a:xfrm>
            <a:off x="703250" y="1427640"/>
            <a:ext cx="3619500" cy="123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67" name="Google Shape;467;p69"/>
          <p:cNvSpPr txBox="1"/>
          <p:nvPr/>
        </p:nvSpPr>
        <p:spPr>
          <a:xfrm>
            <a:off x="703250" y="3578200"/>
            <a:ext cx="3619500" cy="708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2"/>
                </a:solidFill>
                <a:latin typeface="Open Sans"/>
                <a:ea typeface="Open Sans"/>
                <a:cs typeface="Open Sans"/>
                <a:sym typeface="Open Sans"/>
              </a:rPr>
              <a:t>CREDITS</a:t>
            </a:r>
            <a:r>
              <a:rPr lang="en" sz="1200">
                <a:solidFill>
                  <a:schemeClr val="dk2"/>
                </a:solidFill>
                <a:latin typeface="Open Sans"/>
                <a:ea typeface="Open Sans"/>
                <a:cs typeface="Open Sans"/>
                <a:sym typeface="Open Sans"/>
              </a:rPr>
              <a:t>: This presentation template was created by </a:t>
            </a:r>
            <a:r>
              <a:rPr b="1" lang="en" sz="1200">
                <a:solidFill>
                  <a:schemeClr val="dk2"/>
                </a:solidFill>
                <a:uFill>
                  <a:noFill/>
                </a:uFill>
                <a:latin typeface="Open Sans"/>
                <a:ea typeface="Open Sans"/>
                <a:cs typeface="Open Sans"/>
                <a:sym typeface="Open Sans"/>
                <a:hlinkClick r:id="rId2">
                  <a:extLst>
                    <a:ext uri="{A12FA001-AC4F-418D-AE19-62706E023703}">
                      <ahyp:hlinkClr val="tx"/>
                    </a:ext>
                  </a:extLst>
                </a:hlinkClick>
              </a:rPr>
              <a:t>Slidesgo</a:t>
            </a:r>
            <a:r>
              <a:rPr lang="en" sz="1200">
                <a:solidFill>
                  <a:schemeClr val="dk2"/>
                </a:solidFill>
                <a:latin typeface="Open Sans"/>
                <a:ea typeface="Open Sans"/>
                <a:cs typeface="Open Sans"/>
                <a:sym typeface="Open Sans"/>
              </a:rPr>
              <a:t>, including icons by </a:t>
            </a:r>
            <a:r>
              <a:rPr b="1" lang="en" sz="1200">
                <a:solidFill>
                  <a:schemeClr val="dk2"/>
                </a:solidFill>
                <a:uFill>
                  <a:noFill/>
                </a:uFill>
                <a:latin typeface="Open Sans"/>
                <a:ea typeface="Open Sans"/>
                <a:cs typeface="Open Sans"/>
                <a:sym typeface="Open Sans"/>
                <a:hlinkClick r:id="rId3">
                  <a:extLst>
                    <a:ext uri="{A12FA001-AC4F-418D-AE19-62706E023703}">
                      <ahyp:hlinkClr val="tx"/>
                    </a:ext>
                  </a:extLst>
                </a:hlinkClick>
              </a:rPr>
              <a:t>Flaticon</a:t>
            </a:r>
            <a:r>
              <a:rPr lang="en" sz="1200">
                <a:solidFill>
                  <a:schemeClr val="dk2"/>
                </a:solidFill>
                <a:latin typeface="Open Sans"/>
                <a:ea typeface="Open Sans"/>
                <a:cs typeface="Open Sans"/>
                <a:sym typeface="Open Sans"/>
              </a:rPr>
              <a:t>, and infographics &amp; images by </a:t>
            </a:r>
            <a:r>
              <a:rPr b="1" lang="en" sz="1200">
                <a:solidFill>
                  <a:schemeClr val="dk2"/>
                </a:solidFill>
                <a:uFill>
                  <a:noFill/>
                </a:uFill>
                <a:latin typeface="Open Sans"/>
                <a:ea typeface="Open Sans"/>
                <a:cs typeface="Open Sans"/>
                <a:sym typeface="Open Sans"/>
                <a:hlinkClick r:id="rId4">
                  <a:extLst>
                    <a:ext uri="{A12FA001-AC4F-418D-AE19-62706E023703}">
                      <ahyp:hlinkClr val="tx"/>
                    </a:ext>
                  </a:extLst>
                </a:hlinkClick>
              </a:rPr>
              <a:t>Freepik</a:t>
            </a:r>
            <a:endParaRPr b="1" sz="12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a:p>
            <a:pPr indent="0" lvl="0" marL="0" rtl="0" algn="l">
              <a:spcBef>
                <a:spcPts val="300"/>
              </a:spcBef>
              <a:spcAft>
                <a:spcPts val="0"/>
              </a:spcAft>
              <a:buNone/>
            </a:pPr>
            <a:r>
              <a:t/>
            </a:r>
            <a:endParaRPr sz="1000">
              <a:solidFill>
                <a:schemeClr val="dk2"/>
              </a:solidFill>
              <a:latin typeface="Krub"/>
              <a:ea typeface="Krub"/>
              <a:cs typeface="Krub"/>
              <a:sym typeface="Krub"/>
            </a:endParaRPr>
          </a:p>
        </p:txBody>
      </p:sp>
      <p:sp>
        <p:nvSpPr>
          <p:cNvPr id="468" name="Google Shape;468;p69"/>
          <p:cNvSpPr txBox="1"/>
          <p:nvPr>
            <p:ph idx="2" type="subTitle"/>
          </p:nvPr>
        </p:nvSpPr>
        <p:spPr>
          <a:xfrm>
            <a:off x="703250" y="4339494"/>
            <a:ext cx="3058200" cy="255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8">
    <p:spTree>
      <p:nvGrpSpPr>
        <p:cNvPr id="469" name="Shape 469"/>
        <p:cNvGrpSpPr/>
        <p:nvPr/>
      </p:nvGrpSpPr>
      <p:grpSpPr>
        <a:xfrm>
          <a:off x="0" y="0"/>
          <a:ext cx="0" cy="0"/>
          <a:chOff x="0" y="0"/>
          <a:chExt cx="0" cy="0"/>
        </a:xfrm>
      </p:grpSpPr>
      <p:pic>
        <p:nvPicPr>
          <p:cNvPr id="470" name="Google Shape;470;p70"/>
          <p:cNvPicPr preferRelativeResize="0"/>
          <p:nvPr/>
        </p:nvPicPr>
        <p:blipFill rotWithShape="1">
          <a:blip r:embed="rId2">
            <a:alphaModFix/>
          </a:blip>
          <a:srcRect b="0" l="219" r="209" t="0"/>
          <a:stretch/>
        </p:blipFill>
        <p:spPr>
          <a:xfrm rot="10800000">
            <a:off x="7935450" y="2583150"/>
            <a:ext cx="603504" cy="603504"/>
          </a:xfrm>
          <a:prstGeom prst="rect">
            <a:avLst/>
          </a:prstGeom>
          <a:noFill/>
          <a:ln>
            <a:noFill/>
          </a:ln>
        </p:spPr>
      </p:pic>
      <p:sp>
        <p:nvSpPr>
          <p:cNvPr id="471" name="Google Shape;471;p70"/>
          <p:cNvSpPr/>
          <p:nvPr/>
        </p:nvSpPr>
        <p:spPr>
          <a:xfrm>
            <a:off x="0" y="142300"/>
            <a:ext cx="1697074" cy="2314801"/>
          </a:xfrm>
          <a:prstGeom prst="rect">
            <a:avLst/>
          </a:prstGeom>
          <a:noFill/>
          <a:ln>
            <a:noFill/>
          </a:ln>
        </p:spPr>
      </p:sp>
      <p:pic>
        <p:nvPicPr>
          <p:cNvPr id="472" name="Google Shape;472;p70"/>
          <p:cNvPicPr preferRelativeResize="0"/>
          <p:nvPr/>
        </p:nvPicPr>
        <p:blipFill>
          <a:blip r:embed="rId3">
            <a:alphaModFix/>
          </a:blip>
          <a:stretch>
            <a:fillRect/>
          </a:stretch>
        </p:blipFill>
        <p:spPr>
          <a:xfrm rot="-3830462">
            <a:off x="6634094" y="280465"/>
            <a:ext cx="2342760" cy="2242788"/>
          </a:xfrm>
          <a:prstGeom prst="rect">
            <a:avLst/>
          </a:prstGeom>
          <a:noFill/>
          <a:ln>
            <a:noFill/>
          </a:ln>
        </p:spPr>
      </p:pic>
      <p:sp>
        <p:nvSpPr>
          <p:cNvPr id="473" name="Google Shape;473;p70"/>
          <p:cNvSpPr/>
          <p:nvPr/>
        </p:nvSpPr>
        <p:spPr>
          <a:xfrm rot="-5400006">
            <a:off x="-217463" y="1685890"/>
            <a:ext cx="2274424" cy="1839495"/>
          </a:xfrm>
          <a:prstGeom prst="rect">
            <a:avLst/>
          </a:prstGeom>
          <a:no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
    <p:spTree>
      <p:nvGrpSpPr>
        <p:cNvPr id="474" name="Shape 474"/>
        <p:cNvGrpSpPr/>
        <p:nvPr/>
      </p:nvGrpSpPr>
      <p:grpSpPr>
        <a:xfrm>
          <a:off x="0" y="0"/>
          <a:ext cx="0" cy="0"/>
          <a:chOff x="0" y="0"/>
          <a:chExt cx="0" cy="0"/>
        </a:xfrm>
      </p:grpSpPr>
      <p:sp>
        <p:nvSpPr>
          <p:cNvPr id="475" name="Google Shape;475;p71"/>
          <p:cNvSpPr/>
          <p:nvPr/>
        </p:nvSpPr>
        <p:spPr>
          <a:xfrm>
            <a:off x="173175" y="124473"/>
            <a:ext cx="2146650" cy="2119452"/>
          </a:xfrm>
          <a:prstGeom prst="rect">
            <a:avLst/>
          </a:prstGeom>
          <a:noFill/>
          <a:ln>
            <a:noFill/>
          </a:ln>
        </p:spPr>
      </p:sp>
      <p:sp>
        <p:nvSpPr>
          <p:cNvPr id="476" name="Google Shape;476;p71"/>
          <p:cNvSpPr/>
          <p:nvPr/>
        </p:nvSpPr>
        <p:spPr>
          <a:xfrm rot="1393348">
            <a:off x="6960103" y="3000413"/>
            <a:ext cx="1930597" cy="1938311"/>
          </a:xfrm>
          <a:prstGeom prst="rect">
            <a:avLst/>
          </a:prstGeom>
          <a:noFill/>
          <a:ln>
            <a:noFill/>
          </a:ln>
        </p:spPr>
      </p:sp>
      <p:pic>
        <p:nvPicPr>
          <p:cNvPr id="477" name="Google Shape;477;p71"/>
          <p:cNvPicPr preferRelativeResize="0"/>
          <p:nvPr/>
        </p:nvPicPr>
        <p:blipFill>
          <a:blip r:embed="rId2">
            <a:alphaModFix/>
          </a:blip>
          <a:stretch>
            <a:fillRect/>
          </a:stretch>
        </p:blipFill>
        <p:spPr>
          <a:xfrm>
            <a:off x="785650" y="977250"/>
            <a:ext cx="2463799" cy="22108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
    <p:spTree>
      <p:nvGrpSpPr>
        <p:cNvPr id="478" name="Shape 478"/>
        <p:cNvGrpSpPr/>
        <p:nvPr/>
      </p:nvGrpSpPr>
      <p:grpSpPr>
        <a:xfrm>
          <a:off x="0" y="0"/>
          <a:ext cx="0" cy="0"/>
          <a:chOff x="0" y="0"/>
          <a:chExt cx="0" cy="0"/>
        </a:xfrm>
      </p:grpSpPr>
      <p:sp>
        <p:nvSpPr>
          <p:cNvPr id="479" name="Google Shape;479;p72"/>
          <p:cNvSpPr/>
          <p:nvPr/>
        </p:nvSpPr>
        <p:spPr>
          <a:xfrm rot="-4623248">
            <a:off x="152401" y="3045874"/>
            <a:ext cx="1914601" cy="1945227"/>
          </a:xfrm>
          <a:prstGeom prst="rect">
            <a:avLst/>
          </a:prstGeom>
          <a:noFill/>
          <a:ln>
            <a:noFill/>
          </a:ln>
        </p:spPr>
      </p:sp>
      <p:sp>
        <p:nvSpPr>
          <p:cNvPr id="480" name="Google Shape;480;p72"/>
          <p:cNvSpPr/>
          <p:nvPr/>
        </p:nvSpPr>
        <p:spPr>
          <a:xfrm>
            <a:off x="6450301" y="1753250"/>
            <a:ext cx="2393374" cy="2276900"/>
          </a:xfrm>
          <a:prstGeom prst="rect">
            <a:avLst/>
          </a:prstGeom>
          <a:noFill/>
          <a:ln>
            <a:noFill/>
          </a:ln>
        </p:spPr>
      </p:sp>
      <p:pic>
        <p:nvPicPr>
          <p:cNvPr id="481" name="Google Shape;481;p72"/>
          <p:cNvPicPr preferRelativeResize="0"/>
          <p:nvPr/>
        </p:nvPicPr>
        <p:blipFill rotWithShape="1">
          <a:blip r:embed="rId2">
            <a:alphaModFix/>
          </a:blip>
          <a:srcRect b="0" l="0" r="0" t="29537"/>
          <a:stretch/>
        </p:blipFill>
        <p:spPr>
          <a:xfrm>
            <a:off x="79625" y="0"/>
            <a:ext cx="2637499" cy="1642851"/>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0_1">
    <p:spTree>
      <p:nvGrpSpPr>
        <p:cNvPr id="482" name="Shape 482"/>
        <p:cNvGrpSpPr/>
        <p:nvPr/>
      </p:nvGrpSpPr>
      <p:grpSpPr>
        <a:xfrm>
          <a:off x="0" y="0"/>
          <a:ext cx="0" cy="0"/>
          <a:chOff x="0" y="0"/>
          <a:chExt cx="0" cy="0"/>
        </a:xfrm>
      </p:grpSpPr>
      <p:pic>
        <p:nvPicPr>
          <p:cNvPr id="483" name="Google Shape;483;p73"/>
          <p:cNvPicPr preferRelativeResize="0"/>
          <p:nvPr/>
        </p:nvPicPr>
        <p:blipFill>
          <a:blip r:embed="rId2">
            <a:alphaModFix/>
          </a:blip>
          <a:stretch>
            <a:fillRect/>
          </a:stretch>
        </p:blipFill>
        <p:spPr>
          <a:xfrm>
            <a:off x="323050" y="3412600"/>
            <a:ext cx="1668600" cy="1730898"/>
          </a:xfrm>
          <a:prstGeom prst="rect">
            <a:avLst/>
          </a:prstGeom>
          <a:noFill/>
          <a:ln>
            <a:noFill/>
          </a:ln>
        </p:spPr>
      </p:pic>
      <p:sp>
        <p:nvSpPr>
          <p:cNvPr id="484" name="Google Shape;484;p73"/>
          <p:cNvSpPr/>
          <p:nvPr/>
        </p:nvSpPr>
        <p:spPr>
          <a:xfrm>
            <a:off x="7459575" y="2530575"/>
            <a:ext cx="1714500" cy="2344974"/>
          </a:xfrm>
          <a:prstGeom prst="rect">
            <a:avLst/>
          </a:prstGeom>
          <a:noFill/>
          <a:ln>
            <a:noFill/>
          </a:ln>
        </p:spPr>
      </p:sp>
      <p:pic>
        <p:nvPicPr>
          <p:cNvPr id="485" name="Google Shape;485;p73"/>
          <p:cNvPicPr preferRelativeResize="0"/>
          <p:nvPr/>
        </p:nvPicPr>
        <p:blipFill>
          <a:blip r:embed="rId3">
            <a:alphaModFix/>
          </a:blip>
          <a:stretch>
            <a:fillRect/>
          </a:stretch>
        </p:blipFill>
        <p:spPr>
          <a:xfrm>
            <a:off x="105350" y="149200"/>
            <a:ext cx="2758024" cy="22744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489" name="Shape 489"/>
        <p:cNvGrpSpPr/>
        <p:nvPr/>
      </p:nvGrpSpPr>
      <p:grpSpPr>
        <a:xfrm>
          <a:off x="0" y="0"/>
          <a:ext cx="0" cy="0"/>
          <a:chOff x="0" y="0"/>
          <a:chExt cx="0" cy="0"/>
        </a:xfrm>
      </p:grpSpPr>
      <p:grpSp>
        <p:nvGrpSpPr>
          <p:cNvPr id="490" name="Google Shape;490;p75"/>
          <p:cNvGrpSpPr/>
          <p:nvPr/>
        </p:nvGrpSpPr>
        <p:grpSpPr>
          <a:xfrm>
            <a:off x="2543350" y="670600"/>
            <a:ext cx="6627150" cy="4501753"/>
            <a:chOff x="2543350" y="670600"/>
            <a:chExt cx="6627150" cy="4501753"/>
          </a:xfrm>
        </p:grpSpPr>
        <p:pic>
          <p:nvPicPr>
            <p:cNvPr id="491" name="Google Shape;491;p75"/>
            <p:cNvPicPr preferRelativeResize="0"/>
            <p:nvPr/>
          </p:nvPicPr>
          <p:blipFill rotWithShape="1">
            <a:blip r:embed="rId2">
              <a:alphaModFix amt="57000"/>
            </a:blip>
            <a:srcRect b="4794" l="26778" r="38000" t="66358"/>
            <a:stretch/>
          </p:blipFill>
          <p:spPr>
            <a:xfrm rot="10800000">
              <a:off x="2543350" y="4053262"/>
              <a:ext cx="1190800" cy="1092325"/>
            </a:xfrm>
            <a:prstGeom prst="rect">
              <a:avLst/>
            </a:prstGeom>
            <a:noFill/>
            <a:ln>
              <a:noFill/>
            </a:ln>
          </p:spPr>
        </p:pic>
        <p:pic>
          <p:nvPicPr>
            <p:cNvPr id="492" name="Google Shape;492;p75"/>
            <p:cNvPicPr preferRelativeResize="0"/>
            <p:nvPr/>
          </p:nvPicPr>
          <p:blipFill rotWithShape="1">
            <a:blip r:embed="rId3">
              <a:alphaModFix amt="85000"/>
            </a:blip>
            <a:srcRect b="0" l="0" r="82869" t="31247"/>
            <a:stretch/>
          </p:blipFill>
          <p:spPr>
            <a:xfrm>
              <a:off x="7803125" y="670600"/>
              <a:ext cx="1367375" cy="3123850"/>
            </a:xfrm>
            <a:prstGeom prst="rect">
              <a:avLst/>
            </a:prstGeom>
            <a:noFill/>
            <a:ln>
              <a:noFill/>
            </a:ln>
          </p:spPr>
        </p:pic>
        <p:pic>
          <p:nvPicPr>
            <p:cNvPr id="493" name="Google Shape;493;p75"/>
            <p:cNvPicPr preferRelativeResize="0"/>
            <p:nvPr/>
          </p:nvPicPr>
          <p:blipFill rotWithShape="1">
            <a:blip r:embed="rId2">
              <a:alphaModFix amt="75000"/>
            </a:blip>
            <a:srcRect b="30446" l="25451" r="0" t="25484"/>
            <a:stretch/>
          </p:blipFill>
          <p:spPr>
            <a:xfrm rot="10800000">
              <a:off x="5868100" y="2967225"/>
              <a:ext cx="3302400" cy="2186075"/>
            </a:xfrm>
            <a:prstGeom prst="rect">
              <a:avLst/>
            </a:prstGeom>
            <a:noFill/>
            <a:ln>
              <a:noFill/>
            </a:ln>
          </p:spPr>
        </p:pic>
        <p:pic>
          <p:nvPicPr>
            <p:cNvPr id="494" name="Google Shape;494;p75"/>
            <p:cNvPicPr preferRelativeResize="0"/>
            <p:nvPr/>
          </p:nvPicPr>
          <p:blipFill rotWithShape="1">
            <a:blip r:embed="rId2">
              <a:alphaModFix amt="57000"/>
            </a:blip>
            <a:srcRect b="4794" l="26778" r="38000" t="72903"/>
            <a:stretch/>
          </p:blipFill>
          <p:spPr>
            <a:xfrm flipH="1" rot="10800000">
              <a:off x="4453500" y="4327853"/>
              <a:ext cx="1190800" cy="844500"/>
            </a:xfrm>
            <a:prstGeom prst="rect">
              <a:avLst/>
            </a:prstGeom>
            <a:noFill/>
            <a:ln>
              <a:noFill/>
            </a:ln>
          </p:spPr>
        </p:pic>
        <p:pic>
          <p:nvPicPr>
            <p:cNvPr id="495" name="Google Shape;495;p75"/>
            <p:cNvPicPr preferRelativeResize="0"/>
            <p:nvPr/>
          </p:nvPicPr>
          <p:blipFill>
            <a:blip r:embed="rId4">
              <a:alphaModFix amt="80000"/>
            </a:blip>
            <a:stretch>
              <a:fillRect/>
            </a:stretch>
          </p:blipFill>
          <p:spPr>
            <a:xfrm flipH="1">
              <a:off x="7973563" y="3919889"/>
              <a:ext cx="457200" cy="457200"/>
            </a:xfrm>
            <a:prstGeom prst="rect">
              <a:avLst/>
            </a:prstGeom>
            <a:noFill/>
            <a:ln>
              <a:noFill/>
            </a:ln>
          </p:spPr>
        </p:pic>
      </p:grpSp>
      <p:sp>
        <p:nvSpPr>
          <p:cNvPr id="496" name="Google Shape;496;p75"/>
          <p:cNvSpPr txBox="1"/>
          <p:nvPr>
            <p:ph type="ctrTitle"/>
          </p:nvPr>
        </p:nvSpPr>
        <p:spPr>
          <a:xfrm>
            <a:off x="3730752" y="539496"/>
            <a:ext cx="4700100" cy="1143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lvl1pPr lvl="0" rtl="0" algn="r">
              <a:spcBef>
                <a:spcPts val="0"/>
              </a:spcBef>
              <a:spcAft>
                <a:spcPts val="0"/>
              </a:spcAft>
              <a:buClr>
                <a:schemeClr val="lt1"/>
              </a:buClr>
              <a:buSzPts val="7000"/>
              <a:buNone/>
              <a:defRPr sz="70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97" name="Google Shape;497;p75"/>
          <p:cNvSpPr txBox="1"/>
          <p:nvPr>
            <p:ph idx="1" type="subTitle"/>
          </p:nvPr>
        </p:nvSpPr>
        <p:spPr>
          <a:xfrm>
            <a:off x="4415575" y="1700775"/>
            <a:ext cx="4015200" cy="6768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Font typeface="Open Sans Light"/>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8" name="Shape 498"/>
        <p:cNvGrpSpPr/>
        <p:nvPr/>
      </p:nvGrpSpPr>
      <p:grpSpPr>
        <a:xfrm>
          <a:off x="0" y="0"/>
          <a:ext cx="0" cy="0"/>
          <a:chOff x="0" y="0"/>
          <a:chExt cx="0" cy="0"/>
        </a:xfrm>
      </p:grpSpPr>
      <p:grpSp>
        <p:nvGrpSpPr>
          <p:cNvPr id="499" name="Google Shape;499;p76"/>
          <p:cNvGrpSpPr/>
          <p:nvPr/>
        </p:nvGrpSpPr>
        <p:grpSpPr>
          <a:xfrm flipH="1">
            <a:off x="0" y="661450"/>
            <a:ext cx="2889425" cy="4482050"/>
            <a:chOff x="6315075" y="708675"/>
            <a:chExt cx="2889425" cy="4482050"/>
          </a:xfrm>
        </p:grpSpPr>
        <p:pic>
          <p:nvPicPr>
            <p:cNvPr id="500" name="Google Shape;500;p76"/>
            <p:cNvPicPr preferRelativeResize="0"/>
            <p:nvPr/>
          </p:nvPicPr>
          <p:blipFill rotWithShape="1">
            <a:blip r:embed="rId2">
              <a:alphaModFix amt="75000"/>
            </a:blip>
            <a:srcRect b="0" l="26101" r="0" t="11598"/>
            <a:stretch/>
          </p:blipFill>
          <p:spPr>
            <a:xfrm rot="10800000">
              <a:off x="6665576" y="1790301"/>
              <a:ext cx="2538924" cy="3400424"/>
            </a:xfrm>
            <a:prstGeom prst="rect">
              <a:avLst/>
            </a:prstGeom>
            <a:noFill/>
            <a:ln>
              <a:noFill/>
            </a:ln>
          </p:spPr>
        </p:pic>
        <p:pic>
          <p:nvPicPr>
            <p:cNvPr id="501" name="Google Shape;501;p76"/>
            <p:cNvPicPr preferRelativeResize="0"/>
            <p:nvPr/>
          </p:nvPicPr>
          <p:blipFill rotWithShape="1">
            <a:blip r:embed="rId3">
              <a:alphaModFix amt="85000"/>
            </a:blip>
            <a:srcRect b="0" l="0" r="58893" t="5455"/>
            <a:stretch/>
          </p:blipFill>
          <p:spPr>
            <a:xfrm>
              <a:off x="7773000" y="708675"/>
              <a:ext cx="1397499" cy="3130700"/>
            </a:xfrm>
            <a:prstGeom prst="rect">
              <a:avLst/>
            </a:prstGeom>
            <a:noFill/>
            <a:ln>
              <a:noFill/>
            </a:ln>
          </p:spPr>
        </p:pic>
        <p:pic>
          <p:nvPicPr>
            <p:cNvPr id="502" name="Google Shape;502;p76"/>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503" name="Google Shape;503;p76"/>
          <p:cNvSpPr txBox="1"/>
          <p:nvPr>
            <p:ph type="title"/>
          </p:nvPr>
        </p:nvSpPr>
        <p:spPr>
          <a:xfrm>
            <a:off x="640080" y="1673352"/>
            <a:ext cx="3858900" cy="1005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504" name="Google Shape;504;p76"/>
          <p:cNvSpPr txBox="1"/>
          <p:nvPr>
            <p:ph hasCustomPrompt="1" idx="2" type="title"/>
          </p:nvPr>
        </p:nvSpPr>
        <p:spPr>
          <a:xfrm>
            <a:off x="640080" y="866900"/>
            <a:ext cx="2370000" cy="115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accent5"/>
              </a:buClr>
              <a:buSzPts val="6000"/>
              <a:buNone/>
              <a:defRPr sz="6000">
                <a:solidFill>
                  <a:schemeClr val="accent5"/>
                </a:solidFill>
              </a:defRPr>
            </a:lvl2pPr>
            <a:lvl3pPr lvl="2" rtl="0" algn="ctr">
              <a:spcBef>
                <a:spcPts val="0"/>
              </a:spcBef>
              <a:spcAft>
                <a:spcPts val="0"/>
              </a:spcAft>
              <a:buClr>
                <a:schemeClr val="accent5"/>
              </a:buClr>
              <a:buSzPts val="6000"/>
              <a:buNone/>
              <a:defRPr sz="6000">
                <a:solidFill>
                  <a:schemeClr val="accent5"/>
                </a:solidFill>
              </a:defRPr>
            </a:lvl3pPr>
            <a:lvl4pPr lvl="3" rtl="0" algn="ctr">
              <a:spcBef>
                <a:spcPts val="0"/>
              </a:spcBef>
              <a:spcAft>
                <a:spcPts val="0"/>
              </a:spcAft>
              <a:buClr>
                <a:schemeClr val="accent5"/>
              </a:buClr>
              <a:buSzPts val="6000"/>
              <a:buNone/>
              <a:defRPr sz="6000">
                <a:solidFill>
                  <a:schemeClr val="accent5"/>
                </a:solidFill>
              </a:defRPr>
            </a:lvl4pPr>
            <a:lvl5pPr lvl="4" rtl="0" algn="ctr">
              <a:spcBef>
                <a:spcPts val="0"/>
              </a:spcBef>
              <a:spcAft>
                <a:spcPts val="0"/>
              </a:spcAft>
              <a:buClr>
                <a:schemeClr val="accent5"/>
              </a:buClr>
              <a:buSzPts val="6000"/>
              <a:buNone/>
              <a:defRPr sz="6000">
                <a:solidFill>
                  <a:schemeClr val="accent5"/>
                </a:solidFill>
              </a:defRPr>
            </a:lvl5pPr>
            <a:lvl6pPr lvl="5" rtl="0" algn="ctr">
              <a:spcBef>
                <a:spcPts val="0"/>
              </a:spcBef>
              <a:spcAft>
                <a:spcPts val="0"/>
              </a:spcAft>
              <a:buClr>
                <a:schemeClr val="accent5"/>
              </a:buClr>
              <a:buSzPts val="6000"/>
              <a:buNone/>
              <a:defRPr sz="6000">
                <a:solidFill>
                  <a:schemeClr val="accent5"/>
                </a:solidFill>
              </a:defRPr>
            </a:lvl6pPr>
            <a:lvl7pPr lvl="6" rtl="0" algn="ctr">
              <a:spcBef>
                <a:spcPts val="0"/>
              </a:spcBef>
              <a:spcAft>
                <a:spcPts val="0"/>
              </a:spcAft>
              <a:buClr>
                <a:schemeClr val="accent5"/>
              </a:buClr>
              <a:buSzPts val="6000"/>
              <a:buNone/>
              <a:defRPr sz="6000">
                <a:solidFill>
                  <a:schemeClr val="accent5"/>
                </a:solidFill>
              </a:defRPr>
            </a:lvl7pPr>
            <a:lvl8pPr lvl="7" rtl="0" algn="ctr">
              <a:spcBef>
                <a:spcPts val="0"/>
              </a:spcBef>
              <a:spcAft>
                <a:spcPts val="0"/>
              </a:spcAft>
              <a:buClr>
                <a:schemeClr val="accent5"/>
              </a:buClr>
              <a:buSzPts val="6000"/>
              <a:buNone/>
              <a:defRPr sz="6000">
                <a:solidFill>
                  <a:schemeClr val="accent5"/>
                </a:solidFill>
              </a:defRPr>
            </a:lvl8pPr>
            <a:lvl9pPr lvl="8" rtl="0" algn="ctr">
              <a:spcBef>
                <a:spcPts val="0"/>
              </a:spcBef>
              <a:spcAft>
                <a:spcPts val="0"/>
              </a:spcAft>
              <a:buClr>
                <a:schemeClr val="accent5"/>
              </a:buClr>
              <a:buSzPts val="6000"/>
              <a:buNone/>
              <a:defRPr sz="6000">
                <a:solidFill>
                  <a:schemeClr val="accent5"/>
                </a:solidFill>
              </a:defRPr>
            </a:lvl9pPr>
          </a:lstStyle>
          <a:p>
            <a:r>
              <a:t>xx%</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5" name="Shape 505"/>
        <p:cNvGrpSpPr/>
        <p:nvPr/>
      </p:nvGrpSpPr>
      <p:grpSpPr>
        <a:xfrm>
          <a:off x="0" y="0"/>
          <a:ext cx="0" cy="0"/>
          <a:chOff x="0" y="0"/>
          <a:chExt cx="0" cy="0"/>
        </a:xfrm>
      </p:grpSpPr>
      <p:pic>
        <p:nvPicPr>
          <p:cNvPr id="506" name="Google Shape;506;p77"/>
          <p:cNvPicPr preferRelativeResize="0"/>
          <p:nvPr/>
        </p:nvPicPr>
        <p:blipFill rotWithShape="1">
          <a:blip r:embed="rId2">
            <a:alphaModFix/>
          </a:blip>
          <a:srcRect b="0" l="219" r="209" t="0"/>
          <a:stretch/>
        </p:blipFill>
        <p:spPr>
          <a:xfrm rot="10800000">
            <a:off x="8277600" y="4423425"/>
            <a:ext cx="603504" cy="603504"/>
          </a:xfrm>
          <a:prstGeom prst="rect">
            <a:avLst/>
          </a:prstGeom>
          <a:noFill/>
          <a:ln>
            <a:noFill/>
          </a:ln>
        </p:spPr>
      </p:pic>
      <p:sp>
        <p:nvSpPr>
          <p:cNvPr id="507" name="Google Shape;507;p77"/>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08" name="Google Shape;508;p77"/>
          <p:cNvSpPr txBox="1"/>
          <p:nvPr>
            <p:ph idx="1" type="body"/>
          </p:nvPr>
        </p:nvSpPr>
        <p:spPr>
          <a:xfrm>
            <a:off x="713100" y="1397800"/>
            <a:ext cx="7717500" cy="3201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sz="1150"/>
            </a:lvl1pPr>
            <a:lvl2pPr indent="-304800" lvl="1" marL="914400" rtl="0">
              <a:spcBef>
                <a:spcPts val="1600"/>
              </a:spcBef>
              <a:spcAft>
                <a:spcPts val="0"/>
              </a:spcAft>
              <a:buClr>
                <a:srgbClr val="434343"/>
              </a:buClr>
              <a:buSzPts val="1200"/>
              <a:buFont typeface="Roboto Condensed Light"/>
              <a:buAutoNum type="alphaLcPeriod"/>
              <a:defRPr/>
            </a:lvl2pPr>
            <a:lvl3pPr indent="-304800" lvl="2" marL="1371600" rtl="0">
              <a:spcBef>
                <a:spcPts val="1600"/>
              </a:spcBef>
              <a:spcAft>
                <a:spcPts val="0"/>
              </a:spcAft>
              <a:buClr>
                <a:srgbClr val="434343"/>
              </a:buClr>
              <a:buSzPts val="1200"/>
              <a:buFont typeface="Roboto Condensed Light"/>
              <a:buAutoNum type="romanLcPeriod"/>
              <a:defRPr/>
            </a:lvl3pPr>
            <a:lvl4pPr indent="-304800" lvl="3" marL="1828800" rtl="0">
              <a:spcBef>
                <a:spcPts val="1600"/>
              </a:spcBef>
              <a:spcAft>
                <a:spcPts val="0"/>
              </a:spcAft>
              <a:buClr>
                <a:srgbClr val="434343"/>
              </a:buClr>
              <a:buSzPts val="1200"/>
              <a:buFont typeface="Roboto Condensed Light"/>
              <a:buAutoNum type="arabicPeriod"/>
              <a:defRPr/>
            </a:lvl4pPr>
            <a:lvl5pPr indent="-304800" lvl="4" marL="2286000" rtl="0">
              <a:spcBef>
                <a:spcPts val="1600"/>
              </a:spcBef>
              <a:spcAft>
                <a:spcPts val="0"/>
              </a:spcAft>
              <a:buClr>
                <a:srgbClr val="434343"/>
              </a:buClr>
              <a:buSzPts val="1200"/>
              <a:buFont typeface="Roboto Condensed Light"/>
              <a:buAutoNum type="alphaLcPeriod"/>
              <a:defRPr/>
            </a:lvl5pPr>
            <a:lvl6pPr indent="-304800" lvl="5" marL="2743200" rtl="0">
              <a:spcBef>
                <a:spcPts val="1600"/>
              </a:spcBef>
              <a:spcAft>
                <a:spcPts val="0"/>
              </a:spcAft>
              <a:buClr>
                <a:srgbClr val="434343"/>
              </a:buClr>
              <a:buSzPts val="1200"/>
              <a:buFont typeface="Roboto Condensed Light"/>
              <a:buAutoNum type="romanLcPeriod"/>
              <a:defRPr/>
            </a:lvl6pPr>
            <a:lvl7pPr indent="-304800" lvl="6" marL="3200400" rtl="0">
              <a:spcBef>
                <a:spcPts val="1600"/>
              </a:spcBef>
              <a:spcAft>
                <a:spcPts val="0"/>
              </a:spcAft>
              <a:buClr>
                <a:srgbClr val="434343"/>
              </a:buClr>
              <a:buSzPts val="1200"/>
              <a:buFont typeface="Roboto Condensed Light"/>
              <a:buAutoNum type="arabicPeriod"/>
              <a:defRPr/>
            </a:lvl7pPr>
            <a:lvl8pPr indent="-304800" lvl="7" marL="3657600" rtl="0">
              <a:spcBef>
                <a:spcPts val="1600"/>
              </a:spcBef>
              <a:spcAft>
                <a:spcPts val="0"/>
              </a:spcAft>
              <a:buClr>
                <a:srgbClr val="434343"/>
              </a:buClr>
              <a:buSzPts val="1200"/>
              <a:buFont typeface="Roboto Condensed Light"/>
              <a:buAutoNum type="alphaLcPeriod"/>
              <a:defRPr/>
            </a:lvl8pPr>
            <a:lvl9pPr indent="-304800" lvl="8" marL="4114800" rtl="0">
              <a:spcBef>
                <a:spcPts val="1600"/>
              </a:spcBef>
              <a:spcAft>
                <a:spcPts val="1600"/>
              </a:spcAft>
              <a:buClr>
                <a:srgbClr val="434343"/>
              </a:buClr>
              <a:buSzPts val="1200"/>
              <a:buFont typeface="Roboto Condensed Light"/>
              <a:buAutoNum type="romanLcPeriod"/>
              <a:defRPr/>
            </a:lvl9pPr>
          </a:lstStyle>
          <a:p/>
        </p:txBody>
      </p:sp>
      <p:pic>
        <p:nvPicPr>
          <p:cNvPr id="509" name="Google Shape;509;p77"/>
          <p:cNvPicPr preferRelativeResize="0"/>
          <p:nvPr/>
        </p:nvPicPr>
        <p:blipFill rotWithShape="1">
          <a:blip r:embed="rId3">
            <a:alphaModFix/>
          </a:blip>
          <a:srcRect b="0" l="0" r="38938" t="36431"/>
          <a:stretch/>
        </p:blipFill>
        <p:spPr>
          <a:xfrm flipH="1">
            <a:off x="-96150" y="-91325"/>
            <a:ext cx="1348875" cy="1364951"/>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10" name="Shape 510"/>
        <p:cNvGrpSpPr/>
        <p:nvPr/>
      </p:nvGrpSpPr>
      <p:grpSpPr>
        <a:xfrm>
          <a:off x="0" y="0"/>
          <a:ext cx="0" cy="0"/>
          <a:chOff x="0" y="0"/>
          <a:chExt cx="0" cy="0"/>
        </a:xfrm>
      </p:grpSpPr>
      <p:sp>
        <p:nvSpPr>
          <p:cNvPr id="511" name="Google Shape;511;p78"/>
          <p:cNvSpPr txBox="1"/>
          <p:nvPr>
            <p:ph idx="1" type="subTitle"/>
          </p:nvPr>
        </p:nvSpPr>
        <p:spPr>
          <a:xfrm>
            <a:off x="6789174" y="3792525"/>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4"/>
                </a:solidFill>
                <a:latin typeface="Oswald"/>
                <a:ea typeface="Oswald"/>
                <a:cs typeface="Oswald"/>
                <a:sym typeface="Oswald"/>
              </a:defRPr>
            </a:lvl1pPr>
            <a:lvl2pPr lvl="1" rtl="0" algn="r">
              <a:spcBef>
                <a:spcPts val="1600"/>
              </a:spcBef>
              <a:spcAft>
                <a:spcPts val="0"/>
              </a:spcAft>
              <a:buNone/>
              <a:defRPr sz="1800">
                <a:solidFill>
                  <a:schemeClr val="accent4"/>
                </a:solidFill>
                <a:latin typeface="Oswald"/>
                <a:ea typeface="Oswald"/>
                <a:cs typeface="Oswald"/>
                <a:sym typeface="Oswald"/>
              </a:defRPr>
            </a:lvl2pPr>
            <a:lvl3pPr lvl="2" rtl="0" algn="r">
              <a:spcBef>
                <a:spcPts val="1600"/>
              </a:spcBef>
              <a:spcAft>
                <a:spcPts val="0"/>
              </a:spcAft>
              <a:buNone/>
              <a:defRPr sz="1800">
                <a:solidFill>
                  <a:schemeClr val="accent4"/>
                </a:solidFill>
                <a:latin typeface="Oswald"/>
                <a:ea typeface="Oswald"/>
                <a:cs typeface="Oswald"/>
                <a:sym typeface="Oswald"/>
              </a:defRPr>
            </a:lvl3pPr>
            <a:lvl4pPr lvl="3" rtl="0" algn="r">
              <a:spcBef>
                <a:spcPts val="1600"/>
              </a:spcBef>
              <a:spcAft>
                <a:spcPts val="0"/>
              </a:spcAft>
              <a:buNone/>
              <a:defRPr sz="1800">
                <a:solidFill>
                  <a:schemeClr val="accent4"/>
                </a:solidFill>
                <a:latin typeface="Oswald"/>
                <a:ea typeface="Oswald"/>
                <a:cs typeface="Oswald"/>
                <a:sym typeface="Oswald"/>
              </a:defRPr>
            </a:lvl4pPr>
            <a:lvl5pPr lvl="4" rtl="0" algn="r">
              <a:spcBef>
                <a:spcPts val="1600"/>
              </a:spcBef>
              <a:spcAft>
                <a:spcPts val="0"/>
              </a:spcAft>
              <a:buNone/>
              <a:defRPr sz="1800">
                <a:solidFill>
                  <a:schemeClr val="accent4"/>
                </a:solidFill>
                <a:latin typeface="Oswald"/>
                <a:ea typeface="Oswald"/>
                <a:cs typeface="Oswald"/>
                <a:sym typeface="Oswald"/>
              </a:defRPr>
            </a:lvl5pPr>
            <a:lvl6pPr lvl="5" rtl="0" algn="r">
              <a:spcBef>
                <a:spcPts val="1600"/>
              </a:spcBef>
              <a:spcAft>
                <a:spcPts val="0"/>
              </a:spcAft>
              <a:buNone/>
              <a:defRPr sz="1800">
                <a:solidFill>
                  <a:schemeClr val="accent4"/>
                </a:solidFill>
                <a:latin typeface="Oswald"/>
                <a:ea typeface="Oswald"/>
                <a:cs typeface="Oswald"/>
                <a:sym typeface="Oswald"/>
              </a:defRPr>
            </a:lvl6pPr>
            <a:lvl7pPr lvl="6" rtl="0" algn="r">
              <a:spcBef>
                <a:spcPts val="1600"/>
              </a:spcBef>
              <a:spcAft>
                <a:spcPts val="0"/>
              </a:spcAft>
              <a:buNone/>
              <a:defRPr sz="1800">
                <a:solidFill>
                  <a:schemeClr val="accent4"/>
                </a:solidFill>
                <a:latin typeface="Oswald"/>
                <a:ea typeface="Oswald"/>
                <a:cs typeface="Oswald"/>
                <a:sym typeface="Oswald"/>
              </a:defRPr>
            </a:lvl7pPr>
            <a:lvl8pPr lvl="7" rtl="0" algn="r">
              <a:spcBef>
                <a:spcPts val="1600"/>
              </a:spcBef>
              <a:spcAft>
                <a:spcPts val="0"/>
              </a:spcAft>
              <a:buNone/>
              <a:defRPr sz="1800">
                <a:solidFill>
                  <a:schemeClr val="accent4"/>
                </a:solidFill>
                <a:latin typeface="Oswald"/>
                <a:ea typeface="Oswald"/>
                <a:cs typeface="Oswald"/>
                <a:sym typeface="Oswald"/>
              </a:defRPr>
            </a:lvl8pPr>
            <a:lvl9pPr lvl="8" rtl="0" algn="r">
              <a:spcBef>
                <a:spcPts val="1600"/>
              </a:spcBef>
              <a:spcAft>
                <a:spcPts val="1600"/>
              </a:spcAft>
              <a:buNone/>
              <a:defRPr sz="1800">
                <a:solidFill>
                  <a:schemeClr val="accent4"/>
                </a:solidFill>
                <a:latin typeface="Oswald"/>
                <a:ea typeface="Oswald"/>
                <a:cs typeface="Oswald"/>
                <a:sym typeface="Oswald"/>
              </a:defRPr>
            </a:lvl9pPr>
          </a:lstStyle>
          <a:p/>
        </p:txBody>
      </p:sp>
      <p:sp>
        <p:nvSpPr>
          <p:cNvPr id="512" name="Google Shape;512;p78"/>
          <p:cNvSpPr txBox="1"/>
          <p:nvPr>
            <p:ph idx="2" type="subTitle"/>
          </p:nvPr>
        </p:nvSpPr>
        <p:spPr>
          <a:xfrm>
            <a:off x="5443250" y="2859842"/>
            <a:ext cx="29874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sp>
        <p:nvSpPr>
          <p:cNvPr id="513" name="Google Shape;513;p78"/>
          <p:cNvSpPr txBox="1"/>
          <p:nvPr>
            <p:ph idx="3" type="subTitle"/>
          </p:nvPr>
        </p:nvSpPr>
        <p:spPr>
          <a:xfrm>
            <a:off x="6789125" y="177685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4"/>
                </a:solidFill>
                <a:latin typeface="Oswald"/>
                <a:ea typeface="Oswald"/>
                <a:cs typeface="Oswald"/>
                <a:sym typeface="Oswald"/>
              </a:defRPr>
            </a:lvl1pPr>
            <a:lvl2pPr lvl="1" rtl="0" algn="r">
              <a:spcBef>
                <a:spcPts val="1600"/>
              </a:spcBef>
              <a:spcAft>
                <a:spcPts val="0"/>
              </a:spcAft>
              <a:buNone/>
              <a:defRPr sz="1800">
                <a:solidFill>
                  <a:schemeClr val="accent4"/>
                </a:solidFill>
                <a:latin typeface="Oswald"/>
                <a:ea typeface="Oswald"/>
                <a:cs typeface="Oswald"/>
                <a:sym typeface="Oswald"/>
              </a:defRPr>
            </a:lvl2pPr>
            <a:lvl3pPr lvl="2" rtl="0" algn="r">
              <a:spcBef>
                <a:spcPts val="1600"/>
              </a:spcBef>
              <a:spcAft>
                <a:spcPts val="0"/>
              </a:spcAft>
              <a:buNone/>
              <a:defRPr sz="1800">
                <a:solidFill>
                  <a:schemeClr val="accent4"/>
                </a:solidFill>
                <a:latin typeface="Oswald"/>
                <a:ea typeface="Oswald"/>
                <a:cs typeface="Oswald"/>
                <a:sym typeface="Oswald"/>
              </a:defRPr>
            </a:lvl3pPr>
            <a:lvl4pPr lvl="3" rtl="0" algn="r">
              <a:spcBef>
                <a:spcPts val="1600"/>
              </a:spcBef>
              <a:spcAft>
                <a:spcPts val="0"/>
              </a:spcAft>
              <a:buNone/>
              <a:defRPr sz="1800">
                <a:solidFill>
                  <a:schemeClr val="accent4"/>
                </a:solidFill>
                <a:latin typeface="Oswald"/>
                <a:ea typeface="Oswald"/>
                <a:cs typeface="Oswald"/>
                <a:sym typeface="Oswald"/>
              </a:defRPr>
            </a:lvl4pPr>
            <a:lvl5pPr lvl="4" rtl="0" algn="r">
              <a:spcBef>
                <a:spcPts val="1600"/>
              </a:spcBef>
              <a:spcAft>
                <a:spcPts val="0"/>
              </a:spcAft>
              <a:buNone/>
              <a:defRPr sz="1800">
                <a:solidFill>
                  <a:schemeClr val="accent4"/>
                </a:solidFill>
                <a:latin typeface="Oswald"/>
                <a:ea typeface="Oswald"/>
                <a:cs typeface="Oswald"/>
                <a:sym typeface="Oswald"/>
              </a:defRPr>
            </a:lvl5pPr>
            <a:lvl6pPr lvl="5" rtl="0" algn="r">
              <a:spcBef>
                <a:spcPts val="1600"/>
              </a:spcBef>
              <a:spcAft>
                <a:spcPts val="0"/>
              </a:spcAft>
              <a:buNone/>
              <a:defRPr sz="1800">
                <a:solidFill>
                  <a:schemeClr val="accent4"/>
                </a:solidFill>
                <a:latin typeface="Oswald"/>
                <a:ea typeface="Oswald"/>
                <a:cs typeface="Oswald"/>
                <a:sym typeface="Oswald"/>
              </a:defRPr>
            </a:lvl6pPr>
            <a:lvl7pPr lvl="6" rtl="0" algn="r">
              <a:spcBef>
                <a:spcPts val="1600"/>
              </a:spcBef>
              <a:spcAft>
                <a:spcPts val="0"/>
              </a:spcAft>
              <a:buNone/>
              <a:defRPr sz="1800">
                <a:solidFill>
                  <a:schemeClr val="accent4"/>
                </a:solidFill>
                <a:latin typeface="Oswald"/>
                <a:ea typeface="Oswald"/>
                <a:cs typeface="Oswald"/>
                <a:sym typeface="Oswald"/>
              </a:defRPr>
            </a:lvl7pPr>
            <a:lvl8pPr lvl="7" rtl="0" algn="r">
              <a:spcBef>
                <a:spcPts val="1600"/>
              </a:spcBef>
              <a:spcAft>
                <a:spcPts val="0"/>
              </a:spcAft>
              <a:buNone/>
              <a:defRPr sz="1800">
                <a:solidFill>
                  <a:schemeClr val="accent4"/>
                </a:solidFill>
                <a:latin typeface="Oswald"/>
                <a:ea typeface="Oswald"/>
                <a:cs typeface="Oswald"/>
                <a:sym typeface="Oswald"/>
              </a:defRPr>
            </a:lvl8pPr>
            <a:lvl9pPr lvl="8" rtl="0" algn="r">
              <a:spcBef>
                <a:spcPts val="1600"/>
              </a:spcBef>
              <a:spcAft>
                <a:spcPts val="1600"/>
              </a:spcAft>
              <a:buNone/>
              <a:defRPr sz="1800">
                <a:solidFill>
                  <a:schemeClr val="accent4"/>
                </a:solidFill>
                <a:latin typeface="Oswald"/>
                <a:ea typeface="Oswald"/>
                <a:cs typeface="Oswald"/>
                <a:sym typeface="Oswald"/>
              </a:defRPr>
            </a:lvl9pPr>
          </a:lstStyle>
          <a:p/>
        </p:txBody>
      </p:sp>
      <p:sp>
        <p:nvSpPr>
          <p:cNvPr id="514" name="Google Shape;514;p78"/>
          <p:cNvSpPr txBox="1"/>
          <p:nvPr>
            <p:ph type="title"/>
          </p:nvPr>
        </p:nvSpPr>
        <p:spPr>
          <a:xfrm>
            <a:off x="713225" y="2569475"/>
            <a:ext cx="3145500" cy="2029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600"/>
              <a:buNone/>
              <a:defRPr sz="4200">
                <a:solidFill>
                  <a:schemeClr val="lt1"/>
                </a:solidFill>
              </a:defRPr>
            </a:lvl1pPr>
            <a:lvl2pPr lvl="1"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2pPr>
            <a:lvl3pPr lvl="2"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3pPr>
            <a:lvl4pPr lvl="3"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4pPr>
            <a:lvl5pPr lvl="4"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5pPr>
            <a:lvl6pPr lvl="5"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6pPr>
            <a:lvl7pPr lvl="6"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7pPr>
            <a:lvl8pPr lvl="7"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8pPr>
            <a:lvl9pPr lvl="8" rtl="0" algn="r">
              <a:spcBef>
                <a:spcPts val="0"/>
              </a:spcBef>
              <a:spcAft>
                <a:spcPts val="0"/>
              </a:spcAft>
              <a:buClr>
                <a:schemeClr val="lt1"/>
              </a:buClr>
              <a:buSzPts val="4600"/>
              <a:buFont typeface="Oswald"/>
              <a:buNone/>
              <a:defRPr sz="4600">
                <a:solidFill>
                  <a:schemeClr val="lt1"/>
                </a:solidFill>
                <a:latin typeface="Oswald"/>
                <a:ea typeface="Oswald"/>
                <a:cs typeface="Oswald"/>
                <a:sym typeface="Oswald"/>
              </a:defRPr>
            </a:lvl9pPr>
          </a:lstStyle>
          <a:p/>
        </p:txBody>
      </p:sp>
      <p:sp>
        <p:nvSpPr>
          <p:cNvPr id="515" name="Google Shape;515;p78"/>
          <p:cNvSpPr txBox="1"/>
          <p:nvPr>
            <p:ph idx="4" type="subTitle"/>
          </p:nvPr>
        </p:nvSpPr>
        <p:spPr>
          <a:xfrm>
            <a:off x="5443250" y="848166"/>
            <a:ext cx="29874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pic>
        <p:nvPicPr>
          <p:cNvPr id="516" name="Google Shape;516;p78"/>
          <p:cNvPicPr preferRelativeResize="0"/>
          <p:nvPr/>
        </p:nvPicPr>
        <p:blipFill>
          <a:blip r:embed="rId2">
            <a:alphaModFix/>
          </a:blip>
          <a:stretch>
            <a:fillRect/>
          </a:stretch>
        </p:blipFill>
        <p:spPr>
          <a:xfrm rot="10800000">
            <a:off x="8261550" y="4406400"/>
            <a:ext cx="630936" cy="62800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7" name="Shape 517"/>
        <p:cNvGrpSpPr/>
        <p:nvPr/>
      </p:nvGrpSpPr>
      <p:grpSpPr>
        <a:xfrm>
          <a:off x="0" y="0"/>
          <a:ext cx="0" cy="0"/>
          <a:chOff x="0" y="0"/>
          <a:chExt cx="0" cy="0"/>
        </a:xfrm>
      </p:grpSpPr>
      <p:pic>
        <p:nvPicPr>
          <p:cNvPr id="518" name="Google Shape;518;p79"/>
          <p:cNvPicPr preferRelativeResize="0"/>
          <p:nvPr/>
        </p:nvPicPr>
        <p:blipFill rotWithShape="1">
          <a:blip r:embed="rId2">
            <a:alphaModFix/>
          </a:blip>
          <a:srcRect b="0" l="0" r="38938" t="36431"/>
          <a:stretch/>
        </p:blipFill>
        <p:spPr>
          <a:xfrm flipH="1">
            <a:off x="-96150" y="-91325"/>
            <a:ext cx="1348875" cy="1364951"/>
          </a:xfrm>
          <a:prstGeom prst="rect">
            <a:avLst/>
          </a:prstGeom>
          <a:noFill/>
          <a:ln>
            <a:noFill/>
          </a:ln>
        </p:spPr>
      </p:pic>
      <p:pic>
        <p:nvPicPr>
          <p:cNvPr id="519" name="Google Shape;519;p79"/>
          <p:cNvPicPr preferRelativeResize="0"/>
          <p:nvPr/>
        </p:nvPicPr>
        <p:blipFill rotWithShape="1">
          <a:blip r:embed="rId3">
            <a:alphaModFix/>
          </a:blip>
          <a:srcRect b="0" l="219" r="209" t="0"/>
          <a:stretch/>
        </p:blipFill>
        <p:spPr>
          <a:xfrm rot="10800000">
            <a:off x="8277600" y="4423425"/>
            <a:ext cx="603504" cy="603504"/>
          </a:xfrm>
          <a:prstGeom prst="rect">
            <a:avLst/>
          </a:prstGeom>
          <a:noFill/>
          <a:ln>
            <a:noFill/>
          </a:ln>
        </p:spPr>
      </p:pic>
      <p:sp>
        <p:nvSpPr>
          <p:cNvPr id="520" name="Google Shape;520;p79"/>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1" name="Shape 521"/>
        <p:cNvGrpSpPr/>
        <p:nvPr/>
      </p:nvGrpSpPr>
      <p:grpSpPr>
        <a:xfrm>
          <a:off x="0" y="0"/>
          <a:ext cx="0" cy="0"/>
          <a:chOff x="0" y="0"/>
          <a:chExt cx="0" cy="0"/>
        </a:xfrm>
      </p:grpSpPr>
      <p:sp>
        <p:nvSpPr>
          <p:cNvPr id="522" name="Google Shape;522;p80"/>
          <p:cNvSpPr txBox="1"/>
          <p:nvPr>
            <p:ph idx="1" type="subTitle"/>
          </p:nvPr>
        </p:nvSpPr>
        <p:spPr>
          <a:xfrm>
            <a:off x="2266500" y="1846350"/>
            <a:ext cx="4611000" cy="20049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a:lvl1pPr>
            <a:lvl2pPr lvl="1" rtl="0">
              <a:spcBef>
                <a:spcPts val="1600"/>
              </a:spcBef>
              <a:spcAft>
                <a:spcPts val="0"/>
              </a:spcAft>
              <a:buSzPts val="1400"/>
              <a:buFont typeface="Anaheim"/>
              <a:buChar char="○"/>
              <a:defRPr/>
            </a:lvl2pPr>
            <a:lvl3pPr lvl="2" rtl="0">
              <a:spcBef>
                <a:spcPts val="1600"/>
              </a:spcBef>
              <a:spcAft>
                <a:spcPts val="0"/>
              </a:spcAft>
              <a:buSzPts val="1400"/>
              <a:buFont typeface="Anaheim"/>
              <a:buChar char="■"/>
              <a:defRPr/>
            </a:lvl3pPr>
            <a:lvl4pPr lvl="3" rtl="0">
              <a:spcBef>
                <a:spcPts val="1600"/>
              </a:spcBef>
              <a:spcAft>
                <a:spcPts val="0"/>
              </a:spcAft>
              <a:buSzPts val="1400"/>
              <a:buFont typeface="Anaheim"/>
              <a:buChar char="●"/>
              <a:defRPr/>
            </a:lvl4pPr>
            <a:lvl5pPr lvl="4" rtl="0">
              <a:spcBef>
                <a:spcPts val="1600"/>
              </a:spcBef>
              <a:spcAft>
                <a:spcPts val="0"/>
              </a:spcAft>
              <a:buSzPts val="1400"/>
              <a:buFont typeface="Anaheim"/>
              <a:buChar char="○"/>
              <a:defRPr/>
            </a:lvl5pPr>
            <a:lvl6pPr lvl="5" rtl="0">
              <a:spcBef>
                <a:spcPts val="1600"/>
              </a:spcBef>
              <a:spcAft>
                <a:spcPts val="0"/>
              </a:spcAft>
              <a:buSzPts val="1400"/>
              <a:buFont typeface="Anaheim"/>
              <a:buChar char="■"/>
              <a:defRPr/>
            </a:lvl6pPr>
            <a:lvl7pPr lvl="6" rtl="0">
              <a:spcBef>
                <a:spcPts val="1600"/>
              </a:spcBef>
              <a:spcAft>
                <a:spcPts val="0"/>
              </a:spcAft>
              <a:buSzPts val="1400"/>
              <a:buFont typeface="Anaheim"/>
              <a:buChar char="●"/>
              <a:defRPr/>
            </a:lvl7pPr>
            <a:lvl8pPr lvl="7" rtl="0">
              <a:spcBef>
                <a:spcPts val="1600"/>
              </a:spcBef>
              <a:spcAft>
                <a:spcPts val="0"/>
              </a:spcAft>
              <a:buSzPts val="1400"/>
              <a:buFont typeface="Anaheim"/>
              <a:buChar char="○"/>
              <a:defRPr/>
            </a:lvl8pPr>
            <a:lvl9pPr lvl="8" rtl="0">
              <a:spcBef>
                <a:spcPts val="1600"/>
              </a:spcBef>
              <a:spcAft>
                <a:spcPts val="1600"/>
              </a:spcAft>
              <a:buSzPts val="1400"/>
              <a:buFont typeface="Anaheim"/>
              <a:buChar char="■"/>
              <a:defRPr/>
            </a:lvl9pPr>
          </a:lstStyle>
          <a:p/>
        </p:txBody>
      </p:sp>
      <p:sp>
        <p:nvSpPr>
          <p:cNvPr id="523" name="Google Shape;523;p80"/>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pic>
        <p:nvPicPr>
          <p:cNvPr id="524" name="Google Shape;524;p80"/>
          <p:cNvPicPr preferRelativeResize="0"/>
          <p:nvPr/>
        </p:nvPicPr>
        <p:blipFill rotWithShape="1">
          <a:blip r:embed="rId2">
            <a:alphaModFix/>
          </a:blip>
          <a:srcRect b="0" l="32646" r="0" t="0"/>
          <a:stretch/>
        </p:blipFill>
        <p:spPr>
          <a:xfrm>
            <a:off x="0" y="1724800"/>
            <a:ext cx="1756650" cy="2340250"/>
          </a:xfrm>
          <a:prstGeom prst="rect">
            <a:avLst/>
          </a:prstGeom>
          <a:noFill/>
          <a:ln>
            <a:noFill/>
          </a:ln>
        </p:spPr>
      </p:pic>
      <p:pic>
        <p:nvPicPr>
          <p:cNvPr id="525" name="Google Shape;525;p80"/>
          <p:cNvPicPr preferRelativeResize="0"/>
          <p:nvPr/>
        </p:nvPicPr>
        <p:blipFill rotWithShape="1">
          <a:blip r:embed="rId3">
            <a:alphaModFix/>
          </a:blip>
          <a:srcRect b="0" l="0" r="19061" t="17532"/>
          <a:stretch/>
        </p:blipFill>
        <p:spPr>
          <a:xfrm>
            <a:off x="7267275" y="0"/>
            <a:ext cx="1876725" cy="1929926"/>
          </a:xfrm>
          <a:prstGeom prst="rect">
            <a:avLst/>
          </a:prstGeom>
          <a:noFill/>
          <a:ln>
            <a:noFill/>
          </a:ln>
        </p:spPr>
      </p:pic>
      <p:pic>
        <p:nvPicPr>
          <p:cNvPr id="526" name="Google Shape;526;p80"/>
          <p:cNvPicPr preferRelativeResize="0"/>
          <p:nvPr/>
        </p:nvPicPr>
        <p:blipFill>
          <a:blip r:embed="rId4">
            <a:alphaModFix/>
          </a:blip>
          <a:stretch>
            <a:fillRect/>
          </a:stretch>
        </p:blipFill>
        <p:spPr>
          <a:xfrm>
            <a:off x="7219628" y="3286225"/>
            <a:ext cx="1716499" cy="167872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527" name="Shape 527"/>
        <p:cNvGrpSpPr/>
        <p:nvPr/>
      </p:nvGrpSpPr>
      <p:grpSpPr>
        <a:xfrm>
          <a:off x="0" y="0"/>
          <a:ext cx="0" cy="0"/>
          <a:chOff x="0" y="0"/>
          <a:chExt cx="0" cy="0"/>
        </a:xfrm>
      </p:grpSpPr>
      <p:pic>
        <p:nvPicPr>
          <p:cNvPr id="528" name="Google Shape;528;p81"/>
          <p:cNvPicPr preferRelativeResize="0"/>
          <p:nvPr/>
        </p:nvPicPr>
        <p:blipFill rotWithShape="1">
          <a:blip r:embed="rId2">
            <a:alphaModFix/>
          </a:blip>
          <a:srcRect b="45114" l="0" r="48232" t="5336"/>
          <a:stretch/>
        </p:blipFill>
        <p:spPr>
          <a:xfrm rot="5400000">
            <a:off x="-57996" y="3344262"/>
            <a:ext cx="1839226" cy="1713701"/>
          </a:xfrm>
          <a:prstGeom prst="rect">
            <a:avLst/>
          </a:prstGeom>
          <a:noFill/>
          <a:ln>
            <a:noFill/>
          </a:ln>
        </p:spPr>
      </p:pic>
      <p:pic>
        <p:nvPicPr>
          <p:cNvPr id="529" name="Google Shape;529;p81"/>
          <p:cNvPicPr preferRelativeResize="0"/>
          <p:nvPr/>
        </p:nvPicPr>
        <p:blipFill rotWithShape="1">
          <a:blip r:embed="rId3">
            <a:alphaModFix/>
          </a:blip>
          <a:srcRect b="28083" l="0" r="21203" t="0"/>
          <a:stretch/>
        </p:blipFill>
        <p:spPr>
          <a:xfrm flipH="1" rot="-9081158">
            <a:off x="7285853" y="331954"/>
            <a:ext cx="1792144" cy="1595366"/>
          </a:xfrm>
          <a:prstGeom prst="rect">
            <a:avLst/>
          </a:prstGeom>
          <a:noFill/>
          <a:ln>
            <a:noFill/>
          </a:ln>
        </p:spPr>
      </p:pic>
      <p:sp>
        <p:nvSpPr>
          <p:cNvPr id="530" name="Google Shape;530;p81"/>
          <p:cNvSpPr txBox="1"/>
          <p:nvPr>
            <p:ph type="title"/>
          </p:nvPr>
        </p:nvSpPr>
        <p:spPr>
          <a:xfrm>
            <a:off x="1241100" y="1555650"/>
            <a:ext cx="6661800" cy="203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500"/>
              <a:buNone/>
              <a:defRPr sz="70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531" name="Google Shape;531;p81"/>
          <p:cNvPicPr preferRelativeResize="0"/>
          <p:nvPr/>
        </p:nvPicPr>
        <p:blipFill rotWithShape="1">
          <a:blip r:embed="rId4">
            <a:alphaModFix/>
          </a:blip>
          <a:srcRect b="0" l="219" r="209" t="0"/>
          <a:stretch/>
        </p:blipFill>
        <p:spPr>
          <a:xfrm rot="9702180">
            <a:off x="2069301" y="4265151"/>
            <a:ext cx="588024" cy="58802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532" name="Shape 532"/>
        <p:cNvGrpSpPr/>
        <p:nvPr/>
      </p:nvGrpSpPr>
      <p:grpSpPr>
        <a:xfrm>
          <a:off x="0" y="0"/>
          <a:ext cx="0" cy="0"/>
          <a:chOff x="0" y="0"/>
          <a:chExt cx="0" cy="0"/>
        </a:xfrm>
      </p:grpSpPr>
      <p:grpSp>
        <p:nvGrpSpPr>
          <p:cNvPr id="533" name="Google Shape;533;p82"/>
          <p:cNvGrpSpPr/>
          <p:nvPr/>
        </p:nvGrpSpPr>
        <p:grpSpPr>
          <a:xfrm>
            <a:off x="6315075" y="708675"/>
            <a:ext cx="2889425" cy="4482050"/>
            <a:chOff x="6315075" y="708675"/>
            <a:chExt cx="2889425" cy="4482050"/>
          </a:xfrm>
        </p:grpSpPr>
        <p:pic>
          <p:nvPicPr>
            <p:cNvPr id="534" name="Google Shape;534;p82"/>
            <p:cNvPicPr preferRelativeResize="0"/>
            <p:nvPr/>
          </p:nvPicPr>
          <p:blipFill rotWithShape="1">
            <a:blip r:embed="rId2">
              <a:alphaModFix amt="75000"/>
            </a:blip>
            <a:srcRect b="0" l="26101" r="0" t="11598"/>
            <a:stretch/>
          </p:blipFill>
          <p:spPr>
            <a:xfrm rot="10800000">
              <a:off x="6665576" y="1790301"/>
              <a:ext cx="2538924" cy="3400424"/>
            </a:xfrm>
            <a:prstGeom prst="rect">
              <a:avLst/>
            </a:prstGeom>
            <a:noFill/>
            <a:ln>
              <a:noFill/>
            </a:ln>
          </p:spPr>
        </p:pic>
        <p:pic>
          <p:nvPicPr>
            <p:cNvPr id="535" name="Google Shape;535;p82"/>
            <p:cNvPicPr preferRelativeResize="0"/>
            <p:nvPr/>
          </p:nvPicPr>
          <p:blipFill rotWithShape="1">
            <a:blip r:embed="rId3">
              <a:alphaModFix amt="85000"/>
            </a:blip>
            <a:srcRect b="0" l="0" r="58893" t="5455"/>
            <a:stretch/>
          </p:blipFill>
          <p:spPr>
            <a:xfrm>
              <a:off x="7773000" y="708675"/>
              <a:ext cx="1397499" cy="3130700"/>
            </a:xfrm>
            <a:prstGeom prst="rect">
              <a:avLst/>
            </a:prstGeom>
            <a:noFill/>
            <a:ln>
              <a:noFill/>
            </a:ln>
          </p:spPr>
        </p:pic>
        <p:pic>
          <p:nvPicPr>
            <p:cNvPr id="536" name="Google Shape;536;p82"/>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537" name="Google Shape;537;p82"/>
          <p:cNvSpPr txBox="1"/>
          <p:nvPr>
            <p:ph type="title"/>
          </p:nvPr>
        </p:nvSpPr>
        <p:spPr>
          <a:xfrm>
            <a:off x="5688476" y="1725095"/>
            <a:ext cx="2742300" cy="79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4600"/>
              <a:buNone/>
              <a:defRPr>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pic>
        <p:nvPicPr>
          <p:cNvPr id="538" name="Google Shape;538;p82"/>
          <p:cNvPicPr preferRelativeResize="0"/>
          <p:nvPr/>
        </p:nvPicPr>
        <p:blipFill rotWithShape="1">
          <a:blip r:embed="rId5">
            <a:alphaModFix amt="57000"/>
          </a:blip>
          <a:srcRect b="4794" l="26778" r="38000" t="66358"/>
          <a:stretch/>
        </p:blipFill>
        <p:spPr>
          <a:xfrm flipH="1">
            <a:off x="6999050" y="1479400"/>
            <a:ext cx="804075" cy="737600"/>
          </a:xfrm>
          <a:prstGeom prst="rect">
            <a:avLst/>
          </a:prstGeom>
          <a:noFill/>
          <a:ln>
            <a:noFill/>
          </a:ln>
        </p:spPr>
      </p:pic>
      <p:sp>
        <p:nvSpPr>
          <p:cNvPr id="539" name="Google Shape;539;p82"/>
          <p:cNvSpPr txBox="1"/>
          <p:nvPr>
            <p:ph idx="1" type="subTitle"/>
          </p:nvPr>
        </p:nvSpPr>
        <p:spPr>
          <a:xfrm>
            <a:off x="4502575" y="2755400"/>
            <a:ext cx="3925200" cy="12999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540" name="Shape 540"/>
        <p:cNvGrpSpPr/>
        <p:nvPr/>
      </p:nvGrpSpPr>
      <p:grpSpPr>
        <a:xfrm>
          <a:off x="0" y="0"/>
          <a:ext cx="0" cy="0"/>
          <a:chOff x="0" y="0"/>
          <a:chExt cx="0" cy="0"/>
        </a:xfrm>
      </p:grpSpPr>
      <p:pic>
        <p:nvPicPr>
          <p:cNvPr id="541" name="Google Shape;541;p83"/>
          <p:cNvPicPr preferRelativeResize="0"/>
          <p:nvPr/>
        </p:nvPicPr>
        <p:blipFill rotWithShape="1">
          <a:blip r:embed="rId2">
            <a:alphaModFix/>
          </a:blip>
          <a:srcRect b="45119" l="0" r="48232" t="6390"/>
          <a:stretch/>
        </p:blipFill>
        <p:spPr>
          <a:xfrm rot="10800000">
            <a:off x="-235000" y="-44675"/>
            <a:ext cx="1420075" cy="1294925"/>
          </a:xfrm>
          <a:prstGeom prst="rect">
            <a:avLst/>
          </a:prstGeom>
          <a:noFill/>
          <a:ln>
            <a:noFill/>
          </a:ln>
        </p:spPr>
      </p:pic>
      <p:pic>
        <p:nvPicPr>
          <p:cNvPr id="542" name="Google Shape;542;p83"/>
          <p:cNvPicPr preferRelativeResize="0"/>
          <p:nvPr/>
        </p:nvPicPr>
        <p:blipFill rotWithShape="1">
          <a:blip r:embed="rId3">
            <a:alphaModFix/>
          </a:blip>
          <a:srcRect b="28083" l="0" r="21203" t="0"/>
          <a:stretch/>
        </p:blipFill>
        <p:spPr>
          <a:xfrm rot="4217121">
            <a:off x="-467479" y="3333364"/>
            <a:ext cx="2399831" cy="2136346"/>
          </a:xfrm>
          <a:prstGeom prst="rect">
            <a:avLst/>
          </a:prstGeom>
          <a:noFill/>
          <a:ln>
            <a:noFill/>
          </a:ln>
        </p:spPr>
      </p:pic>
      <p:sp>
        <p:nvSpPr>
          <p:cNvPr id="543" name="Google Shape;543;p83"/>
          <p:cNvSpPr txBox="1"/>
          <p:nvPr>
            <p:ph type="title"/>
          </p:nvPr>
        </p:nvSpPr>
        <p:spPr>
          <a:xfrm>
            <a:off x="713225" y="1928250"/>
            <a:ext cx="4394100" cy="128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500"/>
              <a:buNone/>
              <a:defRPr sz="35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4" name="Shape 544"/>
        <p:cNvGrpSpPr/>
        <p:nvPr/>
      </p:nvGrpSpPr>
      <p:grpSpPr>
        <a:xfrm>
          <a:off x="0" y="0"/>
          <a:ext cx="0" cy="0"/>
          <a:chOff x="0" y="0"/>
          <a:chExt cx="0" cy="0"/>
        </a:xfrm>
      </p:grpSpPr>
      <p:pic>
        <p:nvPicPr>
          <p:cNvPr id="545" name="Google Shape;545;p84"/>
          <p:cNvPicPr preferRelativeResize="0"/>
          <p:nvPr/>
        </p:nvPicPr>
        <p:blipFill rotWithShape="1">
          <a:blip r:embed="rId2">
            <a:alphaModFix amt="88000"/>
          </a:blip>
          <a:srcRect b="0" l="17416" r="0" t="30128"/>
          <a:stretch/>
        </p:blipFill>
        <p:spPr>
          <a:xfrm flipH="1" rot="10800000">
            <a:off x="0" y="3495574"/>
            <a:ext cx="3098849" cy="1696850"/>
          </a:xfrm>
          <a:prstGeom prst="rect">
            <a:avLst/>
          </a:prstGeom>
          <a:noFill/>
          <a:ln>
            <a:noFill/>
          </a:ln>
        </p:spPr>
      </p:pic>
      <p:sp>
        <p:nvSpPr>
          <p:cNvPr id="546" name="Google Shape;546;p84"/>
          <p:cNvSpPr txBox="1"/>
          <p:nvPr>
            <p:ph hasCustomPrompt="1" type="title"/>
          </p:nvPr>
        </p:nvSpPr>
        <p:spPr>
          <a:xfrm>
            <a:off x="1855500" y="1244700"/>
            <a:ext cx="54330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500"/>
              <a:buNone/>
              <a:defRPr sz="9500"/>
            </a:lvl1pPr>
            <a:lvl2pPr lvl="1" rtl="0" algn="ctr">
              <a:spcBef>
                <a:spcPts val="0"/>
              </a:spcBef>
              <a:spcAft>
                <a:spcPts val="0"/>
              </a:spcAft>
              <a:buClr>
                <a:schemeClr val="accent1"/>
              </a:buClr>
              <a:buSzPts val="7200"/>
              <a:buNone/>
              <a:defRPr sz="7200">
                <a:solidFill>
                  <a:schemeClr val="accent1"/>
                </a:solidFill>
              </a:defRPr>
            </a:lvl2pPr>
            <a:lvl3pPr lvl="2" rtl="0" algn="ctr">
              <a:spcBef>
                <a:spcPts val="0"/>
              </a:spcBef>
              <a:spcAft>
                <a:spcPts val="0"/>
              </a:spcAft>
              <a:buClr>
                <a:schemeClr val="accent1"/>
              </a:buClr>
              <a:buSzPts val="7200"/>
              <a:buNone/>
              <a:defRPr sz="7200">
                <a:solidFill>
                  <a:schemeClr val="accent1"/>
                </a:solidFill>
              </a:defRPr>
            </a:lvl3pPr>
            <a:lvl4pPr lvl="3" rtl="0" algn="ctr">
              <a:spcBef>
                <a:spcPts val="0"/>
              </a:spcBef>
              <a:spcAft>
                <a:spcPts val="0"/>
              </a:spcAft>
              <a:buClr>
                <a:schemeClr val="accent1"/>
              </a:buClr>
              <a:buSzPts val="7200"/>
              <a:buNone/>
              <a:defRPr sz="7200">
                <a:solidFill>
                  <a:schemeClr val="accent1"/>
                </a:solidFill>
              </a:defRPr>
            </a:lvl4pPr>
            <a:lvl5pPr lvl="4" rtl="0" algn="ctr">
              <a:spcBef>
                <a:spcPts val="0"/>
              </a:spcBef>
              <a:spcAft>
                <a:spcPts val="0"/>
              </a:spcAft>
              <a:buClr>
                <a:schemeClr val="accent1"/>
              </a:buClr>
              <a:buSzPts val="7200"/>
              <a:buNone/>
              <a:defRPr sz="7200">
                <a:solidFill>
                  <a:schemeClr val="accent1"/>
                </a:solidFill>
              </a:defRPr>
            </a:lvl5pPr>
            <a:lvl6pPr lvl="5" rtl="0" algn="ctr">
              <a:spcBef>
                <a:spcPts val="0"/>
              </a:spcBef>
              <a:spcAft>
                <a:spcPts val="0"/>
              </a:spcAft>
              <a:buClr>
                <a:schemeClr val="accent1"/>
              </a:buClr>
              <a:buSzPts val="7200"/>
              <a:buNone/>
              <a:defRPr sz="7200">
                <a:solidFill>
                  <a:schemeClr val="accent1"/>
                </a:solidFill>
              </a:defRPr>
            </a:lvl6pPr>
            <a:lvl7pPr lvl="6" rtl="0" algn="ctr">
              <a:spcBef>
                <a:spcPts val="0"/>
              </a:spcBef>
              <a:spcAft>
                <a:spcPts val="0"/>
              </a:spcAft>
              <a:buClr>
                <a:schemeClr val="accent1"/>
              </a:buClr>
              <a:buSzPts val="7200"/>
              <a:buNone/>
              <a:defRPr sz="7200">
                <a:solidFill>
                  <a:schemeClr val="accent1"/>
                </a:solidFill>
              </a:defRPr>
            </a:lvl7pPr>
            <a:lvl8pPr lvl="7" rtl="0" algn="ctr">
              <a:spcBef>
                <a:spcPts val="0"/>
              </a:spcBef>
              <a:spcAft>
                <a:spcPts val="0"/>
              </a:spcAft>
              <a:buClr>
                <a:schemeClr val="accent1"/>
              </a:buClr>
              <a:buSzPts val="7200"/>
              <a:buNone/>
              <a:defRPr sz="7200">
                <a:solidFill>
                  <a:schemeClr val="accent1"/>
                </a:solidFill>
              </a:defRPr>
            </a:lvl8pPr>
            <a:lvl9pPr lvl="8" rtl="0" algn="ctr">
              <a:spcBef>
                <a:spcPts val="0"/>
              </a:spcBef>
              <a:spcAft>
                <a:spcPts val="0"/>
              </a:spcAft>
              <a:buClr>
                <a:schemeClr val="accent1"/>
              </a:buClr>
              <a:buSzPts val="7200"/>
              <a:buNone/>
              <a:defRPr sz="7200">
                <a:solidFill>
                  <a:schemeClr val="accent1"/>
                </a:solidFill>
              </a:defRPr>
            </a:lvl9pPr>
          </a:lstStyle>
          <a:p>
            <a:r>
              <a:t>xx%</a:t>
            </a:r>
          </a:p>
        </p:txBody>
      </p:sp>
      <p:sp>
        <p:nvSpPr>
          <p:cNvPr id="547" name="Google Shape;547;p84"/>
          <p:cNvSpPr txBox="1"/>
          <p:nvPr>
            <p:ph idx="1" type="subTitle"/>
          </p:nvPr>
        </p:nvSpPr>
        <p:spPr>
          <a:xfrm>
            <a:off x="3213200" y="3060225"/>
            <a:ext cx="2717700" cy="87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r">
              <a:spcBef>
                <a:spcPts val="1600"/>
              </a:spcBef>
              <a:spcAft>
                <a:spcPts val="0"/>
              </a:spcAft>
              <a:buClr>
                <a:schemeClr val="accent1"/>
              </a:buClr>
              <a:buSzPts val="1600"/>
              <a:buNone/>
              <a:defRPr sz="1600">
                <a:solidFill>
                  <a:schemeClr val="accent1"/>
                </a:solidFill>
              </a:defRPr>
            </a:lvl2pPr>
            <a:lvl3pPr lvl="2" rtl="0" algn="r">
              <a:spcBef>
                <a:spcPts val="1600"/>
              </a:spcBef>
              <a:spcAft>
                <a:spcPts val="0"/>
              </a:spcAft>
              <a:buClr>
                <a:schemeClr val="accent1"/>
              </a:buClr>
              <a:buSzPts val="1600"/>
              <a:buNone/>
              <a:defRPr sz="1600">
                <a:solidFill>
                  <a:schemeClr val="accent1"/>
                </a:solidFill>
              </a:defRPr>
            </a:lvl3pPr>
            <a:lvl4pPr lvl="3" rtl="0" algn="r">
              <a:spcBef>
                <a:spcPts val="1600"/>
              </a:spcBef>
              <a:spcAft>
                <a:spcPts val="0"/>
              </a:spcAft>
              <a:buClr>
                <a:schemeClr val="accent1"/>
              </a:buClr>
              <a:buSzPts val="1600"/>
              <a:buNone/>
              <a:defRPr sz="1600">
                <a:solidFill>
                  <a:schemeClr val="accent1"/>
                </a:solidFill>
              </a:defRPr>
            </a:lvl4pPr>
            <a:lvl5pPr lvl="4" rtl="0" algn="r">
              <a:spcBef>
                <a:spcPts val="1600"/>
              </a:spcBef>
              <a:spcAft>
                <a:spcPts val="0"/>
              </a:spcAft>
              <a:buClr>
                <a:schemeClr val="accent1"/>
              </a:buClr>
              <a:buSzPts val="1600"/>
              <a:buNone/>
              <a:defRPr sz="1600">
                <a:solidFill>
                  <a:schemeClr val="accent1"/>
                </a:solidFill>
              </a:defRPr>
            </a:lvl5pPr>
            <a:lvl6pPr lvl="5" rtl="0" algn="r">
              <a:spcBef>
                <a:spcPts val="1600"/>
              </a:spcBef>
              <a:spcAft>
                <a:spcPts val="0"/>
              </a:spcAft>
              <a:buClr>
                <a:schemeClr val="accent1"/>
              </a:buClr>
              <a:buSzPts val="1600"/>
              <a:buNone/>
              <a:defRPr sz="1600">
                <a:solidFill>
                  <a:schemeClr val="accent1"/>
                </a:solidFill>
              </a:defRPr>
            </a:lvl6pPr>
            <a:lvl7pPr lvl="6" rtl="0" algn="r">
              <a:spcBef>
                <a:spcPts val="1600"/>
              </a:spcBef>
              <a:spcAft>
                <a:spcPts val="0"/>
              </a:spcAft>
              <a:buClr>
                <a:schemeClr val="accent1"/>
              </a:buClr>
              <a:buSzPts val="1600"/>
              <a:buNone/>
              <a:defRPr sz="1600">
                <a:solidFill>
                  <a:schemeClr val="accent1"/>
                </a:solidFill>
              </a:defRPr>
            </a:lvl7pPr>
            <a:lvl8pPr lvl="7" rtl="0" algn="r">
              <a:spcBef>
                <a:spcPts val="1600"/>
              </a:spcBef>
              <a:spcAft>
                <a:spcPts val="0"/>
              </a:spcAft>
              <a:buClr>
                <a:schemeClr val="accent1"/>
              </a:buClr>
              <a:buSzPts val="1600"/>
              <a:buNone/>
              <a:defRPr sz="1600">
                <a:solidFill>
                  <a:schemeClr val="accent1"/>
                </a:solidFill>
              </a:defRPr>
            </a:lvl8pPr>
            <a:lvl9pPr lvl="8" rtl="0" algn="r">
              <a:spcBef>
                <a:spcPts val="1600"/>
              </a:spcBef>
              <a:spcAft>
                <a:spcPts val="1600"/>
              </a:spcAft>
              <a:buClr>
                <a:schemeClr val="accent1"/>
              </a:buClr>
              <a:buSzPts val="1600"/>
              <a:buNone/>
              <a:defRPr sz="1600">
                <a:solidFill>
                  <a:schemeClr val="accent1"/>
                </a:solidFill>
              </a:defRPr>
            </a:lvl9pPr>
          </a:lstStyle>
          <a:p/>
        </p:txBody>
      </p:sp>
      <p:pic>
        <p:nvPicPr>
          <p:cNvPr id="548" name="Google Shape;548;p84"/>
          <p:cNvPicPr preferRelativeResize="0"/>
          <p:nvPr/>
        </p:nvPicPr>
        <p:blipFill rotWithShape="1">
          <a:blip r:embed="rId3">
            <a:alphaModFix/>
          </a:blip>
          <a:srcRect b="0" l="0" r="0" t="16777"/>
          <a:stretch/>
        </p:blipFill>
        <p:spPr>
          <a:xfrm flipH="1">
            <a:off x="6945648" y="-48928"/>
            <a:ext cx="1828801" cy="1702801"/>
          </a:xfrm>
          <a:prstGeom prst="rect">
            <a:avLst/>
          </a:prstGeom>
          <a:noFill/>
          <a:ln>
            <a:noFill/>
          </a:ln>
        </p:spPr>
      </p:pic>
      <p:pic>
        <p:nvPicPr>
          <p:cNvPr id="549" name="Google Shape;549;p84"/>
          <p:cNvPicPr preferRelativeResize="0"/>
          <p:nvPr/>
        </p:nvPicPr>
        <p:blipFill rotWithShape="1">
          <a:blip r:embed="rId4">
            <a:alphaModFix amt="85000"/>
          </a:blip>
          <a:srcRect b="0" l="0" r="78523" t="0"/>
          <a:stretch/>
        </p:blipFill>
        <p:spPr>
          <a:xfrm rot="-5400000">
            <a:off x="6570650" y="-861101"/>
            <a:ext cx="510599" cy="2234601"/>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0" name="Shape 550"/>
        <p:cNvGrpSpPr/>
        <p:nvPr/>
      </p:nvGrpSpPr>
      <p:grpSpPr>
        <a:xfrm>
          <a:off x="0" y="0"/>
          <a:ext cx="0" cy="0"/>
          <a:chOff x="0" y="0"/>
          <a:chExt cx="0" cy="0"/>
        </a:xfrm>
      </p:grpSpPr>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551" name="Shape 551"/>
        <p:cNvGrpSpPr/>
        <p:nvPr/>
      </p:nvGrpSpPr>
      <p:grpSpPr>
        <a:xfrm>
          <a:off x="0" y="0"/>
          <a:ext cx="0" cy="0"/>
          <a:chOff x="0" y="0"/>
          <a:chExt cx="0" cy="0"/>
        </a:xfrm>
      </p:grpSpPr>
      <p:pic>
        <p:nvPicPr>
          <p:cNvPr id="552" name="Google Shape;552;p86"/>
          <p:cNvPicPr preferRelativeResize="0"/>
          <p:nvPr/>
        </p:nvPicPr>
        <p:blipFill rotWithShape="1">
          <a:blip r:embed="rId2">
            <a:alphaModFix/>
          </a:blip>
          <a:srcRect b="0" l="219" r="209" t="0"/>
          <a:stretch/>
        </p:blipFill>
        <p:spPr>
          <a:xfrm rot="10800000">
            <a:off x="8225021" y="4351019"/>
            <a:ext cx="731520" cy="731520"/>
          </a:xfrm>
          <a:prstGeom prst="rect">
            <a:avLst/>
          </a:prstGeom>
          <a:noFill/>
          <a:ln>
            <a:noFill/>
          </a:ln>
        </p:spPr>
      </p:pic>
      <p:sp>
        <p:nvSpPr>
          <p:cNvPr id="553" name="Google Shape;553;p86"/>
          <p:cNvSpPr txBox="1"/>
          <p:nvPr>
            <p:ph idx="1" type="subTitle"/>
          </p:nvPr>
        </p:nvSpPr>
        <p:spPr>
          <a:xfrm>
            <a:off x="6074675" y="786958"/>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86"/>
          <p:cNvSpPr txBox="1"/>
          <p:nvPr>
            <p:ph idx="2" type="subTitle"/>
          </p:nvPr>
        </p:nvSpPr>
        <p:spPr>
          <a:xfrm>
            <a:off x="6074675" y="211455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86"/>
          <p:cNvSpPr txBox="1"/>
          <p:nvPr>
            <p:ph idx="3" type="subTitle"/>
          </p:nvPr>
        </p:nvSpPr>
        <p:spPr>
          <a:xfrm>
            <a:off x="6074675" y="3442142"/>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86"/>
          <p:cNvSpPr txBox="1"/>
          <p:nvPr>
            <p:ph type="title"/>
          </p:nvPr>
        </p:nvSpPr>
        <p:spPr>
          <a:xfrm>
            <a:off x="713225" y="2571750"/>
            <a:ext cx="3145800" cy="20277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sz="6000">
                <a:solidFill>
                  <a:schemeClr val="lt1"/>
                </a:solidFill>
                <a:latin typeface="Oswald"/>
                <a:ea typeface="Oswald"/>
                <a:cs typeface="Oswald"/>
                <a:sym typeface="Oswald"/>
              </a:defRPr>
            </a:lvl2pPr>
            <a:lvl3pPr lvl="2" rtl="0" algn="r">
              <a:spcBef>
                <a:spcPts val="0"/>
              </a:spcBef>
              <a:spcAft>
                <a:spcPts val="0"/>
              </a:spcAft>
              <a:buNone/>
              <a:defRPr sz="6000">
                <a:solidFill>
                  <a:schemeClr val="lt1"/>
                </a:solidFill>
                <a:latin typeface="Oswald"/>
                <a:ea typeface="Oswald"/>
                <a:cs typeface="Oswald"/>
                <a:sym typeface="Oswald"/>
              </a:defRPr>
            </a:lvl3pPr>
            <a:lvl4pPr lvl="3" rtl="0" algn="r">
              <a:spcBef>
                <a:spcPts val="0"/>
              </a:spcBef>
              <a:spcAft>
                <a:spcPts val="0"/>
              </a:spcAft>
              <a:buNone/>
              <a:defRPr sz="6000">
                <a:solidFill>
                  <a:schemeClr val="lt1"/>
                </a:solidFill>
                <a:latin typeface="Oswald"/>
                <a:ea typeface="Oswald"/>
                <a:cs typeface="Oswald"/>
                <a:sym typeface="Oswald"/>
              </a:defRPr>
            </a:lvl4pPr>
            <a:lvl5pPr lvl="4" rtl="0" algn="r">
              <a:spcBef>
                <a:spcPts val="0"/>
              </a:spcBef>
              <a:spcAft>
                <a:spcPts val="0"/>
              </a:spcAft>
              <a:buNone/>
              <a:defRPr sz="6000">
                <a:solidFill>
                  <a:schemeClr val="lt1"/>
                </a:solidFill>
                <a:latin typeface="Oswald"/>
                <a:ea typeface="Oswald"/>
                <a:cs typeface="Oswald"/>
                <a:sym typeface="Oswald"/>
              </a:defRPr>
            </a:lvl5pPr>
            <a:lvl6pPr lvl="5" rtl="0" algn="r">
              <a:spcBef>
                <a:spcPts val="0"/>
              </a:spcBef>
              <a:spcAft>
                <a:spcPts val="0"/>
              </a:spcAft>
              <a:buNone/>
              <a:defRPr sz="6000">
                <a:solidFill>
                  <a:schemeClr val="lt1"/>
                </a:solidFill>
                <a:latin typeface="Oswald"/>
                <a:ea typeface="Oswald"/>
                <a:cs typeface="Oswald"/>
                <a:sym typeface="Oswald"/>
              </a:defRPr>
            </a:lvl6pPr>
            <a:lvl7pPr lvl="6" rtl="0" algn="r">
              <a:spcBef>
                <a:spcPts val="0"/>
              </a:spcBef>
              <a:spcAft>
                <a:spcPts val="0"/>
              </a:spcAft>
              <a:buNone/>
              <a:defRPr sz="6000">
                <a:solidFill>
                  <a:schemeClr val="lt1"/>
                </a:solidFill>
                <a:latin typeface="Oswald"/>
                <a:ea typeface="Oswald"/>
                <a:cs typeface="Oswald"/>
                <a:sym typeface="Oswald"/>
              </a:defRPr>
            </a:lvl7pPr>
            <a:lvl8pPr lvl="7" rtl="0" algn="r">
              <a:spcBef>
                <a:spcPts val="0"/>
              </a:spcBef>
              <a:spcAft>
                <a:spcPts val="0"/>
              </a:spcAft>
              <a:buNone/>
              <a:defRPr sz="6000">
                <a:solidFill>
                  <a:schemeClr val="lt1"/>
                </a:solidFill>
                <a:latin typeface="Oswald"/>
                <a:ea typeface="Oswald"/>
                <a:cs typeface="Oswald"/>
                <a:sym typeface="Oswald"/>
              </a:defRPr>
            </a:lvl8pPr>
            <a:lvl9pPr lvl="8" rtl="0" algn="r">
              <a:spcBef>
                <a:spcPts val="0"/>
              </a:spcBef>
              <a:spcAft>
                <a:spcPts val="0"/>
              </a:spcAft>
              <a:buNone/>
              <a:defRPr sz="6000">
                <a:solidFill>
                  <a:schemeClr val="lt1"/>
                </a:solidFill>
                <a:latin typeface="Oswald"/>
                <a:ea typeface="Oswald"/>
                <a:cs typeface="Oswald"/>
                <a:sym typeface="Oswald"/>
              </a:defRPr>
            </a:lvl9pPr>
          </a:lstStyle>
          <a:p/>
        </p:txBody>
      </p:sp>
      <p:sp>
        <p:nvSpPr>
          <p:cNvPr id="557" name="Google Shape;557;p86"/>
          <p:cNvSpPr txBox="1"/>
          <p:nvPr>
            <p:ph idx="4" type="subTitle"/>
          </p:nvPr>
        </p:nvSpPr>
        <p:spPr>
          <a:xfrm>
            <a:off x="4846320" y="1102408"/>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558" name="Google Shape;558;p86"/>
          <p:cNvSpPr txBox="1"/>
          <p:nvPr>
            <p:ph idx="5" type="subTitle"/>
          </p:nvPr>
        </p:nvSpPr>
        <p:spPr>
          <a:xfrm>
            <a:off x="4846320" y="2430000"/>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559" name="Google Shape;559;p86"/>
          <p:cNvSpPr txBox="1"/>
          <p:nvPr>
            <p:ph idx="6" type="subTitle"/>
          </p:nvPr>
        </p:nvSpPr>
        <p:spPr>
          <a:xfrm>
            <a:off x="4846320" y="3757592"/>
            <a:ext cx="10242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560" name="Google Shape;560;p86"/>
          <p:cNvPicPr preferRelativeResize="0"/>
          <p:nvPr/>
        </p:nvPicPr>
        <p:blipFill rotWithShape="1">
          <a:blip r:embed="rId3">
            <a:alphaModFix/>
          </a:blip>
          <a:srcRect b="0" l="17462" r="-3313" t="0"/>
          <a:stretch/>
        </p:blipFill>
        <p:spPr>
          <a:xfrm rot="10800000">
            <a:off x="7955276" y="1"/>
            <a:ext cx="1188724" cy="987624"/>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4">
    <p:spTree>
      <p:nvGrpSpPr>
        <p:cNvPr id="561" name="Shape 561"/>
        <p:cNvGrpSpPr/>
        <p:nvPr/>
      </p:nvGrpSpPr>
      <p:grpSpPr>
        <a:xfrm>
          <a:off x="0" y="0"/>
          <a:ext cx="0" cy="0"/>
          <a:chOff x="0" y="0"/>
          <a:chExt cx="0" cy="0"/>
        </a:xfrm>
      </p:grpSpPr>
      <p:sp>
        <p:nvSpPr>
          <p:cNvPr id="562" name="Google Shape;562;p87"/>
          <p:cNvSpPr txBox="1"/>
          <p:nvPr>
            <p:ph idx="1" type="subTitle"/>
          </p:nvPr>
        </p:nvSpPr>
        <p:spPr>
          <a:xfrm>
            <a:off x="713220"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87"/>
          <p:cNvSpPr txBox="1"/>
          <p:nvPr>
            <p:ph idx="2" type="subTitle"/>
          </p:nvPr>
        </p:nvSpPr>
        <p:spPr>
          <a:xfrm>
            <a:off x="713220"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564" name="Google Shape;564;p87"/>
          <p:cNvSpPr txBox="1"/>
          <p:nvPr>
            <p:ph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
        <p:nvSpPr>
          <p:cNvPr id="565" name="Google Shape;565;p87"/>
          <p:cNvSpPr txBox="1"/>
          <p:nvPr>
            <p:ph idx="3" type="subTitle"/>
          </p:nvPr>
        </p:nvSpPr>
        <p:spPr>
          <a:xfrm>
            <a:off x="3394045"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87"/>
          <p:cNvSpPr txBox="1"/>
          <p:nvPr>
            <p:ph idx="4" type="subTitle"/>
          </p:nvPr>
        </p:nvSpPr>
        <p:spPr>
          <a:xfrm>
            <a:off x="3394045"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567" name="Google Shape;567;p87"/>
          <p:cNvSpPr txBox="1"/>
          <p:nvPr>
            <p:ph idx="5" type="subTitle"/>
          </p:nvPr>
        </p:nvSpPr>
        <p:spPr>
          <a:xfrm>
            <a:off x="6074870" y="3340300"/>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87"/>
          <p:cNvSpPr txBox="1"/>
          <p:nvPr>
            <p:ph idx="6" type="subTitle"/>
          </p:nvPr>
        </p:nvSpPr>
        <p:spPr>
          <a:xfrm>
            <a:off x="6074870" y="2745450"/>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pic>
        <p:nvPicPr>
          <p:cNvPr id="569" name="Google Shape;569;p87"/>
          <p:cNvPicPr preferRelativeResize="0"/>
          <p:nvPr/>
        </p:nvPicPr>
        <p:blipFill rotWithShape="1">
          <a:blip r:embed="rId2">
            <a:alphaModFix/>
          </a:blip>
          <a:srcRect b="69331" l="0" r="0" t="0"/>
          <a:stretch/>
        </p:blipFill>
        <p:spPr>
          <a:xfrm>
            <a:off x="3646750" y="4505125"/>
            <a:ext cx="2355900" cy="652201"/>
          </a:xfrm>
          <a:prstGeom prst="rect">
            <a:avLst/>
          </a:prstGeom>
          <a:noFill/>
          <a:ln>
            <a:noFill/>
          </a:ln>
        </p:spPr>
      </p:pic>
      <p:pic>
        <p:nvPicPr>
          <p:cNvPr id="570" name="Google Shape;570;p87"/>
          <p:cNvPicPr preferRelativeResize="0"/>
          <p:nvPr/>
        </p:nvPicPr>
        <p:blipFill rotWithShape="1">
          <a:blip r:embed="rId3">
            <a:alphaModFix/>
          </a:blip>
          <a:srcRect b="0" l="0" r="30982" t="0"/>
          <a:stretch/>
        </p:blipFill>
        <p:spPr>
          <a:xfrm>
            <a:off x="7726150" y="539500"/>
            <a:ext cx="1417849" cy="2028326"/>
          </a:xfrm>
          <a:prstGeom prst="rect">
            <a:avLst/>
          </a:prstGeom>
          <a:noFill/>
          <a:ln>
            <a:noFill/>
          </a:ln>
        </p:spPr>
      </p:pic>
      <p:pic>
        <p:nvPicPr>
          <p:cNvPr id="571" name="Google Shape;571;p87"/>
          <p:cNvPicPr preferRelativeResize="0"/>
          <p:nvPr/>
        </p:nvPicPr>
        <p:blipFill rotWithShape="1">
          <a:blip r:embed="rId4">
            <a:alphaModFix/>
          </a:blip>
          <a:srcRect b="0" l="20413" r="0" t="43798"/>
          <a:stretch/>
        </p:blipFill>
        <p:spPr>
          <a:xfrm>
            <a:off x="0" y="0"/>
            <a:ext cx="1940325" cy="13830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4_1">
    <p:spTree>
      <p:nvGrpSpPr>
        <p:cNvPr id="572" name="Shape 572"/>
        <p:cNvGrpSpPr/>
        <p:nvPr/>
      </p:nvGrpSpPr>
      <p:grpSpPr>
        <a:xfrm>
          <a:off x="0" y="0"/>
          <a:ext cx="0" cy="0"/>
          <a:chOff x="0" y="0"/>
          <a:chExt cx="0" cy="0"/>
        </a:xfrm>
      </p:grpSpPr>
      <p:sp>
        <p:nvSpPr>
          <p:cNvPr id="573" name="Google Shape;573;p88"/>
          <p:cNvSpPr txBox="1"/>
          <p:nvPr>
            <p:ph idx="1" type="subTitle"/>
          </p:nvPr>
        </p:nvSpPr>
        <p:spPr>
          <a:xfrm>
            <a:off x="1962532" y="1864425"/>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88"/>
          <p:cNvSpPr txBox="1"/>
          <p:nvPr>
            <p:ph idx="2" type="subTitle"/>
          </p:nvPr>
        </p:nvSpPr>
        <p:spPr>
          <a:xfrm>
            <a:off x="661639" y="2031855"/>
            <a:ext cx="1024200" cy="283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575" name="Google Shape;575;p88"/>
          <p:cNvSpPr txBox="1"/>
          <p:nvPr>
            <p:ph idx="3" type="subTitle"/>
          </p:nvPr>
        </p:nvSpPr>
        <p:spPr>
          <a:xfrm>
            <a:off x="1962532" y="3692425"/>
            <a:ext cx="2355900" cy="9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88"/>
          <p:cNvSpPr txBox="1"/>
          <p:nvPr>
            <p:ph idx="4" type="subTitle"/>
          </p:nvPr>
        </p:nvSpPr>
        <p:spPr>
          <a:xfrm>
            <a:off x="661639" y="3863275"/>
            <a:ext cx="1024200" cy="283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577" name="Google Shape;577;p88"/>
          <p:cNvSpPr txBox="1"/>
          <p:nvPr>
            <p:ph idx="5" type="subTitle"/>
          </p:nvPr>
        </p:nvSpPr>
        <p:spPr>
          <a:xfrm>
            <a:off x="4819623" y="2778425"/>
            <a:ext cx="2355900" cy="9144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78" name="Google Shape;578;p88"/>
          <p:cNvSpPr txBox="1"/>
          <p:nvPr>
            <p:ph idx="6" type="subTitle"/>
          </p:nvPr>
        </p:nvSpPr>
        <p:spPr>
          <a:xfrm>
            <a:off x="7458161" y="2947565"/>
            <a:ext cx="1024200" cy="28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lgn="ctr">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rtl="0" algn="ctr">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rtl="0" algn="ctr">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p:txBody>
      </p:sp>
      <p:sp>
        <p:nvSpPr>
          <p:cNvPr id="579" name="Google Shape;579;p88"/>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580" name="Google Shape;580;p88"/>
          <p:cNvPicPr preferRelativeResize="0"/>
          <p:nvPr/>
        </p:nvPicPr>
        <p:blipFill rotWithShape="1">
          <a:blip r:embed="rId2">
            <a:alphaModFix/>
          </a:blip>
          <a:srcRect b="52736" l="59402" r="0" t="0"/>
          <a:stretch/>
        </p:blipFill>
        <p:spPr>
          <a:xfrm>
            <a:off x="-1" y="3960050"/>
            <a:ext cx="1108950" cy="1183449"/>
          </a:xfrm>
          <a:prstGeom prst="rect">
            <a:avLst/>
          </a:prstGeom>
          <a:noFill/>
          <a:ln>
            <a:noFill/>
          </a:ln>
        </p:spPr>
      </p:pic>
      <p:pic>
        <p:nvPicPr>
          <p:cNvPr id="581" name="Google Shape;581;p88"/>
          <p:cNvPicPr preferRelativeResize="0"/>
          <p:nvPr/>
        </p:nvPicPr>
        <p:blipFill rotWithShape="1">
          <a:blip r:embed="rId3">
            <a:alphaModFix/>
          </a:blip>
          <a:srcRect b="0" l="0" r="0" t="43677"/>
          <a:stretch/>
        </p:blipFill>
        <p:spPr>
          <a:xfrm>
            <a:off x="2330925" y="-5"/>
            <a:ext cx="2731549" cy="1552849"/>
          </a:xfrm>
          <a:prstGeom prst="rect">
            <a:avLst/>
          </a:prstGeom>
          <a:noFill/>
          <a:ln>
            <a:noFill/>
          </a:ln>
        </p:spPr>
      </p:pic>
      <p:pic>
        <p:nvPicPr>
          <p:cNvPr id="582" name="Google Shape;582;p88"/>
          <p:cNvPicPr preferRelativeResize="0"/>
          <p:nvPr/>
        </p:nvPicPr>
        <p:blipFill rotWithShape="1">
          <a:blip r:embed="rId4">
            <a:alphaModFix/>
          </a:blip>
          <a:srcRect b="48870" l="0" r="0" t="0"/>
          <a:stretch/>
        </p:blipFill>
        <p:spPr>
          <a:xfrm>
            <a:off x="5931425" y="3877102"/>
            <a:ext cx="2790401" cy="1280224"/>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_1">
    <p:spTree>
      <p:nvGrpSpPr>
        <p:cNvPr id="583" name="Shape 583"/>
        <p:cNvGrpSpPr/>
        <p:nvPr/>
      </p:nvGrpSpPr>
      <p:grpSpPr>
        <a:xfrm>
          <a:off x="0" y="0"/>
          <a:ext cx="0" cy="0"/>
          <a:chOff x="0" y="0"/>
          <a:chExt cx="0" cy="0"/>
        </a:xfrm>
      </p:grpSpPr>
      <p:sp>
        <p:nvSpPr>
          <p:cNvPr id="584" name="Google Shape;584;p89"/>
          <p:cNvSpPr txBox="1"/>
          <p:nvPr>
            <p:ph hasCustomPrompt="1" type="title"/>
          </p:nvPr>
        </p:nvSpPr>
        <p:spPr>
          <a:xfrm>
            <a:off x="786375" y="2572936"/>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585" name="Google Shape;585;p89"/>
          <p:cNvSpPr txBox="1"/>
          <p:nvPr>
            <p:ph idx="1" type="subTitle"/>
          </p:nvPr>
        </p:nvSpPr>
        <p:spPr>
          <a:xfrm>
            <a:off x="1615440" y="2449202"/>
            <a:ext cx="25329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4"/>
                </a:solidFill>
                <a:latin typeface="Oswald"/>
                <a:ea typeface="Oswald"/>
                <a:cs typeface="Oswald"/>
                <a:sym typeface="Oswald"/>
              </a:defRPr>
            </a:lvl1pPr>
            <a:lvl2pPr lvl="1" rtl="0">
              <a:spcBef>
                <a:spcPts val="1600"/>
              </a:spcBef>
              <a:spcAft>
                <a:spcPts val="0"/>
              </a:spcAft>
              <a:buNone/>
              <a:defRPr sz="1800">
                <a:solidFill>
                  <a:schemeClr val="accent4"/>
                </a:solidFill>
                <a:latin typeface="Oswald"/>
                <a:ea typeface="Oswald"/>
                <a:cs typeface="Oswald"/>
                <a:sym typeface="Oswald"/>
              </a:defRPr>
            </a:lvl2pPr>
            <a:lvl3pPr lvl="2" rtl="0">
              <a:spcBef>
                <a:spcPts val="1600"/>
              </a:spcBef>
              <a:spcAft>
                <a:spcPts val="0"/>
              </a:spcAft>
              <a:buNone/>
              <a:defRPr sz="1800">
                <a:solidFill>
                  <a:schemeClr val="accent4"/>
                </a:solidFill>
                <a:latin typeface="Oswald"/>
                <a:ea typeface="Oswald"/>
                <a:cs typeface="Oswald"/>
                <a:sym typeface="Oswald"/>
              </a:defRPr>
            </a:lvl3pPr>
            <a:lvl4pPr lvl="3" rtl="0">
              <a:spcBef>
                <a:spcPts val="1600"/>
              </a:spcBef>
              <a:spcAft>
                <a:spcPts val="0"/>
              </a:spcAft>
              <a:buNone/>
              <a:defRPr sz="1800">
                <a:solidFill>
                  <a:schemeClr val="accent4"/>
                </a:solidFill>
                <a:latin typeface="Oswald"/>
                <a:ea typeface="Oswald"/>
                <a:cs typeface="Oswald"/>
                <a:sym typeface="Oswald"/>
              </a:defRPr>
            </a:lvl4pPr>
            <a:lvl5pPr lvl="4" rtl="0">
              <a:spcBef>
                <a:spcPts val="1600"/>
              </a:spcBef>
              <a:spcAft>
                <a:spcPts val="0"/>
              </a:spcAft>
              <a:buNone/>
              <a:defRPr sz="1800">
                <a:solidFill>
                  <a:schemeClr val="accent4"/>
                </a:solidFill>
                <a:latin typeface="Oswald"/>
                <a:ea typeface="Oswald"/>
                <a:cs typeface="Oswald"/>
                <a:sym typeface="Oswald"/>
              </a:defRPr>
            </a:lvl5pPr>
            <a:lvl6pPr lvl="5" rtl="0">
              <a:spcBef>
                <a:spcPts val="1600"/>
              </a:spcBef>
              <a:spcAft>
                <a:spcPts val="0"/>
              </a:spcAft>
              <a:buNone/>
              <a:defRPr sz="1800">
                <a:solidFill>
                  <a:schemeClr val="accent4"/>
                </a:solidFill>
                <a:latin typeface="Oswald"/>
                <a:ea typeface="Oswald"/>
                <a:cs typeface="Oswald"/>
                <a:sym typeface="Oswald"/>
              </a:defRPr>
            </a:lvl6pPr>
            <a:lvl7pPr lvl="6" rtl="0">
              <a:spcBef>
                <a:spcPts val="1600"/>
              </a:spcBef>
              <a:spcAft>
                <a:spcPts val="0"/>
              </a:spcAft>
              <a:buNone/>
              <a:defRPr sz="1800">
                <a:solidFill>
                  <a:schemeClr val="accent4"/>
                </a:solidFill>
                <a:latin typeface="Oswald"/>
                <a:ea typeface="Oswald"/>
                <a:cs typeface="Oswald"/>
                <a:sym typeface="Oswald"/>
              </a:defRPr>
            </a:lvl7pPr>
            <a:lvl8pPr lvl="7" rtl="0">
              <a:spcBef>
                <a:spcPts val="1600"/>
              </a:spcBef>
              <a:spcAft>
                <a:spcPts val="0"/>
              </a:spcAft>
              <a:buNone/>
              <a:defRPr sz="1800">
                <a:solidFill>
                  <a:schemeClr val="accent4"/>
                </a:solidFill>
                <a:latin typeface="Oswald"/>
                <a:ea typeface="Oswald"/>
                <a:cs typeface="Oswald"/>
                <a:sym typeface="Oswald"/>
              </a:defRPr>
            </a:lvl8pPr>
            <a:lvl9pPr lvl="8" rtl="0">
              <a:spcBef>
                <a:spcPts val="1600"/>
              </a:spcBef>
              <a:spcAft>
                <a:spcPts val="1600"/>
              </a:spcAft>
              <a:buNone/>
              <a:defRPr sz="1800">
                <a:solidFill>
                  <a:schemeClr val="accent4"/>
                </a:solidFill>
                <a:latin typeface="Oswald"/>
                <a:ea typeface="Oswald"/>
                <a:cs typeface="Oswald"/>
                <a:sym typeface="Oswald"/>
              </a:defRPr>
            </a:lvl9pPr>
          </a:lstStyle>
          <a:p/>
        </p:txBody>
      </p:sp>
      <p:sp>
        <p:nvSpPr>
          <p:cNvPr id="586" name="Google Shape;586;p89"/>
          <p:cNvSpPr txBox="1"/>
          <p:nvPr>
            <p:ph idx="2" type="subTitle"/>
          </p:nvPr>
        </p:nvSpPr>
        <p:spPr>
          <a:xfrm>
            <a:off x="1615440" y="2948834"/>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587" name="Google Shape;587;p89"/>
          <p:cNvSpPr txBox="1"/>
          <p:nvPr>
            <p:ph hasCustomPrompt="1" idx="3" type="title"/>
          </p:nvPr>
        </p:nvSpPr>
        <p:spPr>
          <a:xfrm>
            <a:off x="786375" y="3683399"/>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588" name="Google Shape;588;p89"/>
          <p:cNvSpPr txBox="1"/>
          <p:nvPr>
            <p:ph idx="4" type="subTitle"/>
          </p:nvPr>
        </p:nvSpPr>
        <p:spPr>
          <a:xfrm>
            <a:off x="1615440" y="3559423"/>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589" name="Google Shape;589;p89"/>
          <p:cNvSpPr txBox="1"/>
          <p:nvPr>
            <p:ph idx="5" type="subTitle"/>
          </p:nvPr>
        </p:nvSpPr>
        <p:spPr>
          <a:xfrm>
            <a:off x="1615440" y="4058172"/>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590" name="Google Shape;590;p89"/>
          <p:cNvSpPr txBox="1"/>
          <p:nvPr>
            <p:ph hasCustomPrompt="1" idx="6" type="title"/>
          </p:nvPr>
        </p:nvSpPr>
        <p:spPr>
          <a:xfrm flipH="1">
            <a:off x="4693925" y="2572936"/>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591" name="Google Shape;591;p89"/>
          <p:cNvSpPr txBox="1"/>
          <p:nvPr>
            <p:ph idx="7" type="subTitle"/>
          </p:nvPr>
        </p:nvSpPr>
        <p:spPr>
          <a:xfrm flipH="1">
            <a:off x="5522976" y="2449202"/>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592" name="Google Shape;592;p89"/>
          <p:cNvSpPr txBox="1"/>
          <p:nvPr>
            <p:ph idx="8" type="subTitle"/>
          </p:nvPr>
        </p:nvSpPr>
        <p:spPr>
          <a:xfrm flipH="1">
            <a:off x="5522856" y="2948834"/>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593" name="Google Shape;593;p89"/>
          <p:cNvSpPr txBox="1"/>
          <p:nvPr>
            <p:ph hasCustomPrompt="1" idx="9" type="title"/>
          </p:nvPr>
        </p:nvSpPr>
        <p:spPr>
          <a:xfrm flipH="1">
            <a:off x="4693925" y="3683399"/>
            <a:ext cx="66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2400"/>
              <a:buNone/>
              <a:defRPr sz="2400"/>
            </a:lvl1pPr>
            <a:lvl2pPr lvl="1" rtl="0" algn="ctr">
              <a:spcBef>
                <a:spcPts val="0"/>
              </a:spcBef>
              <a:spcAft>
                <a:spcPts val="0"/>
              </a:spcAft>
              <a:buClr>
                <a:schemeClr val="accent5"/>
              </a:buClr>
              <a:buSzPts val="2400"/>
              <a:buNone/>
              <a:defRPr sz="2400">
                <a:solidFill>
                  <a:schemeClr val="accent5"/>
                </a:solidFill>
              </a:defRPr>
            </a:lvl2pPr>
            <a:lvl3pPr lvl="2" rtl="0" algn="ctr">
              <a:spcBef>
                <a:spcPts val="0"/>
              </a:spcBef>
              <a:spcAft>
                <a:spcPts val="0"/>
              </a:spcAft>
              <a:buClr>
                <a:schemeClr val="accent5"/>
              </a:buClr>
              <a:buSzPts val="2400"/>
              <a:buNone/>
              <a:defRPr sz="2400">
                <a:solidFill>
                  <a:schemeClr val="accent5"/>
                </a:solidFill>
              </a:defRPr>
            </a:lvl3pPr>
            <a:lvl4pPr lvl="3" rtl="0" algn="ctr">
              <a:spcBef>
                <a:spcPts val="0"/>
              </a:spcBef>
              <a:spcAft>
                <a:spcPts val="0"/>
              </a:spcAft>
              <a:buClr>
                <a:schemeClr val="accent5"/>
              </a:buClr>
              <a:buSzPts val="2400"/>
              <a:buNone/>
              <a:defRPr sz="2400">
                <a:solidFill>
                  <a:schemeClr val="accent5"/>
                </a:solidFill>
              </a:defRPr>
            </a:lvl4pPr>
            <a:lvl5pPr lvl="4" rtl="0" algn="ctr">
              <a:spcBef>
                <a:spcPts val="0"/>
              </a:spcBef>
              <a:spcAft>
                <a:spcPts val="0"/>
              </a:spcAft>
              <a:buClr>
                <a:schemeClr val="accent5"/>
              </a:buClr>
              <a:buSzPts val="2400"/>
              <a:buNone/>
              <a:defRPr sz="2400">
                <a:solidFill>
                  <a:schemeClr val="accent5"/>
                </a:solidFill>
              </a:defRPr>
            </a:lvl5pPr>
            <a:lvl6pPr lvl="5" rtl="0" algn="ctr">
              <a:spcBef>
                <a:spcPts val="0"/>
              </a:spcBef>
              <a:spcAft>
                <a:spcPts val="0"/>
              </a:spcAft>
              <a:buClr>
                <a:schemeClr val="accent5"/>
              </a:buClr>
              <a:buSzPts val="2400"/>
              <a:buNone/>
              <a:defRPr sz="2400">
                <a:solidFill>
                  <a:schemeClr val="accent5"/>
                </a:solidFill>
              </a:defRPr>
            </a:lvl6pPr>
            <a:lvl7pPr lvl="6" rtl="0" algn="ctr">
              <a:spcBef>
                <a:spcPts val="0"/>
              </a:spcBef>
              <a:spcAft>
                <a:spcPts val="0"/>
              </a:spcAft>
              <a:buClr>
                <a:schemeClr val="accent5"/>
              </a:buClr>
              <a:buSzPts val="2400"/>
              <a:buNone/>
              <a:defRPr sz="2400">
                <a:solidFill>
                  <a:schemeClr val="accent5"/>
                </a:solidFill>
              </a:defRPr>
            </a:lvl7pPr>
            <a:lvl8pPr lvl="7" rtl="0" algn="ctr">
              <a:spcBef>
                <a:spcPts val="0"/>
              </a:spcBef>
              <a:spcAft>
                <a:spcPts val="0"/>
              </a:spcAft>
              <a:buClr>
                <a:schemeClr val="accent5"/>
              </a:buClr>
              <a:buSzPts val="2400"/>
              <a:buNone/>
              <a:defRPr sz="2400">
                <a:solidFill>
                  <a:schemeClr val="accent5"/>
                </a:solidFill>
              </a:defRPr>
            </a:lvl8pPr>
            <a:lvl9pPr lvl="8" rtl="0" algn="ctr">
              <a:spcBef>
                <a:spcPts val="0"/>
              </a:spcBef>
              <a:spcAft>
                <a:spcPts val="0"/>
              </a:spcAft>
              <a:buClr>
                <a:schemeClr val="accent5"/>
              </a:buClr>
              <a:buSzPts val="2400"/>
              <a:buNone/>
              <a:defRPr sz="2400">
                <a:solidFill>
                  <a:schemeClr val="accent5"/>
                </a:solidFill>
              </a:defRPr>
            </a:lvl9pPr>
          </a:lstStyle>
          <a:p>
            <a:r>
              <a:t>xx%</a:t>
            </a:r>
          </a:p>
        </p:txBody>
      </p:sp>
      <p:sp>
        <p:nvSpPr>
          <p:cNvPr id="594" name="Google Shape;594;p89"/>
          <p:cNvSpPr txBox="1"/>
          <p:nvPr>
            <p:ph idx="13" type="subTitle"/>
          </p:nvPr>
        </p:nvSpPr>
        <p:spPr>
          <a:xfrm flipH="1">
            <a:off x="5522976" y="3559423"/>
            <a:ext cx="2532900" cy="44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solidFill>
                  <a:schemeClr val="accent1"/>
                </a:solidFill>
                <a:latin typeface="Oswald"/>
                <a:ea typeface="Oswald"/>
                <a:cs typeface="Oswald"/>
                <a:sym typeface="Oswald"/>
              </a:defRPr>
            </a:lvl1pPr>
            <a:lvl2pPr lvl="1" rtl="0">
              <a:lnSpc>
                <a:spcPct val="100000"/>
              </a:lnSpc>
              <a:spcBef>
                <a:spcPts val="1600"/>
              </a:spcBef>
              <a:spcAft>
                <a:spcPts val="0"/>
              </a:spcAft>
              <a:buNone/>
              <a:defRPr sz="1800">
                <a:solidFill>
                  <a:schemeClr val="accent1"/>
                </a:solidFill>
                <a:latin typeface="Oswald"/>
                <a:ea typeface="Oswald"/>
                <a:cs typeface="Oswald"/>
                <a:sym typeface="Oswald"/>
              </a:defRPr>
            </a:lvl2pPr>
            <a:lvl3pPr lvl="2" rtl="0">
              <a:lnSpc>
                <a:spcPct val="100000"/>
              </a:lnSpc>
              <a:spcBef>
                <a:spcPts val="1600"/>
              </a:spcBef>
              <a:spcAft>
                <a:spcPts val="0"/>
              </a:spcAft>
              <a:buNone/>
              <a:defRPr sz="1800">
                <a:solidFill>
                  <a:schemeClr val="accent1"/>
                </a:solidFill>
                <a:latin typeface="Oswald"/>
                <a:ea typeface="Oswald"/>
                <a:cs typeface="Oswald"/>
                <a:sym typeface="Oswald"/>
              </a:defRPr>
            </a:lvl3pPr>
            <a:lvl4pPr lvl="3" rtl="0">
              <a:lnSpc>
                <a:spcPct val="100000"/>
              </a:lnSpc>
              <a:spcBef>
                <a:spcPts val="1600"/>
              </a:spcBef>
              <a:spcAft>
                <a:spcPts val="0"/>
              </a:spcAft>
              <a:buNone/>
              <a:defRPr sz="1800">
                <a:solidFill>
                  <a:schemeClr val="accent1"/>
                </a:solidFill>
                <a:latin typeface="Oswald"/>
                <a:ea typeface="Oswald"/>
                <a:cs typeface="Oswald"/>
                <a:sym typeface="Oswald"/>
              </a:defRPr>
            </a:lvl4pPr>
            <a:lvl5pPr lvl="4" rtl="0">
              <a:lnSpc>
                <a:spcPct val="100000"/>
              </a:lnSpc>
              <a:spcBef>
                <a:spcPts val="1600"/>
              </a:spcBef>
              <a:spcAft>
                <a:spcPts val="0"/>
              </a:spcAft>
              <a:buNone/>
              <a:defRPr sz="1800">
                <a:solidFill>
                  <a:schemeClr val="accent1"/>
                </a:solidFill>
                <a:latin typeface="Oswald"/>
                <a:ea typeface="Oswald"/>
                <a:cs typeface="Oswald"/>
                <a:sym typeface="Oswald"/>
              </a:defRPr>
            </a:lvl5pPr>
            <a:lvl6pPr lvl="5" rtl="0">
              <a:lnSpc>
                <a:spcPct val="100000"/>
              </a:lnSpc>
              <a:spcBef>
                <a:spcPts val="1600"/>
              </a:spcBef>
              <a:spcAft>
                <a:spcPts val="0"/>
              </a:spcAft>
              <a:buNone/>
              <a:defRPr sz="1800">
                <a:solidFill>
                  <a:schemeClr val="accent1"/>
                </a:solidFill>
                <a:latin typeface="Oswald"/>
                <a:ea typeface="Oswald"/>
                <a:cs typeface="Oswald"/>
                <a:sym typeface="Oswald"/>
              </a:defRPr>
            </a:lvl6pPr>
            <a:lvl7pPr lvl="6" rtl="0">
              <a:lnSpc>
                <a:spcPct val="100000"/>
              </a:lnSpc>
              <a:spcBef>
                <a:spcPts val="1600"/>
              </a:spcBef>
              <a:spcAft>
                <a:spcPts val="0"/>
              </a:spcAft>
              <a:buNone/>
              <a:defRPr sz="1800">
                <a:solidFill>
                  <a:schemeClr val="accent1"/>
                </a:solidFill>
                <a:latin typeface="Oswald"/>
                <a:ea typeface="Oswald"/>
                <a:cs typeface="Oswald"/>
                <a:sym typeface="Oswald"/>
              </a:defRPr>
            </a:lvl7pPr>
            <a:lvl8pPr lvl="7" rtl="0">
              <a:lnSpc>
                <a:spcPct val="100000"/>
              </a:lnSpc>
              <a:spcBef>
                <a:spcPts val="1600"/>
              </a:spcBef>
              <a:spcAft>
                <a:spcPts val="0"/>
              </a:spcAft>
              <a:buNone/>
              <a:defRPr sz="1800">
                <a:solidFill>
                  <a:schemeClr val="accent1"/>
                </a:solidFill>
                <a:latin typeface="Oswald"/>
                <a:ea typeface="Oswald"/>
                <a:cs typeface="Oswald"/>
                <a:sym typeface="Oswald"/>
              </a:defRPr>
            </a:lvl8pPr>
            <a:lvl9pPr lvl="8" rtl="0">
              <a:lnSpc>
                <a:spcPct val="100000"/>
              </a:lnSpc>
              <a:spcBef>
                <a:spcPts val="1600"/>
              </a:spcBef>
              <a:spcAft>
                <a:spcPts val="1600"/>
              </a:spcAft>
              <a:buNone/>
              <a:defRPr sz="1800">
                <a:solidFill>
                  <a:schemeClr val="accent1"/>
                </a:solidFill>
                <a:latin typeface="Oswald"/>
                <a:ea typeface="Oswald"/>
                <a:cs typeface="Oswald"/>
                <a:sym typeface="Oswald"/>
              </a:defRPr>
            </a:lvl9pPr>
          </a:lstStyle>
          <a:p/>
        </p:txBody>
      </p:sp>
      <p:sp>
        <p:nvSpPr>
          <p:cNvPr id="595" name="Google Shape;595;p89"/>
          <p:cNvSpPr txBox="1"/>
          <p:nvPr>
            <p:ph idx="14" type="subTitle"/>
          </p:nvPr>
        </p:nvSpPr>
        <p:spPr>
          <a:xfrm flipH="1">
            <a:off x="5522856" y="4058172"/>
            <a:ext cx="24690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pic>
        <p:nvPicPr>
          <p:cNvPr id="596" name="Google Shape;596;p89"/>
          <p:cNvPicPr preferRelativeResize="0"/>
          <p:nvPr/>
        </p:nvPicPr>
        <p:blipFill rotWithShape="1">
          <a:blip r:embed="rId2">
            <a:alphaModFix/>
          </a:blip>
          <a:srcRect b="99" l="0" r="0" t="109"/>
          <a:stretch/>
        </p:blipFill>
        <p:spPr>
          <a:xfrm>
            <a:off x="0" y="-35412"/>
            <a:ext cx="3314701" cy="2143124"/>
          </a:xfrm>
          <a:prstGeom prst="rect">
            <a:avLst/>
          </a:prstGeom>
          <a:noFill/>
          <a:ln>
            <a:noFill/>
          </a:ln>
        </p:spPr>
      </p:pic>
      <p:pic>
        <p:nvPicPr>
          <p:cNvPr id="597" name="Google Shape;597;p89"/>
          <p:cNvPicPr preferRelativeResize="0"/>
          <p:nvPr/>
        </p:nvPicPr>
        <p:blipFill rotWithShape="1">
          <a:blip r:embed="rId3">
            <a:alphaModFix/>
          </a:blip>
          <a:srcRect b="0" l="219" r="209" t="0"/>
          <a:stretch/>
        </p:blipFill>
        <p:spPr>
          <a:xfrm rot="10800000">
            <a:off x="8129025" y="4297675"/>
            <a:ext cx="603504" cy="603504"/>
          </a:xfrm>
          <a:prstGeom prst="rect">
            <a:avLst/>
          </a:prstGeom>
          <a:noFill/>
          <a:ln>
            <a:noFill/>
          </a:ln>
        </p:spPr>
      </p:pic>
      <p:pic>
        <p:nvPicPr>
          <p:cNvPr id="598" name="Google Shape;598;p89"/>
          <p:cNvPicPr preferRelativeResize="0"/>
          <p:nvPr/>
        </p:nvPicPr>
        <p:blipFill rotWithShape="1">
          <a:blip r:embed="rId4">
            <a:alphaModFix/>
          </a:blip>
          <a:srcRect b="11505" l="0" r="0" t="-4972"/>
          <a:stretch/>
        </p:blipFill>
        <p:spPr>
          <a:xfrm rot="10800000">
            <a:off x="7701639" y="0"/>
            <a:ext cx="1458274" cy="972175"/>
          </a:xfrm>
          <a:prstGeom prst="rect">
            <a:avLst/>
          </a:prstGeom>
          <a:noFill/>
          <a:ln>
            <a:noFill/>
          </a:ln>
        </p:spPr>
      </p:pic>
      <p:sp>
        <p:nvSpPr>
          <p:cNvPr id="599" name="Google Shape;599;p89"/>
          <p:cNvSpPr txBox="1"/>
          <p:nvPr>
            <p:ph idx="15" type="title"/>
          </p:nvPr>
        </p:nvSpPr>
        <p:spPr>
          <a:xfrm>
            <a:off x="4572000" y="539500"/>
            <a:ext cx="3858900" cy="841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500">
                <a:solidFill>
                  <a:schemeClr val="accent1"/>
                </a:solidFill>
              </a:defRPr>
            </a:lvl1pPr>
            <a:lvl2pPr lvl="1" rtl="0" algn="ctr">
              <a:spcBef>
                <a:spcPts val="0"/>
              </a:spcBef>
              <a:spcAft>
                <a:spcPts val="0"/>
              </a:spcAft>
              <a:buNone/>
              <a:defRPr>
                <a:solidFill>
                  <a:schemeClr val="accent1"/>
                </a:solidFill>
                <a:latin typeface="Open Sans"/>
                <a:ea typeface="Open Sans"/>
                <a:cs typeface="Open Sans"/>
                <a:sym typeface="Open Sans"/>
              </a:defRPr>
            </a:lvl2pPr>
            <a:lvl3pPr lvl="2" rtl="0" algn="ctr">
              <a:spcBef>
                <a:spcPts val="0"/>
              </a:spcBef>
              <a:spcAft>
                <a:spcPts val="0"/>
              </a:spcAft>
              <a:buNone/>
              <a:defRPr>
                <a:solidFill>
                  <a:schemeClr val="accent1"/>
                </a:solidFill>
                <a:latin typeface="Open Sans"/>
                <a:ea typeface="Open Sans"/>
                <a:cs typeface="Open Sans"/>
                <a:sym typeface="Open Sans"/>
              </a:defRPr>
            </a:lvl3pPr>
            <a:lvl4pPr lvl="3" rtl="0" algn="ctr">
              <a:spcBef>
                <a:spcPts val="0"/>
              </a:spcBef>
              <a:spcAft>
                <a:spcPts val="0"/>
              </a:spcAft>
              <a:buNone/>
              <a:defRPr>
                <a:solidFill>
                  <a:schemeClr val="accent1"/>
                </a:solidFill>
                <a:latin typeface="Open Sans"/>
                <a:ea typeface="Open Sans"/>
                <a:cs typeface="Open Sans"/>
                <a:sym typeface="Open Sans"/>
              </a:defRPr>
            </a:lvl4pPr>
            <a:lvl5pPr lvl="4" rtl="0" algn="ctr">
              <a:spcBef>
                <a:spcPts val="0"/>
              </a:spcBef>
              <a:spcAft>
                <a:spcPts val="0"/>
              </a:spcAft>
              <a:buNone/>
              <a:defRPr>
                <a:solidFill>
                  <a:schemeClr val="accent1"/>
                </a:solidFill>
                <a:latin typeface="Open Sans"/>
                <a:ea typeface="Open Sans"/>
                <a:cs typeface="Open Sans"/>
                <a:sym typeface="Open Sans"/>
              </a:defRPr>
            </a:lvl5pPr>
            <a:lvl6pPr lvl="5" rtl="0" algn="ctr">
              <a:spcBef>
                <a:spcPts val="0"/>
              </a:spcBef>
              <a:spcAft>
                <a:spcPts val="0"/>
              </a:spcAft>
              <a:buNone/>
              <a:defRPr>
                <a:solidFill>
                  <a:schemeClr val="accent1"/>
                </a:solidFill>
                <a:latin typeface="Open Sans"/>
                <a:ea typeface="Open Sans"/>
                <a:cs typeface="Open Sans"/>
                <a:sym typeface="Open Sans"/>
              </a:defRPr>
            </a:lvl6pPr>
            <a:lvl7pPr lvl="6" rtl="0" algn="ctr">
              <a:spcBef>
                <a:spcPts val="0"/>
              </a:spcBef>
              <a:spcAft>
                <a:spcPts val="0"/>
              </a:spcAft>
              <a:buNone/>
              <a:defRPr>
                <a:solidFill>
                  <a:schemeClr val="accent1"/>
                </a:solidFill>
                <a:latin typeface="Open Sans"/>
                <a:ea typeface="Open Sans"/>
                <a:cs typeface="Open Sans"/>
                <a:sym typeface="Open Sans"/>
              </a:defRPr>
            </a:lvl7pPr>
            <a:lvl8pPr lvl="7" rtl="0" algn="ctr">
              <a:spcBef>
                <a:spcPts val="0"/>
              </a:spcBef>
              <a:spcAft>
                <a:spcPts val="0"/>
              </a:spcAft>
              <a:buNone/>
              <a:defRPr>
                <a:solidFill>
                  <a:schemeClr val="accent1"/>
                </a:solidFill>
                <a:latin typeface="Open Sans"/>
                <a:ea typeface="Open Sans"/>
                <a:cs typeface="Open Sans"/>
                <a:sym typeface="Open Sans"/>
              </a:defRPr>
            </a:lvl8pPr>
            <a:lvl9pPr lvl="8" rtl="0" algn="ctr">
              <a:spcBef>
                <a:spcPts val="0"/>
              </a:spcBef>
              <a:spcAft>
                <a:spcPts val="0"/>
              </a:spcAft>
              <a:buNone/>
              <a:defRPr>
                <a:solidFill>
                  <a:schemeClr val="accent1"/>
                </a:solidFill>
                <a:latin typeface="Open Sans"/>
                <a:ea typeface="Open Sans"/>
                <a:cs typeface="Open Sans"/>
                <a:sym typeface="Open Sans"/>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1">
  <p:cSld name="CUSTOM_1_1">
    <p:bg>
      <p:bgPr>
        <a:solidFill>
          <a:schemeClr val="dk1"/>
        </a:solidFill>
      </p:bgPr>
    </p:bg>
    <p:spTree>
      <p:nvGrpSpPr>
        <p:cNvPr id="600" name="Shape 600"/>
        <p:cNvGrpSpPr/>
        <p:nvPr/>
      </p:nvGrpSpPr>
      <p:grpSpPr>
        <a:xfrm>
          <a:off x="0" y="0"/>
          <a:ext cx="0" cy="0"/>
          <a:chOff x="0" y="0"/>
          <a:chExt cx="0" cy="0"/>
        </a:xfrm>
      </p:grpSpPr>
      <p:sp>
        <p:nvSpPr>
          <p:cNvPr id="601" name="Google Shape;601;p90"/>
          <p:cNvSpPr txBox="1"/>
          <p:nvPr>
            <p:ph hasCustomPrompt="1" type="title"/>
          </p:nvPr>
        </p:nvSpPr>
        <p:spPr>
          <a:xfrm>
            <a:off x="5769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602" name="Google Shape;602;p90"/>
          <p:cNvSpPr txBox="1"/>
          <p:nvPr>
            <p:ph idx="1" type="subTitle"/>
          </p:nvPr>
        </p:nvSpPr>
        <p:spPr>
          <a:xfrm>
            <a:off x="12068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603" name="Google Shape;603;p90"/>
          <p:cNvSpPr txBox="1"/>
          <p:nvPr>
            <p:ph idx="2" type="subTitle"/>
          </p:nvPr>
        </p:nvSpPr>
        <p:spPr>
          <a:xfrm>
            <a:off x="12068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604" name="Google Shape;604;p90"/>
          <p:cNvSpPr txBox="1"/>
          <p:nvPr>
            <p:ph idx="3" type="title"/>
          </p:nvPr>
        </p:nvSpPr>
        <p:spPr>
          <a:xfrm>
            <a:off x="1108950" y="539500"/>
            <a:ext cx="69261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solidFill>
                  <a:schemeClr val="lt1"/>
                </a:solidFill>
              </a:defRPr>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p:txBody>
      </p:sp>
      <p:sp>
        <p:nvSpPr>
          <p:cNvPr id="605" name="Google Shape;605;p90"/>
          <p:cNvSpPr txBox="1"/>
          <p:nvPr>
            <p:ph hasCustomPrompt="1" idx="4" type="title"/>
          </p:nvPr>
        </p:nvSpPr>
        <p:spPr>
          <a:xfrm>
            <a:off x="32403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606" name="Google Shape;606;p90"/>
          <p:cNvSpPr txBox="1"/>
          <p:nvPr>
            <p:ph idx="5" type="subTitle"/>
          </p:nvPr>
        </p:nvSpPr>
        <p:spPr>
          <a:xfrm>
            <a:off x="38702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607" name="Google Shape;607;p90"/>
          <p:cNvSpPr txBox="1"/>
          <p:nvPr>
            <p:ph idx="6" type="subTitle"/>
          </p:nvPr>
        </p:nvSpPr>
        <p:spPr>
          <a:xfrm>
            <a:off x="38702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608" name="Google Shape;608;p90"/>
          <p:cNvSpPr txBox="1"/>
          <p:nvPr>
            <p:ph hasCustomPrompt="1" idx="7" type="title"/>
          </p:nvPr>
        </p:nvSpPr>
        <p:spPr>
          <a:xfrm>
            <a:off x="5903701" y="154862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609" name="Google Shape;609;p90"/>
          <p:cNvSpPr txBox="1"/>
          <p:nvPr>
            <p:ph idx="8" type="subTitle"/>
          </p:nvPr>
        </p:nvSpPr>
        <p:spPr>
          <a:xfrm>
            <a:off x="6533699" y="154862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610" name="Google Shape;610;p90"/>
          <p:cNvSpPr txBox="1"/>
          <p:nvPr>
            <p:ph idx="9" type="subTitle"/>
          </p:nvPr>
        </p:nvSpPr>
        <p:spPr>
          <a:xfrm>
            <a:off x="6533691" y="224507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611" name="Google Shape;611;p90"/>
          <p:cNvSpPr txBox="1"/>
          <p:nvPr>
            <p:ph hasCustomPrompt="1" idx="13" type="title"/>
          </p:nvPr>
        </p:nvSpPr>
        <p:spPr>
          <a:xfrm>
            <a:off x="5769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612" name="Google Shape;612;p90"/>
          <p:cNvSpPr txBox="1"/>
          <p:nvPr>
            <p:ph idx="14" type="subTitle"/>
          </p:nvPr>
        </p:nvSpPr>
        <p:spPr>
          <a:xfrm>
            <a:off x="12068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613" name="Google Shape;613;p90"/>
          <p:cNvSpPr txBox="1"/>
          <p:nvPr>
            <p:ph idx="15" type="subTitle"/>
          </p:nvPr>
        </p:nvSpPr>
        <p:spPr>
          <a:xfrm>
            <a:off x="12068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614" name="Google Shape;614;p90"/>
          <p:cNvSpPr txBox="1"/>
          <p:nvPr>
            <p:ph hasCustomPrompt="1" idx="16" type="title"/>
          </p:nvPr>
        </p:nvSpPr>
        <p:spPr>
          <a:xfrm>
            <a:off x="32403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615" name="Google Shape;615;p90"/>
          <p:cNvSpPr txBox="1"/>
          <p:nvPr>
            <p:ph idx="17" type="subTitle"/>
          </p:nvPr>
        </p:nvSpPr>
        <p:spPr>
          <a:xfrm>
            <a:off x="38702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616" name="Google Shape;616;p90"/>
          <p:cNvSpPr txBox="1"/>
          <p:nvPr>
            <p:ph idx="18" type="subTitle"/>
          </p:nvPr>
        </p:nvSpPr>
        <p:spPr>
          <a:xfrm>
            <a:off x="38702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617" name="Google Shape;617;p90"/>
          <p:cNvSpPr txBox="1"/>
          <p:nvPr>
            <p:ph hasCustomPrompt="1" idx="19" type="title"/>
          </p:nvPr>
        </p:nvSpPr>
        <p:spPr>
          <a:xfrm>
            <a:off x="5903701" y="3239317"/>
            <a:ext cx="630000" cy="531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5"/>
              </a:buClr>
              <a:buSzPts val="2400"/>
              <a:buNone/>
              <a:defRPr sz="2400"/>
            </a:lvl1pPr>
            <a:lvl2pPr lvl="1" rtl="0" algn="ctr">
              <a:spcBef>
                <a:spcPts val="0"/>
              </a:spcBef>
              <a:spcAft>
                <a:spcPts val="0"/>
              </a:spcAft>
              <a:buClr>
                <a:schemeClr val="accent5"/>
              </a:buClr>
              <a:buSzPts val="3200"/>
              <a:buNone/>
              <a:defRPr sz="3200">
                <a:solidFill>
                  <a:schemeClr val="accent5"/>
                </a:solidFill>
              </a:defRPr>
            </a:lvl2pPr>
            <a:lvl3pPr lvl="2" rtl="0" algn="ctr">
              <a:spcBef>
                <a:spcPts val="0"/>
              </a:spcBef>
              <a:spcAft>
                <a:spcPts val="0"/>
              </a:spcAft>
              <a:buClr>
                <a:schemeClr val="accent5"/>
              </a:buClr>
              <a:buSzPts val="3200"/>
              <a:buNone/>
              <a:defRPr sz="3200">
                <a:solidFill>
                  <a:schemeClr val="accent5"/>
                </a:solidFill>
              </a:defRPr>
            </a:lvl3pPr>
            <a:lvl4pPr lvl="3" rtl="0" algn="ctr">
              <a:spcBef>
                <a:spcPts val="0"/>
              </a:spcBef>
              <a:spcAft>
                <a:spcPts val="0"/>
              </a:spcAft>
              <a:buClr>
                <a:schemeClr val="accent5"/>
              </a:buClr>
              <a:buSzPts val="3200"/>
              <a:buNone/>
              <a:defRPr sz="3200">
                <a:solidFill>
                  <a:schemeClr val="accent5"/>
                </a:solidFill>
              </a:defRPr>
            </a:lvl4pPr>
            <a:lvl5pPr lvl="4" rtl="0" algn="ctr">
              <a:spcBef>
                <a:spcPts val="0"/>
              </a:spcBef>
              <a:spcAft>
                <a:spcPts val="0"/>
              </a:spcAft>
              <a:buClr>
                <a:schemeClr val="accent5"/>
              </a:buClr>
              <a:buSzPts val="3200"/>
              <a:buNone/>
              <a:defRPr sz="3200">
                <a:solidFill>
                  <a:schemeClr val="accent5"/>
                </a:solidFill>
              </a:defRPr>
            </a:lvl5pPr>
            <a:lvl6pPr lvl="5" rtl="0" algn="ctr">
              <a:spcBef>
                <a:spcPts val="0"/>
              </a:spcBef>
              <a:spcAft>
                <a:spcPts val="0"/>
              </a:spcAft>
              <a:buClr>
                <a:schemeClr val="accent5"/>
              </a:buClr>
              <a:buSzPts val="3200"/>
              <a:buNone/>
              <a:defRPr sz="3200">
                <a:solidFill>
                  <a:schemeClr val="accent5"/>
                </a:solidFill>
              </a:defRPr>
            </a:lvl6pPr>
            <a:lvl7pPr lvl="6" rtl="0" algn="ctr">
              <a:spcBef>
                <a:spcPts val="0"/>
              </a:spcBef>
              <a:spcAft>
                <a:spcPts val="0"/>
              </a:spcAft>
              <a:buClr>
                <a:schemeClr val="accent5"/>
              </a:buClr>
              <a:buSzPts val="3200"/>
              <a:buNone/>
              <a:defRPr sz="3200">
                <a:solidFill>
                  <a:schemeClr val="accent5"/>
                </a:solidFill>
              </a:defRPr>
            </a:lvl7pPr>
            <a:lvl8pPr lvl="7" rtl="0" algn="ctr">
              <a:spcBef>
                <a:spcPts val="0"/>
              </a:spcBef>
              <a:spcAft>
                <a:spcPts val="0"/>
              </a:spcAft>
              <a:buClr>
                <a:schemeClr val="accent5"/>
              </a:buClr>
              <a:buSzPts val="3200"/>
              <a:buNone/>
              <a:defRPr sz="3200">
                <a:solidFill>
                  <a:schemeClr val="accent5"/>
                </a:solidFill>
              </a:defRPr>
            </a:lvl8pPr>
            <a:lvl9pPr lvl="8" rtl="0" algn="ctr">
              <a:spcBef>
                <a:spcPts val="0"/>
              </a:spcBef>
              <a:spcAft>
                <a:spcPts val="0"/>
              </a:spcAft>
              <a:buClr>
                <a:schemeClr val="accent5"/>
              </a:buClr>
              <a:buSzPts val="3200"/>
              <a:buNone/>
              <a:defRPr sz="3200">
                <a:solidFill>
                  <a:schemeClr val="accent5"/>
                </a:solidFill>
              </a:defRPr>
            </a:lvl9pPr>
          </a:lstStyle>
          <a:p>
            <a:r>
              <a:t>xx%</a:t>
            </a:r>
          </a:p>
        </p:txBody>
      </p:sp>
      <p:sp>
        <p:nvSpPr>
          <p:cNvPr id="618" name="Google Shape;618;p90"/>
          <p:cNvSpPr txBox="1"/>
          <p:nvPr>
            <p:ph idx="20" type="subTitle"/>
          </p:nvPr>
        </p:nvSpPr>
        <p:spPr>
          <a:xfrm>
            <a:off x="6533699" y="3239317"/>
            <a:ext cx="2033400" cy="44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p:txBody>
      </p:sp>
      <p:sp>
        <p:nvSpPr>
          <p:cNvPr id="619" name="Google Shape;619;p90"/>
          <p:cNvSpPr txBox="1"/>
          <p:nvPr>
            <p:ph idx="21" type="subTitle"/>
          </p:nvPr>
        </p:nvSpPr>
        <p:spPr>
          <a:xfrm>
            <a:off x="6533691" y="3935767"/>
            <a:ext cx="1687800" cy="66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pic>
        <p:nvPicPr>
          <p:cNvPr id="620" name="Google Shape;620;p90"/>
          <p:cNvPicPr preferRelativeResize="0"/>
          <p:nvPr/>
        </p:nvPicPr>
        <p:blipFill rotWithShape="1">
          <a:blip r:embed="rId2">
            <a:alphaModFix/>
          </a:blip>
          <a:srcRect b="0" l="0" r="0" t="55512"/>
          <a:stretch/>
        </p:blipFill>
        <p:spPr>
          <a:xfrm>
            <a:off x="349950" y="0"/>
            <a:ext cx="2738250" cy="1223075"/>
          </a:xfrm>
          <a:prstGeom prst="rect">
            <a:avLst/>
          </a:prstGeom>
          <a:noFill/>
          <a:ln>
            <a:noFill/>
          </a:ln>
        </p:spPr>
      </p:pic>
      <p:pic>
        <p:nvPicPr>
          <p:cNvPr id="621" name="Google Shape;621;p90"/>
          <p:cNvPicPr preferRelativeResize="0"/>
          <p:nvPr/>
        </p:nvPicPr>
        <p:blipFill rotWithShape="1">
          <a:blip r:embed="rId3">
            <a:alphaModFix/>
          </a:blip>
          <a:srcRect b="0" l="0" r="57085" t="28335"/>
          <a:stretch/>
        </p:blipFill>
        <p:spPr>
          <a:xfrm>
            <a:off x="7654550" y="0"/>
            <a:ext cx="1489451" cy="2245074"/>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5">
    <p:spTree>
      <p:nvGrpSpPr>
        <p:cNvPr id="622" name="Shape 622"/>
        <p:cNvGrpSpPr/>
        <p:nvPr/>
      </p:nvGrpSpPr>
      <p:grpSpPr>
        <a:xfrm>
          <a:off x="0" y="0"/>
          <a:ext cx="0" cy="0"/>
          <a:chOff x="0" y="0"/>
          <a:chExt cx="0" cy="0"/>
        </a:xfrm>
      </p:grpSpPr>
      <p:pic>
        <p:nvPicPr>
          <p:cNvPr id="623" name="Google Shape;623;p91"/>
          <p:cNvPicPr preferRelativeResize="0"/>
          <p:nvPr/>
        </p:nvPicPr>
        <p:blipFill rotWithShape="1">
          <a:blip r:embed="rId2">
            <a:alphaModFix/>
          </a:blip>
          <a:srcRect b="-2087" l="0" r="0" t="12896"/>
          <a:stretch/>
        </p:blipFill>
        <p:spPr>
          <a:xfrm flipH="1" rot="10800000">
            <a:off x="495750" y="3042949"/>
            <a:ext cx="3623125" cy="2093876"/>
          </a:xfrm>
          <a:prstGeom prst="rect">
            <a:avLst/>
          </a:prstGeom>
          <a:noFill/>
          <a:ln>
            <a:noFill/>
          </a:ln>
        </p:spPr>
      </p:pic>
      <p:pic>
        <p:nvPicPr>
          <p:cNvPr id="624" name="Google Shape;624;p91"/>
          <p:cNvPicPr preferRelativeResize="0"/>
          <p:nvPr/>
        </p:nvPicPr>
        <p:blipFill rotWithShape="1">
          <a:blip r:embed="rId3">
            <a:alphaModFix/>
          </a:blip>
          <a:srcRect b="0" l="219" r="209" t="0"/>
          <a:stretch/>
        </p:blipFill>
        <p:spPr>
          <a:xfrm>
            <a:off x="8110738" y="289263"/>
            <a:ext cx="640080" cy="640080"/>
          </a:xfrm>
          <a:prstGeom prst="rect">
            <a:avLst/>
          </a:prstGeom>
          <a:noFill/>
          <a:ln>
            <a:noFill/>
          </a:ln>
        </p:spPr>
      </p:pic>
      <p:sp>
        <p:nvSpPr>
          <p:cNvPr id="625" name="Google Shape;625;p91"/>
          <p:cNvSpPr txBox="1"/>
          <p:nvPr>
            <p:ph type="title"/>
          </p:nvPr>
        </p:nvSpPr>
        <p:spPr>
          <a:xfrm>
            <a:off x="4926773" y="2787073"/>
            <a:ext cx="2488800" cy="567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8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626" name="Google Shape;626;p91"/>
          <p:cNvSpPr txBox="1"/>
          <p:nvPr>
            <p:ph idx="1" type="subTitle"/>
          </p:nvPr>
        </p:nvSpPr>
        <p:spPr>
          <a:xfrm>
            <a:off x="1454725" y="1826950"/>
            <a:ext cx="5961000" cy="7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5_1">
    <p:spTree>
      <p:nvGrpSpPr>
        <p:cNvPr id="627" name="Shape 627"/>
        <p:cNvGrpSpPr/>
        <p:nvPr/>
      </p:nvGrpSpPr>
      <p:grpSpPr>
        <a:xfrm>
          <a:off x="0" y="0"/>
          <a:ext cx="0" cy="0"/>
          <a:chOff x="0" y="0"/>
          <a:chExt cx="0" cy="0"/>
        </a:xfrm>
      </p:grpSpPr>
      <p:sp>
        <p:nvSpPr>
          <p:cNvPr id="628" name="Google Shape;628;p92"/>
          <p:cNvSpPr txBox="1"/>
          <p:nvPr>
            <p:ph type="title"/>
          </p:nvPr>
        </p:nvSpPr>
        <p:spPr>
          <a:xfrm>
            <a:off x="713225" y="3305750"/>
            <a:ext cx="2488800" cy="4002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8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p:txBody>
      </p:sp>
      <p:sp>
        <p:nvSpPr>
          <p:cNvPr id="629" name="Google Shape;629;p92"/>
          <p:cNvSpPr txBox="1"/>
          <p:nvPr>
            <p:ph idx="1" type="subTitle"/>
          </p:nvPr>
        </p:nvSpPr>
        <p:spPr>
          <a:xfrm>
            <a:off x="713225" y="2147500"/>
            <a:ext cx="5961000" cy="108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pic>
        <p:nvPicPr>
          <p:cNvPr id="630" name="Google Shape;630;p92"/>
          <p:cNvPicPr preferRelativeResize="0"/>
          <p:nvPr/>
        </p:nvPicPr>
        <p:blipFill rotWithShape="1">
          <a:blip r:embed="rId2">
            <a:alphaModFix amt="86000"/>
          </a:blip>
          <a:srcRect b="0" l="0" r="0" t="41221"/>
          <a:stretch/>
        </p:blipFill>
        <p:spPr>
          <a:xfrm flipH="1" rot="10800000">
            <a:off x="3668650" y="3849274"/>
            <a:ext cx="2491451" cy="1321876"/>
          </a:xfrm>
          <a:prstGeom prst="rect">
            <a:avLst/>
          </a:prstGeom>
          <a:noFill/>
          <a:ln>
            <a:noFill/>
          </a:ln>
        </p:spPr>
      </p:pic>
      <p:pic>
        <p:nvPicPr>
          <p:cNvPr id="631" name="Google Shape;631;p92"/>
          <p:cNvPicPr preferRelativeResize="0"/>
          <p:nvPr/>
        </p:nvPicPr>
        <p:blipFill rotWithShape="1">
          <a:blip r:embed="rId3">
            <a:alphaModFix amt="86000"/>
          </a:blip>
          <a:srcRect b="55711" l="0" r="0" t="0"/>
          <a:stretch/>
        </p:blipFill>
        <p:spPr>
          <a:xfrm flipH="1" rot="10800000">
            <a:off x="1088534" y="1"/>
            <a:ext cx="3382091" cy="1497874"/>
          </a:xfrm>
          <a:prstGeom prst="rect">
            <a:avLst/>
          </a:prstGeom>
          <a:noFill/>
          <a:ln>
            <a:noFill/>
          </a:ln>
        </p:spPr>
      </p:pic>
      <p:pic>
        <p:nvPicPr>
          <p:cNvPr id="632" name="Google Shape;632;p92"/>
          <p:cNvPicPr preferRelativeResize="0"/>
          <p:nvPr/>
        </p:nvPicPr>
        <p:blipFill rotWithShape="1">
          <a:blip r:embed="rId2">
            <a:alphaModFix amt="86000"/>
          </a:blip>
          <a:srcRect b="59170" l="16240" r="0" t="0"/>
          <a:stretch/>
        </p:blipFill>
        <p:spPr>
          <a:xfrm flipH="1" rot="10800000">
            <a:off x="4600" y="0"/>
            <a:ext cx="2954929" cy="13001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18">
    <p:spTree>
      <p:nvGrpSpPr>
        <p:cNvPr id="633" name="Shape 633"/>
        <p:cNvGrpSpPr/>
        <p:nvPr/>
      </p:nvGrpSpPr>
      <p:grpSpPr>
        <a:xfrm>
          <a:off x="0" y="0"/>
          <a:ext cx="0" cy="0"/>
          <a:chOff x="0" y="0"/>
          <a:chExt cx="0" cy="0"/>
        </a:xfrm>
      </p:grpSpPr>
      <p:sp>
        <p:nvSpPr>
          <p:cNvPr id="634" name="Google Shape;634;p93"/>
          <p:cNvSpPr txBox="1"/>
          <p:nvPr>
            <p:ph type="title"/>
          </p:nvPr>
        </p:nvSpPr>
        <p:spPr>
          <a:xfrm>
            <a:off x="4107650" y="3266550"/>
            <a:ext cx="4394100" cy="128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635" name="Google Shape;635;p93"/>
          <p:cNvPicPr preferRelativeResize="0"/>
          <p:nvPr/>
        </p:nvPicPr>
        <p:blipFill>
          <a:blip r:embed="rId2">
            <a:alphaModFix/>
          </a:blip>
          <a:stretch>
            <a:fillRect/>
          </a:stretch>
        </p:blipFill>
        <p:spPr>
          <a:xfrm>
            <a:off x="2834450" y="1000477"/>
            <a:ext cx="1018151" cy="995748"/>
          </a:xfrm>
          <a:prstGeom prst="rect">
            <a:avLst/>
          </a:prstGeom>
          <a:noFill/>
          <a:ln>
            <a:noFill/>
          </a:ln>
        </p:spPr>
      </p:pic>
      <p:pic>
        <p:nvPicPr>
          <p:cNvPr id="636" name="Google Shape;636;p93"/>
          <p:cNvPicPr preferRelativeResize="0"/>
          <p:nvPr/>
        </p:nvPicPr>
        <p:blipFill>
          <a:blip r:embed="rId3">
            <a:alphaModFix/>
          </a:blip>
          <a:stretch>
            <a:fillRect/>
          </a:stretch>
        </p:blipFill>
        <p:spPr>
          <a:xfrm>
            <a:off x="4740400" y="399475"/>
            <a:ext cx="2635957" cy="2398715"/>
          </a:xfrm>
          <a:prstGeom prst="rect">
            <a:avLst/>
          </a:prstGeom>
          <a:noFill/>
          <a:ln>
            <a:noFill/>
          </a:ln>
        </p:spPr>
      </p:pic>
      <p:pic>
        <p:nvPicPr>
          <p:cNvPr id="637" name="Google Shape;637;p93"/>
          <p:cNvPicPr preferRelativeResize="0"/>
          <p:nvPr/>
        </p:nvPicPr>
        <p:blipFill rotWithShape="1">
          <a:blip r:embed="rId4">
            <a:alphaModFix/>
          </a:blip>
          <a:srcRect b="0" l="43333" r="0" t="0"/>
          <a:stretch/>
        </p:blipFill>
        <p:spPr>
          <a:xfrm>
            <a:off x="0" y="73050"/>
            <a:ext cx="1157524" cy="1843826"/>
          </a:xfrm>
          <a:prstGeom prst="rect">
            <a:avLst/>
          </a:prstGeom>
          <a:noFill/>
          <a:ln>
            <a:noFill/>
          </a:ln>
        </p:spPr>
      </p:pic>
      <p:pic>
        <p:nvPicPr>
          <p:cNvPr id="638" name="Google Shape;638;p93"/>
          <p:cNvPicPr preferRelativeResize="0"/>
          <p:nvPr/>
        </p:nvPicPr>
        <p:blipFill>
          <a:blip r:embed="rId5">
            <a:alphaModFix/>
          </a:blip>
          <a:stretch>
            <a:fillRect/>
          </a:stretch>
        </p:blipFill>
        <p:spPr>
          <a:xfrm>
            <a:off x="6023956" y="836390"/>
            <a:ext cx="2554868" cy="2292561"/>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19">
    <p:spTree>
      <p:nvGrpSpPr>
        <p:cNvPr id="639" name="Shape 639"/>
        <p:cNvGrpSpPr/>
        <p:nvPr/>
      </p:nvGrpSpPr>
      <p:grpSpPr>
        <a:xfrm>
          <a:off x="0" y="0"/>
          <a:ext cx="0" cy="0"/>
          <a:chOff x="0" y="0"/>
          <a:chExt cx="0" cy="0"/>
        </a:xfrm>
      </p:grpSpPr>
      <p:sp>
        <p:nvSpPr>
          <p:cNvPr id="640" name="Google Shape;640;p94"/>
          <p:cNvSpPr txBox="1"/>
          <p:nvPr>
            <p:ph type="title"/>
          </p:nvPr>
        </p:nvSpPr>
        <p:spPr>
          <a:xfrm>
            <a:off x="3424675" y="2411446"/>
            <a:ext cx="5001900" cy="2195400"/>
          </a:xfrm>
          <a:prstGeom prst="rect">
            <a:avLst/>
          </a:prstGeom>
        </p:spPr>
        <p:txBody>
          <a:bodyPr anchorCtr="0" anchor="ctr" bIns="91425" lIns="91425" spcFirstLastPara="1" rIns="91425" wrap="square" tIns="91425">
            <a:noAutofit/>
          </a:bodyPr>
          <a:lstStyle>
            <a:lvl1pPr lvl="0" rtl="0" algn="r">
              <a:lnSpc>
                <a:spcPct val="90000"/>
              </a:lnSpc>
              <a:spcBef>
                <a:spcPts val="0"/>
              </a:spcBef>
              <a:spcAft>
                <a:spcPts val="0"/>
              </a:spcAft>
              <a:buClr>
                <a:schemeClr val="lt1"/>
              </a:buClr>
              <a:buSzPts val="3500"/>
              <a:buNone/>
              <a:defRPr sz="86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pic>
        <p:nvPicPr>
          <p:cNvPr id="641" name="Google Shape;641;p94"/>
          <p:cNvPicPr preferRelativeResize="0"/>
          <p:nvPr/>
        </p:nvPicPr>
        <p:blipFill rotWithShape="1">
          <a:blip r:embed="rId2">
            <a:alphaModFix/>
          </a:blip>
          <a:srcRect b="0" l="2257" r="0" t="0"/>
          <a:stretch/>
        </p:blipFill>
        <p:spPr>
          <a:xfrm>
            <a:off x="557075" y="482050"/>
            <a:ext cx="3270176" cy="2759026"/>
          </a:xfrm>
          <a:prstGeom prst="rect">
            <a:avLst/>
          </a:prstGeom>
          <a:noFill/>
          <a:ln>
            <a:noFill/>
          </a:ln>
        </p:spPr>
      </p:pic>
      <p:pic>
        <p:nvPicPr>
          <p:cNvPr id="642" name="Google Shape;642;p94"/>
          <p:cNvPicPr preferRelativeResize="0"/>
          <p:nvPr/>
        </p:nvPicPr>
        <p:blipFill rotWithShape="1">
          <a:blip r:embed="rId3">
            <a:alphaModFix/>
          </a:blip>
          <a:srcRect b="37965" l="0" r="0" t="0"/>
          <a:stretch/>
        </p:blipFill>
        <p:spPr>
          <a:xfrm>
            <a:off x="1853000" y="3832427"/>
            <a:ext cx="2355251" cy="1311075"/>
          </a:xfrm>
          <a:prstGeom prst="rect">
            <a:avLst/>
          </a:prstGeom>
          <a:noFill/>
          <a:ln>
            <a:noFill/>
          </a:ln>
        </p:spPr>
      </p:pic>
      <p:pic>
        <p:nvPicPr>
          <p:cNvPr id="643" name="Google Shape;643;p94"/>
          <p:cNvPicPr preferRelativeResize="0"/>
          <p:nvPr/>
        </p:nvPicPr>
        <p:blipFill rotWithShape="1">
          <a:blip r:embed="rId4">
            <a:alphaModFix/>
          </a:blip>
          <a:srcRect b="0" l="0" r="0" t="17857"/>
          <a:stretch/>
        </p:blipFill>
        <p:spPr>
          <a:xfrm>
            <a:off x="5425400" y="-24700"/>
            <a:ext cx="2198224" cy="1812949"/>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1">
    <p:spTree>
      <p:nvGrpSpPr>
        <p:cNvPr id="644" name="Shape 644"/>
        <p:cNvGrpSpPr/>
        <p:nvPr/>
      </p:nvGrpSpPr>
      <p:grpSpPr>
        <a:xfrm>
          <a:off x="0" y="0"/>
          <a:ext cx="0" cy="0"/>
          <a:chOff x="0" y="0"/>
          <a:chExt cx="0" cy="0"/>
        </a:xfrm>
      </p:grpSpPr>
      <p:sp>
        <p:nvSpPr>
          <p:cNvPr id="645" name="Google Shape;645;p95"/>
          <p:cNvSpPr txBox="1"/>
          <p:nvPr>
            <p:ph type="title"/>
          </p:nvPr>
        </p:nvSpPr>
        <p:spPr>
          <a:xfrm>
            <a:off x="2581350" y="1660775"/>
            <a:ext cx="3981300" cy="68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600"/>
              <a:buNone/>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646" name="Google Shape;646;p95"/>
          <p:cNvSpPr txBox="1"/>
          <p:nvPr>
            <p:ph idx="1" type="subTitle"/>
          </p:nvPr>
        </p:nvSpPr>
        <p:spPr>
          <a:xfrm>
            <a:off x="2411850" y="2410025"/>
            <a:ext cx="4320300" cy="1398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a:lvl1pPr>
            <a:lvl2pPr lvl="1" rtl="0" algn="ctr">
              <a:lnSpc>
                <a:spcPct val="100000"/>
              </a:lnSpc>
              <a:spcBef>
                <a:spcPts val="160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pic>
        <p:nvPicPr>
          <p:cNvPr id="647" name="Google Shape;647;p95"/>
          <p:cNvPicPr preferRelativeResize="0"/>
          <p:nvPr/>
        </p:nvPicPr>
        <p:blipFill>
          <a:blip r:embed="rId2">
            <a:alphaModFix/>
          </a:blip>
          <a:stretch>
            <a:fillRect/>
          </a:stretch>
        </p:blipFill>
        <p:spPr>
          <a:xfrm>
            <a:off x="321900" y="306645"/>
            <a:ext cx="2107050" cy="1917405"/>
          </a:xfrm>
          <a:prstGeom prst="rect">
            <a:avLst/>
          </a:prstGeom>
          <a:noFill/>
          <a:ln>
            <a:noFill/>
          </a:ln>
        </p:spPr>
      </p:pic>
      <p:pic>
        <p:nvPicPr>
          <p:cNvPr id="648" name="Google Shape;648;p95"/>
          <p:cNvPicPr preferRelativeResize="0"/>
          <p:nvPr/>
        </p:nvPicPr>
        <p:blipFill rotWithShape="1">
          <a:blip r:embed="rId3">
            <a:alphaModFix/>
          </a:blip>
          <a:srcRect b="0" l="0" r="29103" t="0"/>
          <a:stretch/>
        </p:blipFill>
        <p:spPr>
          <a:xfrm>
            <a:off x="7257850" y="1584575"/>
            <a:ext cx="1886149" cy="2685299"/>
          </a:xfrm>
          <a:prstGeom prst="rect">
            <a:avLst/>
          </a:prstGeom>
          <a:noFill/>
          <a:ln>
            <a:noFill/>
          </a:ln>
        </p:spPr>
      </p:pic>
      <p:pic>
        <p:nvPicPr>
          <p:cNvPr id="649" name="Google Shape;649;p95"/>
          <p:cNvPicPr preferRelativeResize="0"/>
          <p:nvPr/>
        </p:nvPicPr>
        <p:blipFill rotWithShape="1">
          <a:blip r:embed="rId4">
            <a:alphaModFix/>
          </a:blip>
          <a:srcRect b="25689" l="14864" r="0" t="0"/>
          <a:stretch/>
        </p:blipFill>
        <p:spPr>
          <a:xfrm>
            <a:off x="-17100" y="3148450"/>
            <a:ext cx="2276550" cy="1995051"/>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CUSTOM_11_1">
    <p:spTree>
      <p:nvGrpSpPr>
        <p:cNvPr id="650" name="Shape 650"/>
        <p:cNvGrpSpPr/>
        <p:nvPr/>
      </p:nvGrpSpPr>
      <p:grpSpPr>
        <a:xfrm>
          <a:off x="0" y="0"/>
          <a:ext cx="0" cy="0"/>
          <a:chOff x="0" y="0"/>
          <a:chExt cx="0" cy="0"/>
        </a:xfrm>
      </p:grpSpPr>
      <p:sp>
        <p:nvSpPr>
          <p:cNvPr id="651" name="Google Shape;651;p96"/>
          <p:cNvSpPr txBox="1"/>
          <p:nvPr>
            <p:ph type="title"/>
          </p:nvPr>
        </p:nvSpPr>
        <p:spPr>
          <a:xfrm>
            <a:off x="1677450" y="539500"/>
            <a:ext cx="5789100" cy="68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600"/>
              <a:buNone/>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652" name="Google Shape;652;p96"/>
          <p:cNvSpPr txBox="1"/>
          <p:nvPr>
            <p:ph idx="1" type="subTitle"/>
          </p:nvPr>
        </p:nvSpPr>
        <p:spPr>
          <a:xfrm>
            <a:off x="2411850" y="1664000"/>
            <a:ext cx="4320300" cy="540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accent1"/>
              </a:buClr>
              <a:buSzPts val="1400"/>
              <a:buNone/>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653" name="Google Shape;653;p96"/>
          <p:cNvSpPr txBox="1"/>
          <p:nvPr>
            <p:ph idx="2" type="subTitle"/>
          </p:nvPr>
        </p:nvSpPr>
        <p:spPr>
          <a:xfrm>
            <a:off x="2041500" y="2306300"/>
            <a:ext cx="4908600" cy="1924200"/>
          </a:xfrm>
          <a:prstGeom prst="rect">
            <a:avLst/>
          </a:prstGeom>
        </p:spPr>
        <p:txBody>
          <a:bodyPr anchorCtr="0" anchor="t" bIns="91425" lIns="91425" spcFirstLastPara="1" rIns="91425" wrap="square" tIns="91425">
            <a:noAutofit/>
          </a:bodyPr>
          <a:lstStyle>
            <a:lvl1pPr lvl="0" rtl="0">
              <a:lnSpc>
                <a:spcPct val="150000"/>
              </a:lnSpc>
              <a:spcBef>
                <a:spcPts val="0"/>
              </a:spcBef>
              <a:spcAft>
                <a:spcPts val="0"/>
              </a:spcAft>
              <a:buClr>
                <a:schemeClr val="accent1"/>
              </a:buClr>
              <a:buSzPts val="1400"/>
              <a:buChar ch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pic>
        <p:nvPicPr>
          <p:cNvPr id="654" name="Google Shape;654;p96"/>
          <p:cNvPicPr preferRelativeResize="0"/>
          <p:nvPr/>
        </p:nvPicPr>
        <p:blipFill rotWithShape="1">
          <a:blip r:embed="rId2">
            <a:alphaModFix/>
          </a:blip>
          <a:srcRect b="0" l="18227" r="0" t="0"/>
          <a:stretch/>
        </p:blipFill>
        <p:spPr>
          <a:xfrm>
            <a:off x="0" y="1571375"/>
            <a:ext cx="1935326" cy="2136450"/>
          </a:xfrm>
          <a:prstGeom prst="rect">
            <a:avLst/>
          </a:prstGeom>
          <a:noFill/>
          <a:ln>
            <a:noFill/>
          </a:ln>
        </p:spPr>
      </p:pic>
      <p:pic>
        <p:nvPicPr>
          <p:cNvPr id="655" name="Google Shape;655;p96"/>
          <p:cNvPicPr preferRelativeResize="0"/>
          <p:nvPr/>
        </p:nvPicPr>
        <p:blipFill rotWithShape="1">
          <a:blip r:embed="rId3">
            <a:alphaModFix/>
          </a:blip>
          <a:srcRect b="0" l="0" r="29903" t="23442"/>
          <a:stretch/>
        </p:blipFill>
        <p:spPr>
          <a:xfrm>
            <a:off x="7403800" y="0"/>
            <a:ext cx="1740199" cy="1729626"/>
          </a:xfrm>
          <a:prstGeom prst="rect">
            <a:avLst/>
          </a:prstGeom>
          <a:noFill/>
          <a:ln>
            <a:noFill/>
          </a:ln>
        </p:spPr>
      </p:pic>
      <p:pic>
        <p:nvPicPr>
          <p:cNvPr id="656" name="Google Shape;656;p96"/>
          <p:cNvPicPr preferRelativeResize="0"/>
          <p:nvPr/>
        </p:nvPicPr>
        <p:blipFill rotWithShape="1">
          <a:blip r:embed="rId4">
            <a:alphaModFix/>
          </a:blip>
          <a:srcRect b="0" l="26362" r="0" t="9074"/>
          <a:stretch/>
        </p:blipFill>
        <p:spPr>
          <a:xfrm rot="10799993">
            <a:off x="7318399" y="2851204"/>
            <a:ext cx="1837376" cy="2317119"/>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2">
    <p:spTree>
      <p:nvGrpSpPr>
        <p:cNvPr id="657" name="Shape 657"/>
        <p:cNvGrpSpPr/>
        <p:nvPr/>
      </p:nvGrpSpPr>
      <p:grpSpPr>
        <a:xfrm>
          <a:off x="0" y="0"/>
          <a:ext cx="0" cy="0"/>
          <a:chOff x="0" y="0"/>
          <a:chExt cx="0" cy="0"/>
        </a:xfrm>
      </p:grpSpPr>
      <p:sp>
        <p:nvSpPr>
          <p:cNvPr id="658" name="Google Shape;658;p97"/>
          <p:cNvSpPr txBox="1"/>
          <p:nvPr>
            <p:ph type="title"/>
          </p:nvPr>
        </p:nvSpPr>
        <p:spPr>
          <a:xfrm>
            <a:off x="4575055" y="2764177"/>
            <a:ext cx="3858900" cy="100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659" name="Google Shape;659;p97"/>
          <p:cNvSpPr txBox="1"/>
          <p:nvPr>
            <p:ph hasCustomPrompt="1" idx="2" type="title"/>
          </p:nvPr>
        </p:nvSpPr>
        <p:spPr>
          <a:xfrm>
            <a:off x="6063955" y="1957725"/>
            <a:ext cx="2370000" cy="115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660" name="Google Shape;660;p97"/>
          <p:cNvSpPr txBox="1"/>
          <p:nvPr>
            <p:ph idx="1" type="subTitle"/>
          </p:nvPr>
        </p:nvSpPr>
        <p:spPr>
          <a:xfrm>
            <a:off x="5818575" y="3950125"/>
            <a:ext cx="2615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661" name="Google Shape;661;p97"/>
          <p:cNvPicPr preferRelativeResize="0"/>
          <p:nvPr/>
        </p:nvPicPr>
        <p:blipFill rotWithShape="1">
          <a:blip r:embed="rId2">
            <a:alphaModFix amt="88000"/>
          </a:blip>
          <a:srcRect b="0" l="17416" r="0" t="30128"/>
          <a:stretch/>
        </p:blipFill>
        <p:spPr>
          <a:xfrm flipH="1">
            <a:off x="5860925" y="0"/>
            <a:ext cx="3301876" cy="1808024"/>
          </a:xfrm>
          <a:prstGeom prst="rect">
            <a:avLst/>
          </a:prstGeom>
          <a:noFill/>
          <a:ln>
            <a:noFill/>
          </a:ln>
        </p:spPr>
      </p:pic>
      <p:pic>
        <p:nvPicPr>
          <p:cNvPr id="662" name="Google Shape;662;p97"/>
          <p:cNvPicPr preferRelativeResize="0"/>
          <p:nvPr/>
        </p:nvPicPr>
        <p:blipFill rotWithShape="1">
          <a:blip r:embed="rId3">
            <a:alphaModFix/>
          </a:blip>
          <a:srcRect b="0" l="0" r="0" t="16777"/>
          <a:stretch/>
        </p:blipFill>
        <p:spPr>
          <a:xfrm>
            <a:off x="713225" y="-2978"/>
            <a:ext cx="1828801" cy="1702801"/>
          </a:xfrm>
          <a:prstGeom prst="rect">
            <a:avLst/>
          </a:prstGeom>
          <a:noFill/>
          <a:ln>
            <a:noFill/>
          </a:ln>
        </p:spPr>
      </p:pic>
      <p:pic>
        <p:nvPicPr>
          <p:cNvPr id="663" name="Google Shape;663;p97"/>
          <p:cNvPicPr preferRelativeResize="0"/>
          <p:nvPr/>
        </p:nvPicPr>
        <p:blipFill rotWithShape="1">
          <a:blip r:embed="rId4">
            <a:alphaModFix amt="85000"/>
          </a:blip>
          <a:srcRect b="0" l="0" r="78523" t="0"/>
          <a:stretch/>
        </p:blipFill>
        <p:spPr>
          <a:xfrm rot="5400000">
            <a:off x="918900" y="3770899"/>
            <a:ext cx="510599" cy="223460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2_1">
    <p:spTree>
      <p:nvGrpSpPr>
        <p:cNvPr id="664" name="Shape 664"/>
        <p:cNvGrpSpPr/>
        <p:nvPr/>
      </p:nvGrpSpPr>
      <p:grpSpPr>
        <a:xfrm>
          <a:off x="0" y="0"/>
          <a:ext cx="0" cy="0"/>
          <a:chOff x="0" y="0"/>
          <a:chExt cx="0" cy="0"/>
        </a:xfrm>
      </p:grpSpPr>
      <p:sp>
        <p:nvSpPr>
          <p:cNvPr id="665" name="Google Shape;665;p98"/>
          <p:cNvSpPr txBox="1"/>
          <p:nvPr>
            <p:ph type="title"/>
          </p:nvPr>
        </p:nvSpPr>
        <p:spPr>
          <a:xfrm>
            <a:off x="2642550" y="2764177"/>
            <a:ext cx="3858900" cy="100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666" name="Google Shape;666;p98"/>
          <p:cNvSpPr txBox="1"/>
          <p:nvPr>
            <p:ph hasCustomPrompt="1" idx="2" type="title"/>
          </p:nvPr>
        </p:nvSpPr>
        <p:spPr>
          <a:xfrm>
            <a:off x="3387000" y="1957725"/>
            <a:ext cx="2370000" cy="115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667" name="Google Shape;667;p98"/>
          <p:cNvSpPr txBox="1"/>
          <p:nvPr>
            <p:ph idx="1" type="subTitle"/>
          </p:nvPr>
        </p:nvSpPr>
        <p:spPr>
          <a:xfrm>
            <a:off x="3264300" y="3950125"/>
            <a:ext cx="2615400" cy="64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668" name="Google Shape;668;p98"/>
          <p:cNvPicPr preferRelativeResize="0"/>
          <p:nvPr/>
        </p:nvPicPr>
        <p:blipFill rotWithShape="1">
          <a:blip r:embed="rId2">
            <a:alphaModFix/>
          </a:blip>
          <a:srcRect b="0" l="0" r="0" t="35629"/>
          <a:stretch/>
        </p:blipFill>
        <p:spPr>
          <a:xfrm>
            <a:off x="3839950" y="-3"/>
            <a:ext cx="2158474" cy="1425576"/>
          </a:xfrm>
          <a:prstGeom prst="rect">
            <a:avLst/>
          </a:prstGeom>
          <a:noFill/>
          <a:ln>
            <a:noFill/>
          </a:ln>
        </p:spPr>
      </p:pic>
      <p:pic>
        <p:nvPicPr>
          <p:cNvPr id="669" name="Google Shape;669;p98"/>
          <p:cNvPicPr preferRelativeResize="0"/>
          <p:nvPr/>
        </p:nvPicPr>
        <p:blipFill rotWithShape="1">
          <a:blip r:embed="rId3">
            <a:alphaModFix/>
          </a:blip>
          <a:srcRect b="0" l="0" r="0" t="11964"/>
          <a:stretch/>
        </p:blipFill>
        <p:spPr>
          <a:xfrm>
            <a:off x="5268875" y="0"/>
            <a:ext cx="2158474" cy="1900200"/>
          </a:xfrm>
          <a:prstGeom prst="rect">
            <a:avLst/>
          </a:prstGeom>
          <a:noFill/>
          <a:ln>
            <a:noFill/>
          </a:ln>
        </p:spPr>
      </p:pic>
      <p:pic>
        <p:nvPicPr>
          <p:cNvPr id="670" name="Google Shape;670;p98"/>
          <p:cNvPicPr preferRelativeResize="0"/>
          <p:nvPr/>
        </p:nvPicPr>
        <p:blipFill rotWithShape="1">
          <a:blip r:embed="rId4">
            <a:alphaModFix/>
          </a:blip>
          <a:srcRect b="35587" l="0" r="0" t="0"/>
          <a:stretch/>
        </p:blipFill>
        <p:spPr>
          <a:xfrm>
            <a:off x="717425" y="3616925"/>
            <a:ext cx="2370000" cy="1526576"/>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2_1_1">
    <p:bg>
      <p:bgPr>
        <a:solidFill>
          <a:schemeClr val="dk1"/>
        </a:solidFill>
      </p:bgPr>
    </p:bg>
    <p:spTree>
      <p:nvGrpSpPr>
        <p:cNvPr id="671" name="Shape 671"/>
        <p:cNvGrpSpPr/>
        <p:nvPr/>
      </p:nvGrpSpPr>
      <p:grpSpPr>
        <a:xfrm>
          <a:off x="0" y="0"/>
          <a:ext cx="0" cy="0"/>
          <a:chOff x="0" y="0"/>
          <a:chExt cx="0" cy="0"/>
        </a:xfrm>
      </p:grpSpPr>
      <p:sp>
        <p:nvSpPr>
          <p:cNvPr id="672" name="Google Shape;672;p99"/>
          <p:cNvSpPr txBox="1"/>
          <p:nvPr>
            <p:ph type="title"/>
          </p:nvPr>
        </p:nvSpPr>
        <p:spPr>
          <a:xfrm>
            <a:off x="789352" y="2459375"/>
            <a:ext cx="2615400" cy="100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6000">
                <a:solidFill>
                  <a:schemeClr val="l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673" name="Google Shape;673;p99"/>
          <p:cNvSpPr txBox="1"/>
          <p:nvPr>
            <p:ph hasCustomPrompt="1" idx="2" type="title"/>
          </p:nvPr>
        </p:nvSpPr>
        <p:spPr>
          <a:xfrm>
            <a:off x="1034755" y="1652925"/>
            <a:ext cx="2370000" cy="1156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Clr>
                <a:schemeClr val="accent1"/>
              </a:buClr>
              <a:buSzPts val="6000"/>
              <a:buNone/>
              <a:defRPr sz="6000">
                <a:solidFill>
                  <a:schemeClr val="accent1"/>
                </a:solidFill>
              </a:defRPr>
            </a:lvl2pPr>
            <a:lvl3pPr lvl="2" rtl="0" algn="ctr">
              <a:spcBef>
                <a:spcPts val="0"/>
              </a:spcBef>
              <a:spcAft>
                <a:spcPts val="0"/>
              </a:spcAft>
              <a:buClr>
                <a:schemeClr val="accent1"/>
              </a:buClr>
              <a:buSzPts val="6000"/>
              <a:buNone/>
              <a:defRPr sz="6000">
                <a:solidFill>
                  <a:schemeClr val="accent1"/>
                </a:solidFill>
              </a:defRPr>
            </a:lvl3pPr>
            <a:lvl4pPr lvl="3" rtl="0" algn="ctr">
              <a:spcBef>
                <a:spcPts val="0"/>
              </a:spcBef>
              <a:spcAft>
                <a:spcPts val="0"/>
              </a:spcAft>
              <a:buClr>
                <a:schemeClr val="accent1"/>
              </a:buClr>
              <a:buSzPts val="6000"/>
              <a:buNone/>
              <a:defRPr sz="6000">
                <a:solidFill>
                  <a:schemeClr val="accent1"/>
                </a:solidFill>
              </a:defRPr>
            </a:lvl4pPr>
            <a:lvl5pPr lvl="4" rtl="0" algn="ctr">
              <a:spcBef>
                <a:spcPts val="0"/>
              </a:spcBef>
              <a:spcAft>
                <a:spcPts val="0"/>
              </a:spcAft>
              <a:buClr>
                <a:schemeClr val="accent1"/>
              </a:buClr>
              <a:buSzPts val="6000"/>
              <a:buNone/>
              <a:defRPr sz="6000">
                <a:solidFill>
                  <a:schemeClr val="accent1"/>
                </a:solidFill>
              </a:defRPr>
            </a:lvl5pPr>
            <a:lvl6pPr lvl="5" rtl="0" algn="ctr">
              <a:spcBef>
                <a:spcPts val="0"/>
              </a:spcBef>
              <a:spcAft>
                <a:spcPts val="0"/>
              </a:spcAft>
              <a:buClr>
                <a:schemeClr val="accent1"/>
              </a:buClr>
              <a:buSzPts val="6000"/>
              <a:buNone/>
              <a:defRPr sz="6000">
                <a:solidFill>
                  <a:schemeClr val="accent1"/>
                </a:solidFill>
              </a:defRPr>
            </a:lvl6pPr>
            <a:lvl7pPr lvl="6" rtl="0" algn="ctr">
              <a:spcBef>
                <a:spcPts val="0"/>
              </a:spcBef>
              <a:spcAft>
                <a:spcPts val="0"/>
              </a:spcAft>
              <a:buClr>
                <a:schemeClr val="accent1"/>
              </a:buClr>
              <a:buSzPts val="6000"/>
              <a:buNone/>
              <a:defRPr sz="6000">
                <a:solidFill>
                  <a:schemeClr val="accent1"/>
                </a:solidFill>
              </a:defRPr>
            </a:lvl7pPr>
            <a:lvl8pPr lvl="7" rtl="0" algn="ctr">
              <a:spcBef>
                <a:spcPts val="0"/>
              </a:spcBef>
              <a:spcAft>
                <a:spcPts val="0"/>
              </a:spcAft>
              <a:buClr>
                <a:schemeClr val="accent1"/>
              </a:buClr>
              <a:buSzPts val="6000"/>
              <a:buNone/>
              <a:defRPr sz="6000">
                <a:solidFill>
                  <a:schemeClr val="accent1"/>
                </a:solidFill>
              </a:defRPr>
            </a:lvl8pPr>
            <a:lvl9pPr lvl="8" rtl="0" algn="ctr">
              <a:spcBef>
                <a:spcPts val="0"/>
              </a:spcBef>
              <a:spcAft>
                <a:spcPts val="0"/>
              </a:spcAft>
              <a:buClr>
                <a:schemeClr val="accent1"/>
              </a:buClr>
              <a:buSzPts val="6000"/>
              <a:buNone/>
              <a:defRPr sz="6000">
                <a:solidFill>
                  <a:schemeClr val="accent1"/>
                </a:solidFill>
              </a:defRPr>
            </a:lvl9pPr>
          </a:lstStyle>
          <a:p>
            <a:r>
              <a:t>xx%</a:t>
            </a:r>
          </a:p>
        </p:txBody>
      </p:sp>
      <p:sp>
        <p:nvSpPr>
          <p:cNvPr id="674" name="Google Shape;674;p99"/>
          <p:cNvSpPr txBox="1"/>
          <p:nvPr>
            <p:ph idx="1" type="subTitle"/>
          </p:nvPr>
        </p:nvSpPr>
        <p:spPr>
          <a:xfrm>
            <a:off x="5922750" y="2564550"/>
            <a:ext cx="2336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675" name="Google Shape;675;p99"/>
          <p:cNvPicPr preferRelativeResize="0"/>
          <p:nvPr/>
        </p:nvPicPr>
        <p:blipFill rotWithShape="1">
          <a:blip r:embed="rId2">
            <a:alphaModFix/>
          </a:blip>
          <a:srcRect b="0" l="0" r="24276" t="17525"/>
          <a:stretch/>
        </p:blipFill>
        <p:spPr>
          <a:xfrm>
            <a:off x="7036275" y="0"/>
            <a:ext cx="2107725" cy="2072226"/>
          </a:xfrm>
          <a:prstGeom prst="rect">
            <a:avLst/>
          </a:prstGeom>
          <a:noFill/>
          <a:ln>
            <a:noFill/>
          </a:ln>
        </p:spPr>
      </p:pic>
      <p:pic>
        <p:nvPicPr>
          <p:cNvPr id="676" name="Google Shape;676;p99"/>
          <p:cNvPicPr preferRelativeResize="0"/>
          <p:nvPr/>
        </p:nvPicPr>
        <p:blipFill rotWithShape="1">
          <a:blip r:embed="rId3">
            <a:alphaModFix/>
          </a:blip>
          <a:srcRect b="55711" l="0" r="0" t="0"/>
          <a:stretch/>
        </p:blipFill>
        <p:spPr>
          <a:xfrm>
            <a:off x="536611" y="3913367"/>
            <a:ext cx="2839987" cy="1257788"/>
          </a:xfrm>
          <a:prstGeom prst="rect">
            <a:avLst/>
          </a:prstGeom>
          <a:noFill/>
          <a:ln>
            <a:noFill/>
          </a:ln>
        </p:spPr>
      </p:pic>
      <p:pic>
        <p:nvPicPr>
          <p:cNvPr id="677" name="Google Shape;677;p99"/>
          <p:cNvPicPr preferRelativeResize="0"/>
          <p:nvPr/>
        </p:nvPicPr>
        <p:blipFill rotWithShape="1">
          <a:blip r:embed="rId2">
            <a:alphaModFix/>
          </a:blip>
          <a:srcRect b="59170" l="28850" r="0" t="0"/>
          <a:stretch/>
        </p:blipFill>
        <p:spPr>
          <a:xfrm>
            <a:off x="0" y="4079358"/>
            <a:ext cx="2107714" cy="109179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17">
    <p:spTree>
      <p:nvGrpSpPr>
        <p:cNvPr id="678" name="Shape 678"/>
        <p:cNvGrpSpPr/>
        <p:nvPr/>
      </p:nvGrpSpPr>
      <p:grpSpPr>
        <a:xfrm>
          <a:off x="0" y="0"/>
          <a:ext cx="0" cy="0"/>
          <a:chOff x="0" y="0"/>
          <a:chExt cx="0" cy="0"/>
        </a:xfrm>
      </p:grpSpPr>
      <p:sp>
        <p:nvSpPr>
          <p:cNvPr id="679" name="Google Shape;679;p100"/>
          <p:cNvSpPr txBox="1"/>
          <p:nvPr>
            <p:ph hasCustomPrompt="1" type="title"/>
          </p:nvPr>
        </p:nvSpPr>
        <p:spPr>
          <a:xfrm>
            <a:off x="712500" y="1449525"/>
            <a:ext cx="3529200" cy="1680300"/>
          </a:xfrm>
          <a:prstGeom prst="rect">
            <a:avLst/>
          </a:prstGeom>
        </p:spPr>
        <p:txBody>
          <a:bodyPr anchorCtr="0" anchor="t" bIns="91425" lIns="91425" spcFirstLastPara="1" rIns="91425" wrap="square" tIns="91425">
            <a:noAutofit/>
          </a:bodyPr>
          <a:lstStyle>
            <a:lvl1pPr lvl="0" rtl="0">
              <a:spcBef>
                <a:spcPts val="0"/>
              </a:spcBef>
              <a:spcAft>
                <a:spcPts val="0"/>
              </a:spcAft>
              <a:buSzPts val="9500"/>
              <a:buNone/>
              <a:defRPr sz="11500"/>
            </a:lvl1pPr>
            <a:lvl2pPr lvl="1" rtl="0" algn="ctr">
              <a:spcBef>
                <a:spcPts val="0"/>
              </a:spcBef>
              <a:spcAft>
                <a:spcPts val="0"/>
              </a:spcAft>
              <a:buClr>
                <a:schemeClr val="accent1"/>
              </a:buClr>
              <a:buSzPts val="7200"/>
              <a:buNone/>
              <a:defRPr sz="7200">
                <a:solidFill>
                  <a:schemeClr val="accent1"/>
                </a:solidFill>
              </a:defRPr>
            </a:lvl2pPr>
            <a:lvl3pPr lvl="2" rtl="0" algn="ctr">
              <a:spcBef>
                <a:spcPts val="0"/>
              </a:spcBef>
              <a:spcAft>
                <a:spcPts val="0"/>
              </a:spcAft>
              <a:buClr>
                <a:schemeClr val="accent1"/>
              </a:buClr>
              <a:buSzPts val="7200"/>
              <a:buNone/>
              <a:defRPr sz="7200">
                <a:solidFill>
                  <a:schemeClr val="accent1"/>
                </a:solidFill>
              </a:defRPr>
            </a:lvl3pPr>
            <a:lvl4pPr lvl="3" rtl="0" algn="ctr">
              <a:spcBef>
                <a:spcPts val="0"/>
              </a:spcBef>
              <a:spcAft>
                <a:spcPts val="0"/>
              </a:spcAft>
              <a:buClr>
                <a:schemeClr val="accent1"/>
              </a:buClr>
              <a:buSzPts val="7200"/>
              <a:buNone/>
              <a:defRPr sz="7200">
                <a:solidFill>
                  <a:schemeClr val="accent1"/>
                </a:solidFill>
              </a:defRPr>
            </a:lvl4pPr>
            <a:lvl5pPr lvl="4" rtl="0" algn="ctr">
              <a:spcBef>
                <a:spcPts val="0"/>
              </a:spcBef>
              <a:spcAft>
                <a:spcPts val="0"/>
              </a:spcAft>
              <a:buClr>
                <a:schemeClr val="accent1"/>
              </a:buClr>
              <a:buSzPts val="7200"/>
              <a:buNone/>
              <a:defRPr sz="7200">
                <a:solidFill>
                  <a:schemeClr val="accent1"/>
                </a:solidFill>
              </a:defRPr>
            </a:lvl5pPr>
            <a:lvl6pPr lvl="5" rtl="0" algn="ctr">
              <a:spcBef>
                <a:spcPts val="0"/>
              </a:spcBef>
              <a:spcAft>
                <a:spcPts val="0"/>
              </a:spcAft>
              <a:buClr>
                <a:schemeClr val="accent1"/>
              </a:buClr>
              <a:buSzPts val="7200"/>
              <a:buNone/>
              <a:defRPr sz="7200">
                <a:solidFill>
                  <a:schemeClr val="accent1"/>
                </a:solidFill>
              </a:defRPr>
            </a:lvl6pPr>
            <a:lvl7pPr lvl="6" rtl="0" algn="ctr">
              <a:spcBef>
                <a:spcPts val="0"/>
              </a:spcBef>
              <a:spcAft>
                <a:spcPts val="0"/>
              </a:spcAft>
              <a:buClr>
                <a:schemeClr val="accent1"/>
              </a:buClr>
              <a:buSzPts val="7200"/>
              <a:buNone/>
              <a:defRPr sz="7200">
                <a:solidFill>
                  <a:schemeClr val="accent1"/>
                </a:solidFill>
              </a:defRPr>
            </a:lvl7pPr>
            <a:lvl8pPr lvl="7" rtl="0" algn="ctr">
              <a:spcBef>
                <a:spcPts val="0"/>
              </a:spcBef>
              <a:spcAft>
                <a:spcPts val="0"/>
              </a:spcAft>
              <a:buClr>
                <a:schemeClr val="accent1"/>
              </a:buClr>
              <a:buSzPts val="7200"/>
              <a:buNone/>
              <a:defRPr sz="7200">
                <a:solidFill>
                  <a:schemeClr val="accent1"/>
                </a:solidFill>
              </a:defRPr>
            </a:lvl8pPr>
            <a:lvl9pPr lvl="8" rtl="0" algn="ctr">
              <a:spcBef>
                <a:spcPts val="0"/>
              </a:spcBef>
              <a:spcAft>
                <a:spcPts val="0"/>
              </a:spcAft>
              <a:buClr>
                <a:schemeClr val="accent1"/>
              </a:buClr>
              <a:buSzPts val="7200"/>
              <a:buNone/>
              <a:defRPr sz="7200">
                <a:solidFill>
                  <a:schemeClr val="accent1"/>
                </a:solidFill>
              </a:defRPr>
            </a:lvl9pPr>
          </a:lstStyle>
          <a:p>
            <a:r>
              <a:t>xx%</a:t>
            </a:r>
          </a:p>
        </p:txBody>
      </p:sp>
      <p:sp>
        <p:nvSpPr>
          <p:cNvPr id="680" name="Google Shape;680;p100"/>
          <p:cNvSpPr txBox="1"/>
          <p:nvPr>
            <p:ph idx="1" type="subTitle"/>
          </p:nvPr>
        </p:nvSpPr>
        <p:spPr>
          <a:xfrm>
            <a:off x="712500" y="3129525"/>
            <a:ext cx="4123800" cy="442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r">
              <a:spcBef>
                <a:spcPts val="1600"/>
              </a:spcBef>
              <a:spcAft>
                <a:spcPts val="0"/>
              </a:spcAft>
              <a:buClr>
                <a:schemeClr val="accent1"/>
              </a:buClr>
              <a:buSzPts val="1600"/>
              <a:buNone/>
              <a:defRPr sz="1600">
                <a:solidFill>
                  <a:schemeClr val="accent1"/>
                </a:solidFill>
              </a:defRPr>
            </a:lvl2pPr>
            <a:lvl3pPr lvl="2" rtl="0" algn="r">
              <a:spcBef>
                <a:spcPts val="1600"/>
              </a:spcBef>
              <a:spcAft>
                <a:spcPts val="0"/>
              </a:spcAft>
              <a:buClr>
                <a:schemeClr val="accent1"/>
              </a:buClr>
              <a:buSzPts val="1600"/>
              <a:buNone/>
              <a:defRPr sz="1600">
                <a:solidFill>
                  <a:schemeClr val="accent1"/>
                </a:solidFill>
              </a:defRPr>
            </a:lvl3pPr>
            <a:lvl4pPr lvl="3" rtl="0" algn="r">
              <a:spcBef>
                <a:spcPts val="1600"/>
              </a:spcBef>
              <a:spcAft>
                <a:spcPts val="0"/>
              </a:spcAft>
              <a:buClr>
                <a:schemeClr val="accent1"/>
              </a:buClr>
              <a:buSzPts val="1600"/>
              <a:buNone/>
              <a:defRPr sz="1600">
                <a:solidFill>
                  <a:schemeClr val="accent1"/>
                </a:solidFill>
              </a:defRPr>
            </a:lvl4pPr>
            <a:lvl5pPr lvl="4" rtl="0" algn="r">
              <a:spcBef>
                <a:spcPts val="1600"/>
              </a:spcBef>
              <a:spcAft>
                <a:spcPts val="0"/>
              </a:spcAft>
              <a:buClr>
                <a:schemeClr val="accent1"/>
              </a:buClr>
              <a:buSzPts val="1600"/>
              <a:buNone/>
              <a:defRPr sz="1600">
                <a:solidFill>
                  <a:schemeClr val="accent1"/>
                </a:solidFill>
              </a:defRPr>
            </a:lvl5pPr>
            <a:lvl6pPr lvl="5" rtl="0" algn="r">
              <a:spcBef>
                <a:spcPts val="1600"/>
              </a:spcBef>
              <a:spcAft>
                <a:spcPts val="0"/>
              </a:spcAft>
              <a:buClr>
                <a:schemeClr val="accent1"/>
              </a:buClr>
              <a:buSzPts val="1600"/>
              <a:buNone/>
              <a:defRPr sz="1600">
                <a:solidFill>
                  <a:schemeClr val="accent1"/>
                </a:solidFill>
              </a:defRPr>
            </a:lvl6pPr>
            <a:lvl7pPr lvl="6" rtl="0" algn="r">
              <a:spcBef>
                <a:spcPts val="1600"/>
              </a:spcBef>
              <a:spcAft>
                <a:spcPts val="0"/>
              </a:spcAft>
              <a:buClr>
                <a:schemeClr val="accent1"/>
              </a:buClr>
              <a:buSzPts val="1600"/>
              <a:buNone/>
              <a:defRPr sz="1600">
                <a:solidFill>
                  <a:schemeClr val="accent1"/>
                </a:solidFill>
              </a:defRPr>
            </a:lvl7pPr>
            <a:lvl8pPr lvl="7" rtl="0" algn="r">
              <a:spcBef>
                <a:spcPts val="1600"/>
              </a:spcBef>
              <a:spcAft>
                <a:spcPts val="0"/>
              </a:spcAft>
              <a:buClr>
                <a:schemeClr val="accent1"/>
              </a:buClr>
              <a:buSzPts val="1600"/>
              <a:buNone/>
              <a:defRPr sz="1600">
                <a:solidFill>
                  <a:schemeClr val="accent1"/>
                </a:solidFill>
              </a:defRPr>
            </a:lvl8pPr>
            <a:lvl9pPr lvl="8" rtl="0" algn="r">
              <a:spcBef>
                <a:spcPts val="1600"/>
              </a:spcBef>
              <a:spcAft>
                <a:spcPts val="1600"/>
              </a:spcAft>
              <a:buClr>
                <a:schemeClr val="accent1"/>
              </a:buClr>
              <a:buSzPts val="1600"/>
              <a:buNone/>
              <a:defRPr sz="1600">
                <a:solidFill>
                  <a:schemeClr val="accent1"/>
                </a:solidFill>
              </a:defRPr>
            </a:lvl9pPr>
          </a:lstStyle>
          <a:p/>
        </p:txBody>
      </p:sp>
      <p:pic>
        <p:nvPicPr>
          <p:cNvPr id="681" name="Google Shape;681;p100"/>
          <p:cNvPicPr preferRelativeResize="0"/>
          <p:nvPr/>
        </p:nvPicPr>
        <p:blipFill rotWithShape="1">
          <a:blip r:embed="rId2">
            <a:alphaModFix/>
          </a:blip>
          <a:srcRect b="0" l="0" r="0" t="41221"/>
          <a:stretch/>
        </p:blipFill>
        <p:spPr>
          <a:xfrm>
            <a:off x="3376600" y="-8350"/>
            <a:ext cx="2783501" cy="1476825"/>
          </a:xfrm>
          <a:prstGeom prst="rect">
            <a:avLst/>
          </a:prstGeom>
          <a:noFill/>
          <a:ln>
            <a:noFill/>
          </a:ln>
        </p:spPr>
      </p:pic>
      <p:pic>
        <p:nvPicPr>
          <p:cNvPr id="682" name="Google Shape;682;p100"/>
          <p:cNvPicPr preferRelativeResize="0"/>
          <p:nvPr/>
        </p:nvPicPr>
        <p:blipFill rotWithShape="1">
          <a:blip r:embed="rId3">
            <a:alphaModFix/>
          </a:blip>
          <a:srcRect b="55711" l="0" r="0" t="0"/>
          <a:stretch/>
        </p:blipFill>
        <p:spPr>
          <a:xfrm>
            <a:off x="536611" y="3913367"/>
            <a:ext cx="2839987" cy="1257788"/>
          </a:xfrm>
          <a:prstGeom prst="rect">
            <a:avLst/>
          </a:prstGeom>
          <a:noFill/>
          <a:ln>
            <a:noFill/>
          </a:ln>
        </p:spPr>
      </p:pic>
      <p:pic>
        <p:nvPicPr>
          <p:cNvPr id="683" name="Google Shape;683;p100"/>
          <p:cNvPicPr preferRelativeResize="0"/>
          <p:nvPr/>
        </p:nvPicPr>
        <p:blipFill rotWithShape="1">
          <a:blip r:embed="rId2">
            <a:alphaModFix/>
          </a:blip>
          <a:srcRect b="59170" l="28850" r="0" t="0"/>
          <a:stretch/>
        </p:blipFill>
        <p:spPr>
          <a:xfrm>
            <a:off x="0" y="4079358"/>
            <a:ext cx="2107714" cy="109179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20">
    <p:spTree>
      <p:nvGrpSpPr>
        <p:cNvPr id="684" name="Shape 684"/>
        <p:cNvGrpSpPr/>
        <p:nvPr/>
      </p:nvGrpSpPr>
      <p:grpSpPr>
        <a:xfrm>
          <a:off x="0" y="0"/>
          <a:ext cx="0" cy="0"/>
          <a:chOff x="0" y="0"/>
          <a:chExt cx="0" cy="0"/>
        </a:xfrm>
      </p:grpSpPr>
      <p:sp>
        <p:nvSpPr>
          <p:cNvPr id="685" name="Google Shape;685;p101"/>
          <p:cNvSpPr txBox="1"/>
          <p:nvPr>
            <p:ph hasCustomPrompt="1" type="title"/>
          </p:nvPr>
        </p:nvSpPr>
        <p:spPr>
          <a:xfrm>
            <a:off x="645100" y="679675"/>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686" name="Google Shape;686;p101"/>
          <p:cNvSpPr txBox="1"/>
          <p:nvPr>
            <p:ph idx="1" type="subTitle"/>
          </p:nvPr>
        </p:nvSpPr>
        <p:spPr>
          <a:xfrm>
            <a:off x="491200" y="1484350"/>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sp>
        <p:nvSpPr>
          <p:cNvPr id="687" name="Google Shape;687;p101"/>
          <p:cNvSpPr txBox="1"/>
          <p:nvPr>
            <p:ph hasCustomPrompt="1" idx="2" type="title"/>
          </p:nvPr>
        </p:nvSpPr>
        <p:spPr>
          <a:xfrm>
            <a:off x="3414163" y="1917931"/>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688" name="Google Shape;688;p101"/>
          <p:cNvSpPr txBox="1"/>
          <p:nvPr>
            <p:ph idx="3" type="subTitle"/>
          </p:nvPr>
        </p:nvSpPr>
        <p:spPr>
          <a:xfrm>
            <a:off x="3260263" y="2722616"/>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sp>
        <p:nvSpPr>
          <p:cNvPr id="689" name="Google Shape;689;p101"/>
          <p:cNvSpPr txBox="1"/>
          <p:nvPr>
            <p:ph hasCustomPrompt="1" idx="4" type="title"/>
          </p:nvPr>
        </p:nvSpPr>
        <p:spPr>
          <a:xfrm>
            <a:off x="6183225" y="3156188"/>
            <a:ext cx="24099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900"/>
              <a:buNone/>
              <a:defRPr sz="7900"/>
            </a:lvl1pPr>
            <a:lvl2pPr lvl="1" rtl="0" algn="ctr">
              <a:spcBef>
                <a:spcPts val="0"/>
              </a:spcBef>
              <a:spcAft>
                <a:spcPts val="0"/>
              </a:spcAft>
              <a:buClr>
                <a:schemeClr val="accent1"/>
              </a:buClr>
              <a:buSzPts val="5600"/>
              <a:buNone/>
              <a:defRPr sz="5600">
                <a:solidFill>
                  <a:schemeClr val="accent1"/>
                </a:solidFill>
              </a:defRPr>
            </a:lvl2pPr>
            <a:lvl3pPr lvl="2" rtl="0" algn="ctr">
              <a:spcBef>
                <a:spcPts val="0"/>
              </a:spcBef>
              <a:spcAft>
                <a:spcPts val="0"/>
              </a:spcAft>
              <a:buClr>
                <a:schemeClr val="accent1"/>
              </a:buClr>
              <a:buSzPts val="5600"/>
              <a:buNone/>
              <a:defRPr sz="5600">
                <a:solidFill>
                  <a:schemeClr val="accent1"/>
                </a:solidFill>
              </a:defRPr>
            </a:lvl3pPr>
            <a:lvl4pPr lvl="3" rtl="0" algn="ctr">
              <a:spcBef>
                <a:spcPts val="0"/>
              </a:spcBef>
              <a:spcAft>
                <a:spcPts val="0"/>
              </a:spcAft>
              <a:buClr>
                <a:schemeClr val="accent1"/>
              </a:buClr>
              <a:buSzPts val="5600"/>
              <a:buNone/>
              <a:defRPr sz="5600">
                <a:solidFill>
                  <a:schemeClr val="accent1"/>
                </a:solidFill>
              </a:defRPr>
            </a:lvl4pPr>
            <a:lvl5pPr lvl="4" rtl="0" algn="ctr">
              <a:spcBef>
                <a:spcPts val="0"/>
              </a:spcBef>
              <a:spcAft>
                <a:spcPts val="0"/>
              </a:spcAft>
              <a:buClr>
                <a:schemeClr val="accent1"/>
              </a:buClr>
              <a:buSzPts val="5600"/>
              <a:buNone/>
              <a:defRPr sz="5600">
                <a:solidFill>
                  <a:schemeClr val="accent1"/>
                </a:solidFill>
              </a:defRPr>
            </a:lvl5pPr>
            <a:lvl6pPr lvl="5" rtl="0" algn="ctr">
              <a:spcBef>
                <a:spcPts val="0"/>
              </a:spcBef>
              <a:spcAft>
                <a:spcPts val="0"/>
              </a:spcAft>
              <a:buClr>
                <a:schemeClr val="accent1"/>
              </a:buClr>
              <a:buSzPts val="5600"/>
              <a:buNone/>
              <a:defRPr sz="5600">
                <a:solidFill>
                  <a:schemeClr val="accent1"/>
                </a:solidFill>
              </a:defRPr>
            </a:lvl6pPr>
            <a:lvl7pPr lvl="6" rtl="0" algn="ctr">
              <a:spcBef>
                <a:spcPts val="0"/>
              </a:spcBef>
              <a:spcAft>
                <a:spcPts val="0"/>
              </a:spcAft>
              <a:buClr>
                <a:schemeClr val="accent1"/>
              </a:buClr>
              <a:buSzPts val="5600"/>
              <a:buNone/>
              <a:defRPr sz="5600">
                <a:solidFill>
                  <a:schemeClr val="accent1"/>
                </a:solidFill>
              </a:defRPr>
            </a:lvl7pPr>
            <a:lvl8pPr lvl="7" rtl="0" algn="ctr">
              <a:spcBef>
                <a:spcPts val="0"/>
              </a:spcBef>
              <a:spcAft>
                <a:spcPts val="0"/>
              </a:spcAft>
              <a:buClr>
                <a:schemeClr val="accent1"/>
              </a:buClr>
              <a:buSzPts val="5600"/>
              <a:buNone/>
              <a:defRPr sz="5600">
                <a:solidFill>
                  <a:schemeClr val="accent1"/>
                </a:solidFill>
              </a:defRPr>
            </a:lvl8pPr>
            <a:lvl9pPr lvl="8" rtl="0" algn="ctr">
              <a:spcBef>
                <a:spcPts val="0"/>
              </a:spcBef>
              <a:spcAft>
                <a:spcPts val="0"/>
              </a:spcAft>
              <a:buClr>
                <a:schemeClr val="accent1"/>
              </a:buClr>
              <a:buSzPts val="5600"/>
              <a:buNone/>
              <a:defRPr sz="5600">
                <a:solidFill>
                  <a:schemeClr val="accent1"/>
                </a:solidFill>
              </a:defRPr>
            </a:lvl9pPr>
          </a:lstStyle>
          <a:p>
            <a:r>
              <a:t>xx%</a:t>
            </a:r>
          </a:p>
        </p:txBody>
      </p:sp>
      <p:sp>
        <p:nvSpPr>
          <p:cNvPr id="690" name="Google Shape;690;p101"/>
          <p:cNvSpPr txBox="1"/>
          <p:nvPr>
            <p:ph idx="5" type="subTitle"/>
          </p:nvPr>
        </p:nvSpPr>
        <p:spPr>
          <a:xfrm>
            <a:off x="6029325" y="3960882"/>
            <a:ext cx="2717700" cy="102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a:lvl1pPr>
            <a:lvl2pPr lvl="1" rtl="0" algn="ctr">
              <a:spcBef>
                <a:spcPts val="1600"/>
              </a:spcBef>
              <a:spcAft>
                <a:spcPts val="0"/>
              </a:spcAft>
              <a:buClr>
                <a:schemeClr val="accent1"/>
              </a:buClr>
              <a:buSzPts val="1600"/>
              <a:buNone/>
              <a:defRPr sz="1600">
                <a:solidFill>
                  <a:schemeClr val="accent1"/>
                </a:solidFill>
              </a:defRPr>
            </a:lvl2pPr>
            <a:lvl3pPr lvl="2" rtl="0" algn="ctr">
              <a:spcBef>
                <a:spcPts val="0"/>
              </a:spcBef>
              <a:spcAft>
                <a:spcPts val="0"/>
              </a:spcAft>
              <a:buClr>
                <a:schemeClr val="accent1"/>
              </a:buClr>
              <a:buSzPts val="1600"/>
              <a:buNone/>
              <a:defRPr sz="1600">
                <a:solidFill>
                  <a:schemeClr val="accent1"/>
                </a:solidFill>
              </a:defRPr>
            </a:lvl3pPr>
            <a:lvl4pPr lvl="3" rtl="0" algn="ctr">
              <a:spcBef>
                <a:spcPts val="0"/>
              </a:spcBef>
              <a:spcAft>
                <a:spcPts val="0"/>
              </a:spcAft>
              <a:buClr>
                <a:schemeClr val="accent1"/>
              </a:buClr>
              <a:buSzPts val="1600"/>
              <a:buNone/>
              <a:defRPr sz="1600">
                <a:solidFill>
                  <a:schemeClr val="accent1"/>
                </a:solidFill>
              </a:defRPr>
            </a:lvl4pPr>
            <a:lvl5pPr lvl="4" rtl="0" algn="ctr">
              <a:spcBef>
                <a:spcPts val="0"/>
              </a:spcBef>
              <a:spcAft>
                <a:spcPts val="0"/>
              </a:spcAft>
              <a:buClr>
                <a:schemeClr val="accent1"/>
              </a:buClr>
              <a:buSzPts val="1600"/>
              <a:buNone/>
              <a:defRPr sz="1600">
                <a:solidFill>
                  <a:schemeClr val="accent1"/>
                </a:solidFill>
              </a:defRPr>
            </a:lvl5pPr>
            <a:lvl6pPr lvl="5" rtl="0" algn="ctr">
              <a:spcBef>
                <a:spcPts val="0"/>
              </a:spcBef>
              <a:spcAft>
                <a:spcPts val="0"/>
              </a:spcAft>
              <a:buClr>
                <a:schemeClr val="accent1"/>
              </a:buClr>
              <a:buSzPts val="1600"/>
              <a:buNone/>
              <a:defRPr sz="1600">
                <a:solidFill>
                  <a:schemeClr val="accent1"/>
                </a:solidFill>
              </a:defRPr>
            </a:lvl6pPr>
            <a:lvl7pPr lvl="6" rtl="0" algn="ctr">
              <a:spcBef>
                <a:spcPts val="0"/>
              </a:spcBef>
              <a:spcAft>
                <a:spcPts val="0"/>
              </a:spcAft>
              <a:buClr>
                <a:schemeClr val="accent1"/>
              </a:buClr>
              <a:buSzPts val="1600"/>
              <a:buNone/>
              <a:defRPr sz="1600">
                <a:solidFill>
                  <a:schemeClr val="accent1"/>
                </a:solidFill>
              </a:defRPr>
            </a:lvl7pPr>
            <a:lvl8pPr lvl="7" rtl="0" algn="ctr">
              <a:spcBef>
                <a:spcPts val="0"/>
              </a:spcBef>
              <a:spcAft>
                <a:spcPts val="0"/>
              </a:spcAft>
              <a:buClr>
                <a:schemeClr val="accent1"/>
              </a:buClr>
              <a:buSzPts val="1600"/>
              <a:buNone/>
              <a:defRPr sz="1600">
                <a:solidFill>
                  <a:schemeClr val="accent1"/>
                </a:solidFill>
              </a:defRPr>
            </a:lvl8pPr>
            <a:lvl9pPr lvl="8" rtl="0" algn="ctr">
              <a:spcBef>
                <a:spcPts val="0"/>
              </a:spcBef>
              <a:spcAft>
                <a:spcPts val="0"/>
              </a:spcAft>
              <a:buClr>
                <a:schemeClr val="accent1"/>
              </a:buClr>
              <a:buSzPts val="1600"/>
              <a:buNone/>
              <a:defRPr sz="1600">
                <a:solidFill>
                  <a:schemeClr val="accent1"/>
                </a:solidFill>
              </a:defRPr>
            </a:lvl9pPr>
          </a:lstStyle>
          <a:p/>
        </p:txBody>
      </p:sp>
      <p:pic>
        <p:nvPicPr>
          <p:cNvPr id="691" name="Google Shape;691;p101"/>
          <p:cNvPicPr preferRelativeResize="0"/>
          <p:nvPr/>
        </p:nvPicPr>
        <p:blipFill>
          <a:blip r:embed="rId2">
            <a:alphaModFix amt="89000"/>
          </a:blip>
          <a:stretch>
            <a:fillRect/>
          </a:stretch>
        </p:blipFill>
        <p:spPr>
          <a:xfrm rot="-1026075">
            <a:off x="773710" y="2592277"/>
            <a:ext cx="1628577" cy="1592747"/>
          </a:xfrm>
          <a:prstGeom prst="rect">
            <a:avLst/>
          </a:prstGeom>
          <a:noFill/>
          <a:ln>
            <a:noFill/>
          </a:ln>
        </p:spPr>
      </p:pic>
      <p:pic>
        <p:nvPicPr>
          <p:cNvPr id="692" name="Google Shape;692;p101"/>
          <p:cNvPicPr preferRelativeResize="0"/>
          <p:nvPr/>
        </p:nvPicPr>
        <p:blipFill rotWithShape="1">
          <a:blip r:embed="rId3">
            <a:alphaModFix/>
          </a:blip>
          <a:srcRect b="0" l="0" r="0" t="48731"/>
          <a:stretch/>
        </p:blipFill>
        <p:spPr>
          <a:xfrm>
            <a:off x="5177932" y="0"/>
            <a:ext cx="2570475" cy="1323108"/>
          </a:xfrm>
          <a:prstGeom prst="rect">
            <a:avLst/>
          </a:prstGeom>
          <a:noFill/>
          <a:ln>
            <a:noFill/>
          </a:ln>
        </p:spPr>
      </p:pic>
      <p:pic>
        <p:nvPicPr>
          <p:cNvPr id="693" name="Google Shape;693;p101"/>
          <p:cNvPicPr preferRelativeResize="0"/>
          <p:nvPr/>
        </p:nvPicPr>
        <p:blipFill rotWithShape="1">
          <a:blip r:embed="rId4">
            <a:alphaModFix/>
          </a:blip>
          <a:srcRect b="0" l="0" r="10257" t="25451"/>
          <a:stretch/>
        </p:blipFill>
        <p:spPr>
          <a:xfrm>
            <a:off x="6883407" y="2"/>
            <a:ext cx="2260594" cy="1917922"/>
          </a:xfrm>
          <a:prstGeom prst="rect">
            <a:avLst/>
          </a:prstGeom>
          <a:noFill/>
          <a:ln>
            <a:noFill/>
          </a:ln>
        </p:spPr>
      </p:pic>
      <p:pic>
        <p:nvPicPr>
          <p:cNvPr id="694" name="Google Shape;694;p101"/>
          <p:cNvPicPr preferRelativeResize="0"/>
          <p:nvPr/>
        </p:nvPicPr>
        <p:blipFill rotWithShape="1">
          <a:blip r:embed="rId5">
            <a:alphaModFix/>
          </a:blip>
          <a:srcRect b="40366" l="0" r="0" t="0"/>
          <a:stretch/>
        </p:blipFill>
        <p:spPr>
          <a:xfrm>
            <a:off x="1787375" y="3553475"/>
            <a:ext cx="2929950" cy="1590024"/>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6">
    <p:spTree>
      <p:nvGrpSpPr>
        <p:cNvPr id="695" name="Shape 695"/>
        <p:cNvGrpSpPr/>
        <p:nvPr/>
      </p:nvGrpSpPr>
      <p:grpSpPr>
        <a:xfrm>
          <a:off x="0" y="0"/>
          <a:ext cx="0" cy="0"/>
          <a:chOff x="0" y="0"/>
          <a:chExt cx="0" cy="0"/>
        </a:xfrm>
      </p:grpSpPr>
      <p:sp>
        <p:nvSpPr>
          <p:cNvPr id="696" name="Google Shape;696;p102"/>
          <p:cNvSpPr txBox="1"/>
          <p:nvPr>
            <p:ph idx="1" type="subTitle"/>
          </p:nvPr>
        </p:nvSpPr>
        <p:spPr>
          <a:xfrm>
            <a:off x="5881269" y="265938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1600"/>
              </a:spcBef>
              <a:spcAft>
                <a:spcPts val="0"/>
              </a:spcAft>
              <a:buNone/>
              <a:defRPr sz="1800">
                <a:solidFill>
                  <a:schemeClr val="accent1"/>
                </a:solidFill>
                <a:latin typeface="Oswald"/>
                <a:ea typeface="Oswald"/>
                <a:cs typeface="Oswald"/>
                <a:sym typeface="Oswald"/>
              </a:defRPr>
            </a:lvl2pPr>
            <a:lvl3pPr lvl="2" rtl="0" algn="r">
              <a:spcBef>
                <a:spcPts val="1600"/>
              </a:spcBef>
              <a:spcAft>
                <a:spcPts val="0"/>
              </a:spcAft>
              <a:buNone/>
              <a:defRPr sz="1800">
                <a:solidFill>
                  <a:schemeClr val="accent1"/>
                </a:solidFill>
                <a:latin typeface="Oswald"/>
                <a:ea typeface="Oswald"/>
                <a:cs typeface="Oswald"/>
                <a:sym typeface="Oswald"/>
              </a:defRPr>
            </a:lvl3pPr>
            <a:lvl4pPr lvl="3" rtl="0" algn="r">
              <a:spcBef>
                <a:spcPts val="1600"/>
              </a:spcBef>
              <a:spcAft>
                <a:spcPts val="0"/>
              </a:spcAft>
              <a:buNone/>
              <a:defRPr sz="1800">
                <a:solidFill>
                  <a:schemeClr val="accent1"/>
                </a:solidFill>
                <a:latin typeface="Oswald"/>
                <a:ea typeface="Oswald"/>
                <a:cs typeface="Oswald"/>
                <a:sym typeface="Oswald"/>
              </a:defRPr>
            </a:lvl4pPr>
            <a:lvl5pPr lvl="4" rtl="0" algn="r">
              <a:spcBef>
                <a:spcPts val="1600"/>
              </a:spcBef>
              <a:spcAft>
                <a:spcPts val="0"/>
              </a:spcAft>
              <a:buNone/>
              <a:defRPr sz="1800">
                <a:solidFill>
                  <a:schemeClr val="accent1"/>
                </a:solidFill>
                <a:latin typeface="Oswald"/>
                <a:ea typeface="Oswald"/>
                <a:cs typeface="Oswald"/>
                <a:sym typeface="Oswald"/>
              </a:defRPr>
            </a:lvl5pPr>
            <a:lvl6pPr lvl="5" rtl="0" algn="r">
              <a:spcBef>
                <a:spcPts val="1600"/>
              </a:spcBef>
              <a:spcAft>
                <a:spcPts val="0"/>
              </a:spcAft>
              <a:buNone/>
              <a:defRPr sz="1800">
                <a:solidFill>
                  <a:schemeClr val="accent1"/>
                </a:solidFill>
                <a:latin typeface="Oswald"/>
                <a:ea typeface="Oswald"/>
                <a:cs typeface="Oswald"/>
                <a:sym typeface="Oswald"/>
              </a:defRPr>
            </a:lvl6pPr>
            <a:lvl7pPr lvl="6" rtl="0" algn="r">
              <a:spcBef>
                <a:spcPts val="1600"/>
              </a:spcBef>
              <a:spcAft>
                <a:spcPts val="0"/>
              </a:spcAft>
              <a:buNone/>
              <a:defRPr sz="1800">
                <a:solidFill>
                  <a:schemeClr val="accent1"/>
                </a:solidFill>
                <a:latin typeface="Oswald"/>
                <a:ea typeface="Oswald"/>
                <a:cs typeface="Oswald"/>
                <a:sym typeface="Oswald"/>
              </a:defRPr>
            </a:lvl7pPr>
            <a:lvl8pPr lvl="7" rtl="0" algn="r">
              <a:spcBef>
                <a:spcPts val="1600"/>
              </a:spcBef>
              <a:spcAft>
                <a:spcPts val="0"/>
              </a:spcAft>
              <a:buNone/>
              <a:defRPr sz="1800">
                <a:solidFill>
                  <a:schemeClr val="accent1"/>
                </a:solidFill>
                <a:latin typeface="Oswald"/>
                <a:ea typeface="Oswald"/>
                <a:cs typeface="Oswald"/>
                <a:sym typeface="Oswald"/>
              </a:defRPr>
            </a:lvl8pPr>
            <a:lvl9pPr lvl="8" rtl="0" algn="r">
              <a:spcBef>
                <a:spcPts val="1600"/>
              </a:spcBef>
              <a:spcAft>
                <a:spcPts val="1600"/>
              </a:spcAft>
              <a:buNone/>
              <a:defRPr sz="1800">
                <a:solidFill>
                  <a:schemeClr val="accent1"/>
                </a:solidFill>
                <a:latin typeface="Oswald"/>
                <a:ea typeface="Oswald"/>
                <a:cs typeface="Oswald"/>
                <a:sym typeface="Oswald"/>
              </a:defRPr>
            </a:lvl9pPr>
          </a:lstStyle>
          <a:p/>
        </p:txBody>
      </p:sp>
      <p:sp>
        <p:nvSpPr>
          <p:cNvPr id="697" name="Google Shape;697;p102"/>
          <p:cNvSpPr txBox="1"/>
          <p:nvPr>
            <p:ph idx="2" type="subTitle"/>
          </p:nvPr>
        </p:nvSpPr>
        <p:spPr>
          <a:xfrm>
            <a:off x="5076354" y="3395321"/>
            <a:ext cx="2446500" cy="877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698" name="Google Shape;698;p102"/>
          <p:cNvSpPr txBox="1"/>
          <p:nvPr>
            <p:ph idx="3" type="subTitle"/>
          </p:nvPr>
        </p:nvSpPr>
        <p:spPr>
          <a:xfrm>
            <a:off x="2426069" y="2655380"/>
            <a:ext cx="1641600" cy="5028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sz="1800">
                <a:solidFill>
                  <a:schemeClr val="accent1"/>
                </a:solidFill>
                <a:latin typeface="Oswald"/>
                <a:ea typeface="Oswald"/>
                <a:cs typeface="Oswald"/>
                <a:sym typeface="Oswald"/>
              </a:defRPr>
            </a:lvl1pPr>
            <a:lvl2pPr lvl="1" rtl="0" algn="r">
              <a:spcBef>
                <a:spcPts val="0"/>
              </a:spcBef>
              <a:spcAft>
                <a:spcPts val="0"/>
              </a:spcAft>
              <a:buNone/>
              <a:defRPr sz="1800">
                <a:solidFill>
                  <a:schemeClr val="accent1"/>
                </a:solidFill>
                <a:latin typeface="Oswald"/>
                <a:ea typeface="Oswald"/>
                <a:cs typeface="Oswald"/>
                <a:sym typeface="Oswald"/>
              </a:defRPr>
            </a:lvl2pPr>
            <a:lvl3pPr lvl="2" rtl="0" algn="r">
              <a:spcBef>
                <a:spcPts val="0"/>
              </a:spcBef>
              <a:spcAft>
                <a:spcPts val="0"/>
              </a:spcAft>
              <a:buNone/>
              <a:defRPr sz="1800">
                <a:solidFill>
                  <a:schemeClr val="accent1"/>
                </a:solidFill>
                <a:latin typeface="Oswald"/>
                <a:ea typeface="Oswald"/>
                <a:cs typeface="Oswald"/>
                <a:sym typeface="Oswald"/>
              </a:defRPr>
            </a:lvl3pPr>
            <a:lvl4pPr lvl="3" rtl="0" algn="r">
              <a:spcBef>
                <a:spcPts val="0"/>
              </a:spcBef>
              <a:spcAft>
                <a:spcPts val="0"/>
              </a:spcAft>
              <a:buNone/>
              <a:defRPr sz="1800">
                <a:solidFill>
                  <a:schemeClr val="accent1"/>
                </a:solidFill>
                <a:latin typeface="Oswald"/>
                <a:ea typeface="Oswald"/>
                <a:cs typeface="Oswald"/>
                <a:sym typeface="Oswald"/>
              </a:defRPr>
            </a:lvl4pPr>
            <a:lvl5pPr lvl="4" rtl="0" algn="r">
              <a:spcBef>
                <a:spcPts val="0"/>
              </a:spcBef>
              <a:spcAft>
                <a:spcPts val="0"/>
              </a:spcAft>
              <a:buNone/>
              <a:defRPr sz="1800">
                <a:solidFill>
                  <a:schemeClr val="accent1"/>
                </a:solidFill>
                <a:latin typeface="Oswald"/>
                <a:ea typeface="Oswald"/>
                <a:cs typeface="Oswald"/>
                <a:sym typeface="Oswald"/>
              </a:defRPr>
            </a:lvl5pPr>
            <a:lvl6pPr lvl="5" rtl="0" algn="r">
              <a:spcBef>
                <a:spcPts val="0"/>
              </a:spcBef>
              <a:spcAft>
                <a:spcPts val="0"/>
              </a:spcAft>
              <a:buNone/>
              <a:defRPr sz="1800">
                <a:solidFill>
                  <a:schemeClr val="accent1"/>
                </a:solidFill>
                <a:latin typeface="Oswald"/>
                <a:ea typeface="Oswald"/>
                <a:cs typeface="Oswald"/>
                <a:sym typeface="Oswald"/>
              </a:defRPr>
            </a:lvl6pPr>
            <a:lvl7pPr lvl="6" rtl="0" algn="r">
              <a:spcBef>
                <a:spcPts val="0"/>
              </a:spcBef>
              <a:spcAft>
                <a:spcPts val="0"/>
              </a:spcAft>
              <a:buNone/>
              <a:defRPr sz="1800">
                <a:solidFill>
                  <a:schemeClr val="accent1"/>
                </a:solidFill>
                <a:latin typeface="Oswald"/>
                <a:ea typeface="Oswald"/>
                <a:cs typeface="Oswald"/>
                <a:sym typeface="Oswald"/>
              </a:defRPr>
            </a:lvl7pPr>
            <a:lvl8pPr lvl="7" rtl="0" algn="r">
              <a:spcBef>
                <a:spcPts val="0"/>
              </a:spcBef>
              <a:spcAft>
                <a:spcPts val="0"/>
              </a:spcAft>
              <a:buNone/>
              <a:defRPr sz="1800">
                <a:solidFill>
                  <a:schemeClr val="accent1"/>
                </a:solidFill>
                <a:latin typeface="Oswald"/>
                <a:ea typeface="Oswald"/>
                <a:cs typeface="Oswald"/>
                <a:sym typeface="Oswald"/>
              </a:defRPr>
            </a:lvl8pPr>
            <a:lvl9pPr lvl="8" rtl="0" algn="r">
              <a:spcBef>
                <a:spcPts val="0"/>
              </a:spcBef>
              <a:spcAft>
                <a:spcPts val="0"/>
              </a:spcAft>
              <a:buNone/>
              <a:defRPr sz="1800">
                <a:solidFill>
                  <a:schemeClr val="accent1"/>
                </a:solidFill>
                <a:latin typeface="Oswald"/>
                <a:ea typeface="Oswald"/>
                <a:cs typeface="Oswald"/>
                <a:sym typeface="Oswald"/>
              </a:defRPr>
            </a:lvl9pPr>
          </a:lstStyle>
          <a:p/>
        </p:txBody>
      </p:sp>
      <p:sp>
        <p:nvSpPr>
          <p:cNvPr id="699" name="Google Shape;699;p102"/>
          <p:cNvSpPr txBox="1"/>
          <p:nvPr>
            <p:ph idx="4" type="subTitle"/>
          </p:nvPr>
        </p:nvSpPr>
        <p:spPr>
          <a:xfrm>
            <a:off x="1621131" y="3395321"/>
            <a:ext cx="2446500" cy="877800"/>
          </a:xfrm>
          <a:prstGeom prst="rect">
            <a:avLst/>
          </a:prstGeom>
          <a:noFill/>
        </p:spPr>
        <p:txBody>
          <a:bodyPr anchorCtr="0" anchor="t" bIns="91425" lIns="91425" spcFirstLastPara="1" rIns="91425" wrap="square" tIns="91425">
            <a:noAutofit/>
          </a:bodyPr>
          <a:lstStyle>
            <a:lvl1pPr lvl="0" rtl="0" algn="just">
              <a:spcBef>
                <a:spcPts val="0"/>
              </a:spcBef>
              <a:spcAft>
                <a:spcPts val="0"/>
              </a:spcAft>
              <a:buNone/>
              <a:defRPr/>
            </a:lvl1pPr>
            <a:lvl2pPr lvl="1" rtl="0" algn="just">
              <a:spcBef>
                <a:spcPts val="1600"/>
              </a:spcBef>
              <a:spcAft>
                <a:spcPts val="0"/>
              </a:spcAft>
              <a:buNone/>
              <a:defRPr/>
            </a:lvl2pPr>
            <a:lvl3pPr lvl="2" rtl="0" algn="just">
              <a:spcBef>
                <a:spcPts val="1600"/>
              </a:spcBef>
              <a:spcAft>
                <a:spcPts val="0"/>
              </a:spcAft>
              <a:buNone/>
              <a:defRPr/>
            </a:lvl3pPr>
            <a:lvl4pPr lvl="3" rtl="0" algn="just">
              <a:spcBef>
                <a:spcPts val="1600"/>
              </a:spcBef>
              <a:spcAft>
                <a:spcPts val="0"/>
              </a:spcAft>
              <a:buNone/>
              <a:defRPr/>
            </a:lvl4pPr>
            <a:lvl5pPr lvl="4" rtl="0" algn="just">
              <a:spcBef>
                <a:spcPts val="1600"/>
              </a:spcBef>
              <a:spcAft>
                <a:spcPts val="0"/>
              </a:spcAft>
              <a:buNone/>
              <a:defRPr/>
            </a:lvl5pPr>
            <a:lvl6pPr lvl="5" rtl="0" algn="just">
              <a:spcBef>
                <a:spcPts val="1600"/>
              </a:spcBef>
              <a:spcAft>
                <a:spcPts val="0"/>
              </a:spcAft>
              <a:buNone/>
              <a:defRPr/>
            </a:lvl6pPr>
            <a:lvl7pPr lvl="6" rtl="0" algn="just">
              <a:spcBef>
                <a:spcPts val="1600"/>
              </a:spcBef>
              <a:spcAft>
                <a:spcPts val="0"/>
              </a:spcAft>
              <a:buNone/>
              <a:defRPr/>
            </a:lvl7pPr>
            <a:lvl8pPr lvl="7" rtl="0" algn="just">
              <a:spcBef>
                <a:spcPts val="1600"/>
              </a:spcBef>
              <a:spcAft>
                <a:spcPts val="0"/>
              </a:spcAft>
              <a:buNone/>
              <a:defRPr/>
            </a:lvl8pPr>
            <a:lvl9pPr lvl="8" rtl="0" algn="just">
              <a:spcBef>
                <a:spcPts val="1600"/>
              </a:spcBef>
              <a:spcAft>
                <a:spcPts val="1600"/>
              </a:spcAft>
              <a:buNone/>
              <a:defRPr/>
            </a:lvl9pPr>
          </a:lstStyle>
          <a:p/>
        </p:txBody>
      </p:sp>
      <p:sp>
        <p:nvSpPr>
          <p:cNvPr id="700" name="Google Shape;700;p102"/>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3500"/>
              <a:buNone/>
              <a:defRPr sz="35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701" name="Google Shape;701;p102"/>
          <p:cNvPicPr preferRelativeResize="0"/>
          <p:nvPr/>
        </p:nvPicPr>
        <p:blipFill rotWithShape="1">
          <a:blip r:embed="rId2">
            <a:alphaModFix/>
          </a:blip>
          <a:srcRect b="0" l="0" r="56963" t="46632"/>
          <a:stretch/>
        </p:blipFill>
        <p:spPr>
          <a:xfrm>
            <a:off x="7238950" y="1"/>
            <a:ext cx="1905049" cy="2149701"/>
          </a:xfrm>
          <a:prstGeom prst="rect">
            <a:avLst/>
          </a:prstGeom>
          <a:noFill/>
          <a:ln>
            <a:noFill/>
          </a:ln>
        </p:spPr>
      </p:pic>
      <p:pic>
        <p:nvPicPr>
          <p:cNvPr id="702" name="Google Shape;702;p102"/>
          <p:cNvPicPr preferRelativeResize="0"/>
          <p:nvPr/>
        </p:nvPicPr>
        <p:blipFill rotWithShape="1">
          <a:blip r:embed="rId3">
            <a:alphaModFix/>
          </a:blip>
          <a:srcRect b="18626" l="43217" r="0" t="0"/>
          <a:stretch/>
        </p:blipFill>
        <p:spPr>
          <a:xfrm>
            <a:off x="0" y="2763125"/>
            <a:ext cx="1851150" cy="238037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61" Type="http://schemas.openxmlformats.org/officeDocument/2006/relationships/theme" Target="../theme/theme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60" Type="http://schemas.openxmlformats.org/officeDocument/2006/relationships/slideLayout" Target="../slideLayouts/slideLayout71.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slideLayout" Target="../slideLayouts/slideLayout70.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11.xml"/><Relationship Id="rId42" Type="http://schemas.openxmlformats.org/officeDocument/2006/relationships/slideLayout" Target="../slideLayouts/slideLayout113.xml"/><Relationship Id="rId41" Type="http://schemas.openxmlformats.org/officeDocument/2006/relationships/slideLayout" Target="../slideLayouts/slideLayout112.xml"/><Relationship Id="rId44" Type="http://schemas.openxmlformats.org/officeDocument/2006/relationships/slideLayout" Target="../slideLayouts/slideLayout115.xml"/><Relationship Id="rId43" Type="http://schemas.openxmlformats.org/officeDocument/2006/relationships/slideLayout" Target="../slideLayouts/slideLayout114.xml"/><Relationship Id="rId46" Type="http://schemas.openxmlformats.org/officeDocument/2006/relationships/slideLayout" Target="../slideLayouts/slideLayout117.xml"/><Relationship Id="rId45" Type="http://schemas.openxmlformats.org/officeDocument/2006/relationships/slideLayout" Target="../slideLayouts/slideLayout116.xml"/><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9" Type="http://schemas.openxmlformats.org/officeDocument/2006/relationships/slideLayout" Target="../slideLayouts/slideLayout80.xml"/><Relationship Id="rId48" Type="http://schemas.openxmlformats.org/officeDocument/2006/relationships/slideLayout" Target="../slideLayouts/slideLayout119.xml"/><Relationship Id="rId47" Type="http://schemas.openxmlformats.org/officeDocument/2006/relationships/slideLayout" Target="../slideLayouts/slideLayout118.xml"/><Relationship Id="rId49" Type="http://schemas.openxmlformats.org/officeDocument/2006/relationships/slideLayout" Target="../slideLayouts/slideLayout120.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31" Type="http://schemas.openxmlformats.org/officeDocument/2006/relationships/slideLayout" Target="../slideLayouts/slideLayout102.xml"/><Relationship Id="rId30" Type="http://schemas.openxmlformats.org/officeDocument/2006/relationships/slideLayout" Target="../slideLayouts/slideLayout101.xml"/><Relationship Id="rId33" Type="http://schemas.openxmlformats.org/officeDocument/2006/relationships/slideLayout" Target="../slideLayouts/slideLayout104.xml"/><Relationship Id="rId32" Type="http://schemas.openxmlformats.org/officeDocument/2006/relationships/slideLayout" Target="../slideLayouts/slideLayout103.xml"/><Relationship Id="rId35" Type="http://schemas.openxmlformats.org/officeDocument/2006/relationships/slideLayout" Target="../slideLayouts/slideLayout106.xml"/><Relationship Id="rId34" Type="http://schemas.openxmlformats.org/officeDocument/2006/relationships/slideLayout" Target="../slideLayouts/slideLayout105.xml"/><Relationship Id="rId37" Type="http://schemas.openxmlformats.org/officeDocument/2006/relationships/slideLayout" Target="../slideLayouts/slideLayout108.xml"/><Relationship Id="rId36" Type="http://schemas.openxmlformats.org/officeDocument/2006/relationships/slideLayout" Target="../slideLayouts/slideLayout107.xml"/><Relationship Id="rId39" Type="http://schemas.openxmlformats.org/officeDocument/2006/relationships/slideLayout" Target="../slideLayouts/slideLayout110.xml"/><Relationship Id="rId38" Type="http://schemas.openxmlformats.org/officeDocument/2006/relationships/slideLayout" Target="../slideLayouts/slideLayout109.xml"/><Relationship Id="rId61" Type="http://schemas.openxmlformats.org/officeDocument/2006/relationships/theme" Target="../theme/theme4.xml"/><Relationship Id="rId20" Type="http://schemas.openxmlformats.org/officeDocument/2006/relationships/slideLayout" Target="../slideLayouts/slideLayout91.xml"/><Relationship Id="rId22" Type="http://schemas.openxmlformats.org/officeDocument/2006/relationships/slideLayout" Target="../slideLayouts/slideLayout93.xml"/><Relationship Id="rId21" Type="http://schemas.openxmlformats.org/officeDocument/2006/relationships/slideLayout" Target="../slideLayouts/slideLayout92.xml"/><Relationship Id="rId24" Type="http://schemas.openxmlformats.org/officeDocument/2006/relationships/slideLayout" Target="../slideLayouts/slideLayout95.xml"/><Relationship Id="rId23" Type="http://schemas.openxmlformats.org/officeDocument/2006/relationships/slideLayout" Target="../slideLayouts/slideLayout94.xml"/><Relationship Id="rId60" Type="http://schemas.openxmlformats.org/officeDocument/2006/relationships/slideLayout" Target="../slideLayouts/slideLayout131.xml"/><Relationship Id="rId26" Type="http://schemas.openxmlformats.org/officeDocument/2006/relationships/slideLayout" Target="../slideLayouts/slideLayout97.xml"/><Relationship Id="rId25" Type="http://schemas.openxmlformats.org/officeDocument/2006/relationships/slideLayout" Target="../slideLayouts/slideLayout96.xml"/><Relationship Id="rId28" Type="http://schemas.openxmlformats.org/officeDocument/2006/relationships/slideLayout" Target="../slideLayouts/slideLayout99.xml"/><Relationship Id="rId27" Type="http://schemas.openxmlformats.org/officeDocument/2006/relationships/slideLayout" Target="../slideLayouts/slideLayout98.xml"/><Relationship Id="rId29" Type="http://schemas.openxmlformats.org/officeDocument/2006/relationships/slideLayout" Target="../slideLayouts/slideLayout100.xml"/><Relationship Id="rId51" Type="http://schemas.openxmlformats.org/officeDocument/2006/relationships/slideLayout" Target="../slideLayouts/slideLayout122.xml"/><Relationship Id="rId50" Type="http://schemas.openxmlformats.org/officeDocument/2006/relationships/slideLayout" Target="../slideLayouts/slideLayout121.xml"/><Relationship Id="rId53" Type="http://schemas.openxmlformats.org/officeDocument/2006/relationships/slideLayout" Target="../slideLayouts/slideLayout124.xml"/><Relationship Id="rId52" Type="http://schemas.openxmlformats.org/officeDocument/2006/relationships/slideLayout" Target="../slideLayouts/slideLayout123.xml"/><Relationship Id="rId11" Type="http://schemas.openxmlformats.org/officeDocument/2006/relationships/slideLayout" Target="../slideLayouts/slideLayout82.xml"/><Relationship Id="rId55" Type="http://schemas.openxmlformats.org/officeDocument/2006/relationships/slideLayout" Target="../slideLayouts/slideLayout126.xml"/><Relationship Id="rId10" Type="http://schemas.openxmlformats.org/officeDocument/2006/relationships/slideLayout" Target="../slideLayouts/slideLayout81.xml"/><Relationship Id="rId54" Type="http://schemas.openxmlformats.org/officeDocument/2006/relationships/slideLayout" Target="../slideLayouts/slideLayout125.xml"/><Relationship Id="rId13" Type="http://schemas.openxmlformats.org/officeDocument/2006/relationships/slideLayout" Target="../slideLayouts/slideLayout84.xml"/><Relationship Id="rId57" Type="http://schemas.openxmlformats.org/officeDocument/2006/relationships/slideLayout" Target="../slideLayouts/slideLayout128.xml"/><Relationship Id="rId12" Type="http://schemas.openxmlformats.org/officeDocument/2006/relationships/slideLayout" Target="../slideLayouts/slideLayout83.xml"/><Relationship Id="rId56" Type="http://schemas.openxmlformats.org/officeDocument/2006/relationships/slideLayout" Target="../slideLayouts/slideLayout127.xml"/><Relationship Id="rId15" Type="http://schemas.openxmlformats.org/officeDocument/2006/relationships/slideLayout" Target="../slideLayouts/slideLayout86.xml"/><Relationship Id="rId59" Type="http://schemas.openxmlformats.org/officeDocument/2006/relationships/slideLayout" Target="../slideLayouts/slideLayout130.xml"/><Relationship Id="rId14" Type="http://schemas.openxmlformats.org/officeDocument/2006/relationships/slideLayout" Target="../slideLayouts/slideLayout85.xml"/><Relationship Id="rId58" Type="http://schemas.openxmlformats.org/officeDocument/2006/relationships/slideLayout" Target="../slideLayouts/slideLayout129.xml"/><Relationship Id="rId17" Type="http://schemas.openxmlformats.org/officeDocument/2006/relationships/slideLayout" Target="../slideLayouts/slideLayout88.xml"/><Relationship Id="rId16" Type="http://schemas.openxmlformats.org/officeDocument/2006/relationships/slideLayout" Target="../slideLayouts/slideLayout87.xml"/><Relationship Id="rId19" Type="http://schemas.openxmlformats.org/officeDocument/2006/relationships/slideLayout" Target="../slideLayouts/slideLayout90.xml"/><Relationship Id="rId18" Type="http://schemas.openxmlformats.org/officeDocument/2006/relationships/slideLayout" Target="../slideLayouts/slideLayout89.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71.xml"/><Relationship Id="rId42" Type="http://schemas.openxmlformats.org/officeDocument/2006/relationships/slideLayout" Target="../slideLayouts/slideLayout173.xml"/><Relationship Id="rId41" Type="http://schemas.openxmlformats.org/officeDocument/2006/relationships/slideLayout" Target="../slideLayouts/slideLayout172.xml"/><Relationship Id="rId44" Type="http://schemas.openxmlformats.org/officeDocument/2006/relationships/slideLayout" Target="../slideLayouts/slideLayout175.xml"/><Relationship Id="rId43" Type="http://schemas.openxmlformats.org/officeDocument/2006/relationships/slideLayout" Target="../slideLayouts/slideLayout174.xml"/><Relationship Id="rId46" Type="http://schemas.openxmlformats.org/officeDocument/2006/relationships/slideLayout" Target="../slideLayouts/slideLayout177.xml"/><Relationship Id="rId45" Type="http://schemas.openxmlformats.org/officeDocument/2006/relationships/slideLayout" Target="../slideLayouts/slideLayout176.xml"/><Relationship Id="rId1" Type="http://schemas.openxmlformats.org/officeDocument/2006/relationships/slideLayout" Target="../slideLayouts/slideLayout13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48" Type="http://schemas.openxmlformats.org/officeDocument/2006/relationships/slideLayout" Target="../slideLayouts/slideLayout179.xml"/><Relationship Id="rId47" Type="http://schemas.openxmlformats.org/officeDocument/2006/relationships/slideLayout" Target="../slideLayouts/slideLayout178.xml"/><Relationship Id="rId49" Type="http://schemas.openxmlformats.org/officeDocument/2006/relationships/slideLayout" Target="../slideLayouts/slideLayout180.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31" Type="http://schemas.openxmlformats.org/officeDocument/2006/relationships/slideLayout" Target="../slideLayouts/slideLayout162.xml"/><Relationship Id="rId30" Type="http://schemas.openxmlformats.org/officeDocument/2006/relationships/slideLayout" Target="../slideLayouts/slideLayout161.xml"/><Relationship Id="rId33" Type="http://schemas.openxmlformats.org/officeDocument/2006/relationships/slideLayout" Target="../slideLayouts/slideLayout164.xml"/><Relationship Id="rId32" Type="http://schemas.openxmlformats.org/officeDocument/2006/relationships/slideLayout" Target="../slideLayouts/slideLayout163.xml"/><Relationship Id="rId35" Type="http://schemas.openxmlformats.org/officeDocument/2006/relationships/slideLayout" Target="../slideLayouts/slideLayout166.xml"/><Relationship Id="rId34" Type="http://schemas.openxmlformats.org/officeDocument/2006/relationships/slideLayout" Target="../slideLayouts/slideLayout165.xml"/><Relationship Id="rId37" Type="http://schemas.openxmlformats.org/officeDocument/2006/relationships/slideLayout" Target="../slideLayouts/slideLayout168.xml"/><Relationship Id="rId36" Type="http://schemas.openxmlformats.org/officeDocument/2006/relationships/slideLayout" Target="../slideLayouts/slideLayout167.xml"/><Relationship Id="rId39" Type="http://schemas.openxmlformats.org/officeDocument/2006/relationships/slideLayout" Target="../slideLayouts/slideLayout170.xml"/><Relationship Id="rId38" Type="http://schemas.openxmlformats.org/officeDocument/2006/relationships/slideLayout" Target="../slideLayouts/slideLayout169.xml"/><Relationship Id="rId61" Type="http://schemas.openxmlformats.org/officeDocument/2006/relationships/theme" Target="../theme/theme2.xml"/><Relationship Id="rId20" Type="http://schemas.openxmlformats.org/officeDocument/2006/relationships/slideLayout" Target="../slideLayouts/slideLayout151.xml"/><Relationship Id="rId22" Type="http://schemas.openxmlformats.org/officeDocument/2006/relationships/slideLayout" Target="../slideLayouts/slideLayout153.xml"/><Relationship Id="rId21" Type="http://schemas.openxmlformats.org/officeDocument/2006/relationships/slideLayout" Target="../slideLayouts/slideLayout152.xml"/><Relationship Id="rId24" Type="http://schemas.openxmlformats.org/officeDocument/2006/relationships/slideLayout" Target="../slideLayouts/slideLayout155.xml"/><Relationship Id="rId23" Type="http://schemas.openxmlformats.org/officeDocument/2006/relationships/slideLayout" Target="../slideLayouts/slideLayout154.xml"/><Relationship Id="rId60" Type="http://schemas.openxmlformats.org/officeDocument/2006/relationships/slideLayout" Target="../slideLayouts/slideLayout191.xml"/><Relationship Id="rId26" Type="http://schemas.openxmlformats.org/officeDocument/2006/relationships/slideLayout" Target="../slideLayouts/slideLayout157.xml"/><Relationship Id="rId25" Type="http://schemas.openxmlformats.org/officeDocument/2006/relationships/slideLayout" Target="../slideLayouts/slideLayout156.xml"/><Relationship Id="rId28" Type="http://schemas.openxmlformats.org/officeDocument/2006/relationships/slideLayout" Target="../slideLayouts/slideLayout159.xml"/><Relationship Id="rId27" Type="http://schemas.openxmlformats.org/officeDocument/2006/relationships/slideLayout" Target="../slideLayouts/slideLayout158.xml"/><Relationship Id="rId29" Type="http://schemas.openxmlformats.org/officeDocument/2006/relationships/slideLayout" Target="../slideLayouts/slideLayout160.xml"/><Relationship Id="rId51" Type="http://schemas.openxmlformats.org/officeDocument/2006/relationships/slideLayout" Target="../slideLayouts/slideLayout182.xml"/><Relationship Id="rId50" Type="http://schemas.openxmlformats.org/officeDocument/2006/relationships/slideLayout" Target="../slideLayouts/slideLayout181.xml"/><Relationship Id="rId53" Type="http://schemas.openxmlformats.org/officeDocument/2006/relationships/slideLayout" Target="../slideLayouts/slideLayout184.xml"/><Relationship Id="rId52" Type="http://schemas.openxmlformats.org/officeDocument/2006/relationships/slideLayout" Target="../slideLayouts/slideLayout183.xml"/><Relationship Id="rId11" Type="http://schemas.openxmlformats.org/officeDocument/2006/relationships/slideLayout" Target="../slideLayouts/slideLayout142.xml"/><Relationship Id="rId55" Type="http://schemas.openxmlformats.org/officeDocument/2006/relationships/slideLayout" Target="../slideLayouts/slideLayout186.xml"/><Relationship Id="rId10" Type="http://schemas.openxmlformats.org/officeDocument/2006/relationships/slideLayout" Target="../slideLayouts/slideLayout141.xml"/><Relationship Id="rId54" Type="http://schemas.openxmlformats.org/officeDocument/2006/relationships/slideLayout" Target="../slideLayouts/slideLayout185.xml"/><Relationship Id="rId13" Type="http://schemas.openxmlformats.org/officeDocument/2006/relationships/slideLayout" Target="../slideLayouts/slideLayout144.xml"/><Relationship Id="rId57" Type="http://schemas.openxmlformats.org/officeDocument/2006/relationships/slideLayout" Target="../slideLayouts/slideLayout188.xml"/><Relationship Id="rId12" Type="http://schemas.openxmlformats.org/officeDocument/2006/relationships/slideLayout" Target="../slideLayouts/slideLayout143.xml"/><Relationship Id="rId56" Type="http://schemas.openxmlformats.org/officeDocument/2006/relationships/slideLayout" Target="../slideLayouts/slideLayout187.xml"/><Relationship Id="rId15" Type="http://schemas.openxmlformats.org/officeDocument/2006/relationships/slideLayout" Target="../slideLayouts/slideLayout146.xml"/><Relationship Id="rId59" Type="http://schemas.openxmlformats.org/officeDocument/2006/relationships/slideLayout" Target="../slideLayouts/slideLayout190.xml"/><Relationship Id="rId14" Type="http://schemas.openxmlformats.org/officeDocument/2006/relationships/slideLayout" Target="../slideLayouts/slideLayout145.xml"/><Relationship Id="rId58" Type="http://schemas.openxmlformats.org/officeDocument/2006/relationships/slideLayout" Target="../slideLayouts/slideLayout189.xml"/><Relationship Id="rId17" Type="http://schemas.openxmlformats.org/officeDocument/2006/relationships/slideLayout" Target="../slideLayouts/slideLayout148.xml"/><Relationship Id="rId16" Type="http://schemas.openxmlformats.org/officeDocument/2006/relationships/slideLayout" Target="../slideLayouts/slideLayout147.xml"/><Relationship Id="rId19" Type="http://schemas.openxmlformats.org/officeDocument/2006/relationships/slideLayout" Target="../slideLayouts/slideLayout150.xml"/><Relationship Id="rId18" Type="http://schemas.openxmlformats.org/officeDocument/2006/relationships/slideLayout" Target="../slideLayouts/slideLayout149.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231.xml"/><Relationship Id="rId42" Type="http://schemas.openxmlformats.org/officeDocument/2006/relationships/slideLayout" Target="../slideLayouts/slideLayout233.xml"/><Relationship Id="rId41" Type="http://schemas.openxmlformats.org/officeDocument/2006/relationships/slideLayout" Target="../slideLayouts/slideLayout232.xml"/><Relationship Id="rId44" Type="http://schemas.openxmlformats.org/officeDocument/2006/relationships/slideLayout" Target="../slideLayouts/slideLayout235.xml"/><Relationship Id="rId43" Type="http://schemas.openxmlformats.org/officeDocument/2006/relationships/slideLayout" Target="../slideLayouts/slideLayout234.xml"/><Relationship Id="rId46" Type="http://schemas.openxmlformats.org/officeDocument/2006/relationships/slideLayout" Target="../slideLayouts/slideLayout237.xml"/><Relationship Id="rId45" Type="http://schemas.openxmlformats.org/officeDocument/2006/relationships/slideLayout" Target="../slideLayouts/slideLayout236.xml"/><Relationship Id="rId1" Type="http://schemas.openxmlformats.org/officeDocument/2006/relationships/slideLayout" Target="../slideLayouts/slideLayout192.xml"/><Relationship Id="rId2" Type="http://schemas.openxmlformats.org/officeDocument/2006/relationships/slideLayout" Target="../slideLayouts/slideLayout193.xml"/><Relationship Id="rId3" Type="http://schemas.openxmlformats.org/officeDocument/2006/relationships/slideLayout" Target="../slideLayouts/slideLayout194.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48" Type="http://schemas.openxmlformats.org/officeDocument/2006/relationships/slideLayout" Target="../slideLayouts/slideLayout239.xml"/><Relationship Id="rId47" Type="http://schemas.openxmlformats.org/officeDocument/2006/relationships/slideLayout" Target="../slideLayouts/slideLayout238.xml"/><Relationship Id="rId49" Type="http://schemas.openxmlformats.org/officeDocument/2006/relationships/slideLayout" Target="../slideLayouts/slideLayout240.xml"/><Relationship Id="rId5" Type="http://schemas.openxmlformats.org/officeDocument/2006/relationships/slideLayout" Target="../slideLayouts/slideLayout196.xml"/><Relationship Id="rId6" Type="http://schemas.openxmlformats.org/officeDocument/2006/relationships/slideLayout" Target="../slideLayouts/slideLayout197.xml"/><Relationship Id="rId7" Type="http://schemas.openxmlformats.org/officeDocument/2006/relationships/slideLayout" Target="../slideLayouts/slideLayout198.xml"/><Relationship Id="rId8" Type="http://schemas.openxmlformats.org/officeDocument/2006/relationships/slideLayout" Target="../slideLayouts/slideLayout199.xml"/><Relationship Id="rId31" Type="http://schemas.openxmlformats.org/officeDocument/2006/relationships/slideLayout" Target="../slideLayouts/slideLayout222.xml"/><Relationship Id="rId30" Type="http://schemas.openxmlformats.org/officeDocument/2006/relationships/slideLayout" Target="../slideLayouts/slideLayout221.xml"/><Relationship Id="rId33" Type="http://schemas.openxmlformats.org/officeDocument/2006/relationships/slideLayout" Target="../slideLayouts/slideLayout224.xml"/><Relationship Id="rId32" Type="http://schemas.openxmlformats.org/officeDocument/2006/relationships/slideLayout" Target="../slideLayouts/slideLayout223.xml"/><Relationship Id="rId35" Type="http://schemas.openxmlformats.org/officeDocument/2006/relationships/slideLayout" Target="../slideLayouts/slideLayout226.xml"/><Relationship Id="rId34" Type="http://schemas.openxmlformats.org/officeDocument/2006/relationships/slideLayout" Target="../slideLayouts/slideLayout225.xml"/><Relationship Id="rId37" Type="http://schemas.openxmlformats.org/officeDocument/2006/relationships/slideLayout" Target="../slideLayouts/slideLayout228.xml"/><Relationship Id="rId36" Type="http://schemas.openxmlformats.org/officeDocument/2006/relationships/slideLayout" Target="../slideLayouts/slideLayout227.xml"/><Relationship Id="rId39" Type="http://schemas.openxmlformats.org/officeDocument/2006/relationships/slideLayout" Target="../slideLayouts/slideLayout230.xml"/><Relationship Id="rId38" Type="http://schemas.openxmlformats.org/officeDocument/2006/relationships/slideLayout" Target="../slideLayouts/slideLayout229.xml"/><Relationship Id="rId61" Type="http://schemas.openxmlformats.org/officeDocument/2006/relationships/theme" Target="../theme/theme3.xml"/><Relationship Id="rId20" Type="http://schemas.openxmlformats.org/officeDocument/2006/relationships/slideLayout" Target="../slideLayouts/slideLayout211.xml"/><Relationship Id="rId22" Type="http://schemas.openxmlformats.org/officeDocument/2006/relationships/slideLayout" Target="../slideLayouts/slideLayout213.xml"/><Relationship Id="rId21" Type="http://schemas.openxmlformats.org/officeDocument/2006/relationships/slideLayout" Target="../slideLayouts/slideLayout212.xml"/><Relationship Id="rId24" Type="http://schemas.openxmlformats.org/officeDocument/2006/relationships/slideLayout" Target="../slideLayouts/slideLayout215.xml"/><Relationship Id="rId23" Type="http://schemas.openxmlformats.org/officeDocument/2006/relationships/slideLayout" Target="../slideLayouts/slideLayout214.xml"/><Relationship Id="rId60" Type="http://schemas.openxmlformats.org/officeDocument/2006/relationships/slideLayout" Target="../slideLayouts/slideLayout251.xml"/><Relationship Id="rId26" Type="http://schemas.openxmlformats.org/officeDocument/2006/relationships/slideLayout" Target="../slideLayouts/slideLayout217.xml"/><Relationship Id="rId25" Type="http://schemas.openxmlformats.org/officeDocument/2006/relationships/slideLayout" Target="../slideLayouts/slideLayout216.xml"/><Relationship Id="rId28" Type="http://schemas.openxmlformats.org/officeDocument/2006/relationships/slideLayout" Target="../slideLayouts/slideLayout219.xml"/><Relationship Id="rId27" Type="http://schemas.openxmlformats.org/officeDocument/2006/relationships/slideLayout" Target="../slideLayouts/slideLayout218.xml"/><Relationship Id="rId29" Type="http://schemas.openxmlformats.org/officeDocument/2006/relationships/slideLayout" Target="../slideLayouts/slideLayout220.xml"/><Relationship Id="rId51" Type="http://schemas.openxmlformats.org/officeDocument/2006/relationships/slideLayout" Target="../slideLayouts/slideLayout242.xml"/><Relationship Id="rId50" Type="http://schemas.openxmlformats.org/officeDocument/2006/relationships/slideLayout" Target="../slideLayouts/slideLayout241.xml"/><Relationship Id="rId53" Type="http://schemas.openxmlformats.org/officeDocument/2006/relationships/slideLayout" Target="../slideLayouts/slideLayout244.xml"/><Relationship Id="rId52" Type="http://schemas.openxmlformats.org/officeDocument/2006/relationships/slideLayout" Target="../slideLayouts/slideLayout243.xml"/><Relationship Id="rId11" Type="http://schemas.openxmlformats.org/officeDocument/2006/relationships/slideLayout" Target="../slideLayouts/slideLayout202.xml"/><Relationship Id="rId55" Type="http://schemas.openxmlformats.org/officeDocument/2006/relationships/slideLayout" Target="../slideLayouts/slideLayout246.xml"/><Relationship Id="rId10" Type="http://schemas.openxmlformats.org/officeDocument/2006/relationships/slideLayout" Target="../slideLayouts/slideLayout201.xml"/><Relationship Id="rId54" Type="http://schemas.openxmlformats.org/officeDocument/2006/relationships/slideLayout" Target="../slideLayouts/slideLayout245.xml"/><Relationship Id="rId13" Type="http://schemas.openxmlformats.org/officeDocument/2006/relationships/slideLayout" Target="../slideLayouts/slideLayout204.xml"/><Relationship Id="rId57" Type="http://schemas.openxmlformats.org/officeDocument/2006/relationships/slideLayout" Target="../slideLayouts/slideLayout248.xml"/><Relationship Id="rId12" Type="http://schemas.openxmlformats.org/officeDocument/2006/relationships/slideLayout" Target="../slideLayouts/slideLayout203.xml"/><Relationship Id="rId56" Type="http://schemas.openxmlformats.org/officeDocument/2006/relationships/slideLayout" Target="../slideLayouts/slideLayout247.xml"/><Relationship Id="rId15" Type="http://schemas.openxmlformats.org/officeDocument/2006/relationships/slideLayout" Target="../slideLayouts/slideLayout206.xml"/><Relationship Id="rId59" Type="http://schemas.openxmlformats.org/officeDocument/2006/relationships/slideLayout" Target="../slideLayouts/slideLayout250.xml"/><Relationship Id="rId14" Type="http://schemas.openxmlformats.org/officeDocument/2006/relationships/slideLayout" Target="../slideLayouts/slideLayout205.xml"/><Relationship Id="rId58" Type="http://schemas.openxmlformats.org/officeDocument/2006/relationships/slideLayout" Target="../slideLayouts/slideLayout249.xml"/><Relationship Id="rId17" Type="http://schemas.openxmlformats.org/officeDocument/2006/relationships/slideLayout" Target="../slideLayouts/slideLayout208.xml"/><Relationship Id="rId16" Type="http://schemas.openxmlformats.org/officeDocument/2006/relationships/slideLayout" Target="../slideLayouts/slideLayout207.xml"/><Relationship Id="rId19" Type="http://schemas.openxmlformats.org/officeDocument/2006/relationships/slideLayout" Target="../slideLayouts/slideLayout210.xml"/><Relationship Id="rId18" Type="http://schemas.openxmlformats.org/officeDocument/2006/relationships/slideLayout" Target="../slideLayouts/slideLayout209.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291.xml"/><Relationship Id="rId42" Type="http://schemas.openxmlformats.org/officeDocument/2006/relationships/slideLayout" Target="../slideLayouts/slideLayout293.xml"/><Relationship Id="rId41" Type="http://schemas.openxmlformats.org/officeDocument/2006/relationships/slideLayout" Target="../slideLayouts/slideLayout292.xml"/><Relationship Id="rId44" Type="http://schemas.openxmlformats.org/officeDocument/2006/relationships/slideLayout" Target="../slideLayouts/slideLayout295.xml"/><Relationship Id="rId43" Type="http://schemas.openxmlformats.org/officeDocument/2006/relationships/slideLayout" Target="../slideLayouts/slideLayout294.xml"/><Relationship Id="rId46" Type="http://schemas.openxmlformats.org/officeDocument/2006/relationships/slideLayout" Target="../slideLayouts/slideLayout297.xml"/><Relationship Id="rId45" Type="http://schemas.openxmlformats.org/officeDocument/2006/relationships/slideLayout" Target="../slideLayouts/slideLayout296.xml"/><Relationship Id="rId1" Type="http://schemas.openxmlformats.org/officeDocument/2006/relationships/slideLayout" Target="../slideLayouts/slideLayout252.xml"/><Relationship Id="rId2" Type="http://schemas.openxmlformats.org/officeDocument/2006/relationships/slideLayout" Target="../slideLayouts/slideLayout253.xml"/><Relationship Id="rId3" Type="http://schemas.openxmlformats.org/officeDocument/2006/relationships/slideLayout" Target="../slideLayouts/slideLayout254.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48" Type="http://schemas.openxmlformats.org/officeDocument/2006/relationships/slideLayout" Target="../slideLayouts/slideLayout299.xml"/><Relationship Id="rId47" Type="http://schemas.openxmlformats.org/officeDocument/2006/relationships/slideLayout" Target="../slideLayouts/slideLayout298.xml"/><Relationship Id="rId49" Type="http://schemas.openxmlformats.org/officeDocument/2006/relationships/slideLayout" Target="../slideLayouts/slideLayout300.xml"/><Relationship Id="rId5" Type="http://schemas.openxmlformats.org/officeDocument/2006/relationships/slideLayout" Target="../slideLayouts/slideLayout256.xml"/><Relationship Id="rId6" Type="http://schemas.openxmlformats.org/officeDocument/2006/relationships/slideLayout" Target="../slideLayouts/slideLayout257.xml"/><Relationship Id="rId7" Type="http://schemas.openxmlformats.org/officeDocument/2006/relationships/slideLayout" Target="../slideLayouts/slideLayout258.xml"/><Relationship Id="rId8" Type="http://schemas.openxmlformats.org/officeDocument/2006/relationships/slideLayout" Target="../slideLayouts/slideLayout259.xml"/><Relationship Id="rId31" Type="http://schemas.openxmlformats.org/officeDocument/2006/relationships/slideLayout" Target="../slideLayouts/slideLayout282.xml"/><Relationship Id="rId30" Type="http://schemas.openxmlformats.org/officeDocument/2006/relationships/slideLayout" Target="../slideLayouts/slideLayout281.xml"/><Relationship Id="rId33" Type="http://schemas.openxmlformats.org/officeDocument/2006/relationships/slideLayout" Target="../slideLayouts/slideLayout284.xml"/><Relationship Id="rId32" Type="http://schemas.openxmlformats.org/officeDocument/2006/relationships/slideLayout" Target="../slideLayouts/slideLayout283.xml"/><Relationship Id="rId35" Type="http://schemas.openxmlformats.org/officeDocument/2006/relationships/slideLayout" Target="../slideLayouts/slideLayout286.xml"/><Relationship Id="rId34" Type="http://schemas.openxmlformats.org/officeDocument/2006/relationships/slideLayout" Target="../slideLayouts/slideLayout285.xml"/><Relationship Id="rId37" Type="http://schemas.openxmlformats.org/officeDocument/2006/relationships/slideLayout" Target="../slideLayouts/slideLayout288.xml"/><Relationship Id="rId36" Type="http://schemas.openxmlformats.org/officeDocument/2006/relationships/slideLayout" Target="../slideLayouts/slideLayout287.xml"/><Relationship Id="rId39" Type="http://schemas.openxmlformats.org/officeDocument/2006/relationships/slideLayout" Target="../slideLayouts/slideLayout290.xml"/><Relationship Id="rId38" Type="http://schemas.openxmlformats.org/officeDocument/2006/relationships/slideLayout" Target="../slideLayouts/slideLayout289.xml"/><Relationship Id="rId61" Type="http://schemas.openxmlformats.org/officeDocument/2006/relationships/theme" Target="../theme/theme10.xml"/><Relationship Id="rId20" Type="http://schemas.openxmlformats.org/officeDocument/2006/relationships/slideLayout" Target="../slideLayouts/slideLayout271.xml"/><Relationship Id="rId22" Type="http://schemas.openxmlformats.org/officeDocument/2006/relationships/slideLayout" Target="../slideLayouts/slideLayout273.xml"/><Relationship Id="rId21" Type="http://schemas.openxmlformats.org/officeDocument/2006/relationships/slideLayout" Target="../slideLayouts/slideLayout272.xml"/><Relationship Id="rId24" Type="http://schemas.openxmlformats.org/officeDocument/2006/relationships/slideLayout" Target="../slideLayouts/slideLayout275.xml"/><Relationship Id="rId23" Type="http://schemas.openxmlformats.org/officeDocument/2006/relationships/slideLayout" Target="../slideLayouts/slideLayout274.xml"/><Relationship Id="rId60" Type="http://schemas.openxmlformats.org/officeDocument/2006/relationships/slideLayout" Target="../slideLayouts/slideLayout311.xml"/><Relationship Id="rId26" Type="http://schemas.openxmlformats.org/officeDocument/2006/relationships/slideLayout" Target="../slideLayouts/slideLayout277.xml"/><Relationship Id="rId25" Type="http://schemas.openxmlformats.org/officeDocument/2006/relationships/slideLayout" Target="../slideLayouts/slideLayout276.xml"/><Relationship Id="rId28" Type="http://schemas.openxmlformats.org/officeDocument/2006/relationships/slideLayout" Target="../slideLayouts/slideLayout279.xml"/><Relationship Id="rId27" Type="http://schemas.openxmlformats.org/officeDocument/2006/relationships/slideLayout" Target="../slideLayouts/slideLayout278.xml"/><Relationship Id="rId29" Type="http://schemas.openxmlformats.org/officeDocument/2006/relationships/slideLayout" Target="../slideLayouts/slideLayout280.xml"/><Relationship Id="rId51" Type="http://schemas.openxmlformats.org/officeDocument/2006/relationships/slideLayout" Target="../slideLayouts/slideLayout302.xml"/><Relationship Id="rId50" Type="http://schemas.openxmlformats.org/officeDocument/2006/relationships/slideLayout" Target="../slideLayouts/slideLayout301.xml"/><Relationship Id="rId53" Type="http://schemas.openxmlformats.org/officeDocument/2006/relationships/slideLayout" Target="../slideLayouts/slideLayout304.xml"/><Relationship Id="rId52" Type="http://schemas.openxmlformats.org/officeDocument/2006/relationships/slideLayout" Target="../slideLayouts/slideLayout303.xml"/><Relationship Id="rId11" Type="http://schemas.openxmlformats.org/officeDocument/2006/relationships/slideLayout" Target="../slideLayouts/slideLayout262.xml"/><Relationship Id="rId55" Type="http://schemas.openxmlformats.org/officeDocument/2006/relationships/slideLayout" Target="../slideLayouts/slideLayout306.xml"/><Relationship Id="rId10" Type="http://schemas.openxmlformats.org/officeDocument/2006/relationships/slideLayout" Target="../slideLayouts/slideLayout261.xml"/><Relationship Id="rId54" Type="http://schemas.openxmlformats.org/officeDocument/2006/relationships/slideLayout" Target="../slideLayouts/slideLayout305.xml"/><Relationship Id="rId13" Type="http://schemas.openxmlformats.org/officeDocument/2006/relationships/slideLayout" Target="../slideLayouts/slideLayout264.xml"/><Relationship Id="rId57" Type="http://schemas.openxmlformats.org/officeDocument/2006/relationships/slideLayout" Target="../slideLayouts/slideLayout308.xml"/><Relationship Id="rId12" Type="http://schemas.openxmlformats.org/officeDocument/2006/relationships/slideLayout" Target="../slideLayouts/slideLayout263.xml"/><Relationship Id="rId56" Type="http://schemas.openxmlformats.org/officeDocument/2006/relationships/slideLayout" Target="../slideLayouts/slideLayout307.xml"/><Relationship Id="rId15" Type="http://schemas.openxmlformats.org/officeDocument/2006/relationships/slideLayout" Target="../slideLayouts/slideLayout266.xml"/><Relationship Id="rId59" Type="http://schemas.openxmlformats.org/officeDocument/2006/relationships/slideLayout" Target="../slideLayouts/slideLayout310.xml"/><Relationship Id="rId14" Type="http://schemas.openxmlformats.org/officeDocument/2006/relationships/slideLayout" Target="../slideLayouts/slideLayout265.xml"/><Relationship Id="rId58" Type="http://schemas.openxmlformats.org/officeDocument/2006/relationships/slideLayout" Target="../slideLayouts/slideLayout309.xml"/><Relationship Id="rId17" Type="http://schemas.openxmlformats.org/officeDocument/2006/relationships/slideLayout" Target="../slideLayouts/slideLayout268.xml"/><Relationship Id="rId16" Type="http://schemas.openxmlformats.org/officeDocument/2006/relationships/slideLayout" Target="../slideLayouts/slideLayout267.xml"/><Relationship Id="rId19" Type="http://schemas.openxmlformats.org/officeDocument/2006/relationships/slideLayout" Target="../slideLayouts/slideLayout270.xml"/><Relationship Id="rId18" Type="http://schemas.openxmlformats.org/officeDocument/2006/relationships/slideLayout" Target="../slideLayouts/slideLayout269.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351.xml"/><Relationship Id="rId42" Type="http://schemas.openxmlformats.org/officeDocument/2006/relationships/slideLayout" Target="../slideLayouts/slideLayout353.xml"/><Relationship Id="rId41" Type="http://schemas.openxmlformats.org/officeDocument/2006/relationships/slideLayout" Target="../slideLayouts/slideLayout352.xml"/><Relationship Id="rId44" Type="http://schemas.openxmlformats.org/officeDocument/2006/relationships/slideLayout" Target="../slideLayouts/slideLayout355.xml"/><Relationship Id="rId43" Type="http://schemas.openxmlformats.org/officeDocument/2006/relationships/slideLayout" Target="../slideLayouts/slideLayout354.xml"/><Relationship Id="rId46" Type="http://schemas.openxmlformats.org/officeDocument/2006/relationships/slideLayout" Target="../slideLayouts/slideLayout357.xml"/><Relationship Id="rId45" Type="http://schemas.openxmlformats.org/officeDocument/2006/relationships/slideLayout" Target="../slideLayouts/slideLayout356.xml"/><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9" Type="http://schemas.openxmlformats.org/officeDocument/2006/relationships/slideLayout" Target="../slideLayouts/slideLayout320.xml"/><Relationship Id="rId48" Type="http://schemas.openxmlformats.org/officeDocument/2006/relationships/slideLayout" Target="../slideLayouts/slideLayout359.xml"/><Relationship Id="rId47" Type="http://schemas.openxmlformats.org/officeDocument/2006/relationships/slideLayout" Target="../slideLayouts/slideLayout358.xml"/><Relationship Id="rId49" Type="http://schemas.openxmlformats.org/officeDocument/2006/relationships/slideLayout" Target="../slideLayouts/slideLayout360.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31" Type="http://schemas.openxmlformats.org/officeDocument/2006/relationships/slideLayout" Target="../slideLayouts/slideLayout342.xml"/><Relationship Id="rId30" Type="http://schemas.openxmlformats.org/officeDocument/2006/relationships/slideLayout" Target="../slideLayouts/slideLayout341.xml"/><Relationship Id="rId33" Type="http://schemas.openxmlformats.org/officeDocument/2006/relationships/slideLayout" Target="../slideLayouts/slideLayout344.xml"/><Relationship Id="rId32" Type="http://schemas.openxmlformats.org/officeDocument/2006/relationships/slideLayout" Target="../slideLayouts/slideLayout343.xml"/><Relationship Id="rId35" Type="http://schemas.openxmlformats.org/officeDocument/2006/relationships/slideLayout" Target="../slideLayouts/slideLayout346.xml"/><Relationship Id="rId34" Type="http://schemas.openxmlformats.org/officeDocument/2006/relationships/slideLayout" Target="../slideLayouts/slideLayout345.xml"/><Relationship Id="rId37" Type="http://schemas.openxmlformats.org/officeDocument/2006/relationships/slideLayout" Target="../slideLayouts/slideLayout348.xml"/><Relationship Id="rId36" Type="http://schemas.openxmlformats.org/officeDocument/2006/relationships/slideLayout" Target="../slideLayouts/slideLayout347.xml"/><Relationship Id="rId39" Type="http://schemas.openxmlformats.org/officeDocument/2006/relationships/slideLayout" Target="../slideLayouts/slideLayout350.xml"/><Relationship Id="rId38" Type="http://schemas.openxmlformats.org/officeDocument/2006/relationships/slideLayout" Target="../slideLayouts/slideLayout349.xml"/><Relationship Id="rId61" Type="http://schemas.openxmlformats.org/officeDocument/2006/relationships/theme" Target="../theme/theme7.xml"/><Relationship Id="rId20" Type="http://schemas.openxmlformats.org/officeDocument/2006/relationships/slideLayout" Target="../slideLayouts/slideLayout331.xml"/><Relationship Id="rId22" Type="http://schemas.openxmlformats.org/officeDocument/2006/relationships/slideLayout" Target="../slideLayouts/slideLayout333.xml"/><Relationship Id="rId21" Type="http://schemas.openxmlformats.org/officeDocument/2006/relationships/slideLayout" Target="../slideLayouts/slideLayout332.xml"/><Relationship Id="rId24" Type="http://schemas.openxmlformats.org/officeDocument/2006/relationships/slideLayout" Target="../slideLayouts/slideLayout335.xml"/><Relationship Id="rId23" Type="http://schemas.openxmlformats.org/officeDocument/2006/relationships/slideLayout" Target="../slideLayouts/slideLayout334.xml"/><Relationship Id="rId60" Type="http://schemas.openxmlformats.org/officeDocument/2006/relationships/slideLayout" Target="../slideLayouts/slideLayout371.xml"/><Relationship Id="rId26" Type="http://schemas.openxmlformats.org/officeDocument/2006/relationships/slideLayout" Target="../slideLayouts/slideLayout337.xml"/><Relationship Id="rId25" Type="http://schemas.openxmlformats.org/officeDocument/2006/relationships/slideLayout" Target="../slideLayouts/slideLayout336.xml"/><Relationship Id="rId28" Type="http://schemas.openxmlformats.org/officeDocument/2006/relationships/slideLayout" Target="../slideLayouts/slideLayout339.xml"/><Relationship Id="rId27" Type="http://schemas.openxmlformats.org/officeDocument/2006/relationships/slideLayout" Target="../slideLayouts/slideLayout338.xml"/><Relationship Id="rId29" Type="http://schemas.openxmlformats.org/officeDocument/2006/relationships/slideLayout" Target="../slideLayouts/slideLayout340.xml"/><Relationship Id="rId51" Type="http://schemas.openxmlformats.org/officeDocument/2006/relationships/slideLayout" Target="../slideLayouts/slideLayout362.xml"/><Relationship Id="rId50" Type="http://schemas.openxmlformats.org/officeDocument/2006/relationships/slideLayout" Target="../slideLayouts/slideLayout361.xml"/><Relationship Id="rId53" Type="http://schemas.openxmlformats.org/officeDocument/2006/relationships/slideLayout" Target="../slideLayouts/slideLayout364.xml"/><Relationship Id="rId52" Type="http://schemas.openxmlformats.org/officeDocument/2006/relationships/slideLayout" Target="../slideLayouts/slideLayout363.xml"/><Relationship Id="rId11" Type="http://schemas.openxmlformats.org/officeDocument/2006/relationships/slideLayout" Target="../slideLayouts/slideLayout322.xml"/><Relationship Id="rId55" Type="http://schemas.openxmlformats.org/officeDocument/2006/relationships/slideLayout" Target="../slideLayouts/slideLayout366.xml"/><Relationship Id="rId10" Type="http://schemas.openxmlformats.org/officeDocument/2006/relationships/slideLayout" Target="../slideLayouts/slideLayout321.xml"/><Relationship Id="rId54" Type="http://schemas.openxmlformats.org/officeDocument/2006/relationships/slideLayout" Target="../slideLayouts/slideLayout365.xml"/><Relationship Id="rId13" Type="http://schemas.openxmlformats.org/officeDocument/2006/relationships/slideLayout" Target="../slideLayouts/slideLayout324.xml"/><Relationship Id="rId57" Type="http://schemas.openxmlformats.org/officeDocument/2006/relationships/slideLayout" Target="../slideLayouts/slideLayout368.xml"/><Relationship Id="rId12" Type="http://schemas.openxmlformats.org/officeDocument/2006/relationships/slideLayout" Target="../slideLayouts/slideLayout323.xml"/><Relationship Id="rId56" Type="http://schemas.openxmlformats.org/officeDocument/2006/relationships/slideLayout" Target="../slideLayouts/slideLayout367.xml"/><Relationship Id="rId15" Type="http://schemas.openxmlformats.org/officeDocument/2006/relationships/slideLayout" Target="../slideLayouts/slideLayout326.xml"/><Relationship Id="rId59" Type="http://schemas.openxmlformats.org/officeDocument/2006/relationships/slideLayout" Target="../slideLayouts/slideLayout370.xml"/><Relationship Id="rId14" Type="http://schemas.openxmlformats.org/officeDocument/2006/relationships/slideLayout" Target="../slideLayouts/slideLayout325.xml"/><Relationship Id="rId58" Type="http://schemas.openxmlformats.org/officeDocument/2006/relationships/slideLayout" Target="../slideLayouts/slideLayout369.xml"/><Relationship Id="rId17" Type="http://schemas.openxmlformats.org/officeDocument/2006/relationships/slideLayout" Target="../slideLayouts/slideLayout328.xml"/><Relationship Id="rId16" Type="http://schemas.openxmlformats.org/officeDocument/2006/relationships/slideLayout" Target="../slideLayouts/slideLayout327.xml"/><Relationship Id="rId19" Type="http://schemas.openxmlformats.org/officeDocument/2006/relationships/slideLayout" Target="../slideLayouts/slideLayout330.xml"/><Relationship Id="rId18" Type="http://schemas.openxmlformats.org/officeDocument/2006/relationships/slideLayout" Target="../slideLayouts/slideLayout329.xml"/></Relationships>
</file>

<file path=ppt/slideMasters/_rels/slideMaster8.xml.rels><?xml version="1.0" encoding="UTF-8" standalone="yes"?><Relationships xmlns="http://schemas.openxmlformats.org/package/2006/relationships"><Relationship Id="rId40" Type="http://schemas.openxmlformats.org/officeDocument/2006/relationships/slideLayout" Target="../slideLayouts/slideLayout411.xml"/><Relationship Id="rId42" Type="http://schemas.openxmlformats.org/officeDocument/2006/relationships/slideLayout" Target="../slideLayouts/slideLayout413.xml"/><Relationship Id="rId41" Type="http://schemas.openxmlformats.org/officeDocument/2006/relationships/slideLayout" Target="../slideLayouts/slideLayout412.xml"/><Relationship Id="rId44" Type="http://schemas.openxmlformats.org/officeDocument/2006/relationships/slideLayout" Target="../slideLayouts/slideLayout415.xml"/><Relationship Id="rId43" Type="http://schemas.openxmlformats.org/officeDocument/2006/relationships/slideLayout" Target="../slideLayouts/slideLayout414.xml"/><Relationship Id="rId46" Type="http://schemas.openxmlformats.org/officeDocument/2006/relationships/slideLayout" Target="../slideLayouts/slideLayout417.xml"/><Relationship Id="rId45" Type="http://schemas.openxmlformats.org/officeDocument/2006/relationships/slideLayout" Target="../slideLayouts/slideLayout416.xml"/><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9" Type="http://schemas.openxmlformats.org/officeDocument/2006/relationships/slideLayout" Target="../slideLayouts/slideLayout380.xml"/><Relationship Id="rId48" Type="http://schemas.openxmlformats.org/officeDocument/2006/relationships/slideLayout" Target="../slideLayouts/slideLayout419.xml"/><Relationship Id="rId47" Type="http://schemas.openxmlformats.org/officeDocument/2006/relationships/slideLayout" Target="../slideLayouts/slideLayout418.xml"/><Relationship Id="rId49" Type="http://schemas.openxmlformats.org/officeDocument/2006/relationships/slideLayout" Target="../slideLayouts/slideLayout420.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 Id="rId31" Type="http://schemas.openxmlformats.org/officeDocument/2006/relationships/slideLayout" Target="../slideLayouts/slideLayout402.xml"/><Relationship Id="rId30" Type="http://schemas.openxmlformats.org/officeDocument/2006/relationships/slideLayout" Target="../slideLayouts/slideLayout401.xml"/><Relationship Id="rId33" Type="http://schemas.openxmlformats.org/officeDocument/2006/relationships/slideLayout" Target="../slideLayouts/slideLayout404.xml"/><Relationship Id="rId32" Type="http://schemas.openxmlformats.org/officeDocument/2006/relationships/slideLayout" Target="../slideLayouts/slideLayout403.xml"/><Relationship Id="rId35" Type="http://schemas.openxmlformats.org/officeDocument/2006/relationships/slideLayout" Target="../slideLayouts/slideLayout406.xml"/><Relationship Id="rId34" Type="http://schemas.openxmlformats.org/officeDocument/2006/relationships/slideLayout" Target="../slideLayouts/slideLayout405.xml"/><Relationship Id="rId37" Type="http://schemas.openxmlformats.org/officeDocument/2006/relationships/slideLayout" Target="../slideLayouts/slideLayout408.xml"/><Relationship Id="rId36" Type="http://schemas.openxmlformats.org/officeDocument/2006/relationships/slideLayout" Target="../slideLayouts/slideLayout407.xml"/><Relationship Id="rId39" Type="http://schemas.openxmlformats.org/officeDocument/2006/relationships/slideLayout" Target="../slideLayouts/slideLayout410.xml"/><Relationship Id="rId38" Type="http://schemas.openxmlformats.org/officeDocument/2006/relationships/slideLayout" Target="../slideLayouts/slideLayout409.xml"/><Relationship Id="rId61" Type="http://schemas.openxmlformats.org/officeDocument/2006/relationships/theme" Target="../theme/theme8.xml"/><Relationship Id="rId20" Type="http://schemas.openxmlformats.org/officeDocument/2006/relationships/slideLayout" Target="../slideLayouts/slideLayout391.xml"/><Relationship Id="rId22" Type="http://schemas.openxmlformats.org/officeDocument/2006/relationships/slideLayout" Target="../slideLayouts/slideLayout393.xml"/><Relationship Id="rId21" Type="http://schemas.openxmlformats.org/officeDocument/2006/relationships/slideLayout" Target="../slideLayouts/slideLayout392.xml"/><Relationship Id="rId24" Type="http://schemas.openxmlformats.org/officeDocument/2006/relationships/slideLayout" Target="../slideLayouts/slideLayout395.xml"/><Relationship Id="rId23" Type="http://schemas.openxmlformats.org/officeDocument/2006/relationships/slideLayout" Target="../slideLayouts/slideLayout394.xml"/><Relationship Id="rId60" Type="http://schemas.openxmlformats.org/officeDocument/2006/relationships/slideLayout" Target="../slideLayouts/slideLayout431.xml"/><Relationship Id="rId26" Type="http://schemas.openxmlformats.org/officeDocument/2006/relationships/slideLayout" Target="../slideLayouts/slideLayout397.xml"/><Relationship Id="rId25" Type="http://schemas.openxmlformats.org/officeDocument/2006/relationships/slideLayout" Target="../slideLayouts/slideLayout396.xml"/><Relationship Id="rId28" Type="http://schemas.openxmlformats.org/officeDocument/2006/relationships/slideLayout" Target="../slideLayouts/slideLayout399.xml"/><Relationship Id="rId27" Type="http://schemas.openxmlformats.org/officeDocument/2006/relationships/slideLayout" Target="../slideLayouts/slideLayout398.xml"/><Relationship Id="rId29" Type="http://schemas.openxmlformats.org/officeDocument/2006/relationships/slideLayout" Target="../slideLayouts/slideLayout400.xml"/><Relationship Id="rId51" Type="http://schemas.openxmlformats.org/officeDocument/2006/relationships/slideLayout" Target="../slideLayouts/slideLayout422.xml"/><Relationship Id="rId50" Type="http://schemas.openxmlformats.org/officeDocument/2006/relationships/slideLayout" Target="../slideLayouts/slideLayout421.xml"/><Relationship Id="rId53" Type="http://schemas.openxmlformats.org/officeDocument/2006/relationships/slideLayout" Target="../slideLayouts/slideLayout424.xml"/><Relationship Id="rId52" Type="http://schemas.openxmlformats.org/officeDocument/2006/relationships/slideLayout" Target="../slideLayouts/slideLayout423.xml"/><Relationship Id="rId11" Type="http://schemas.openxmlformats.org/officeDocument/2006/relationships/slideLayout" Target="../slideLayouts/slideLayout382.xml"/><Relationship Id="rId55" Type="http://schemas.openxmlformats.org/officeDocument/2006/relationships/slideLayout" Target="../slideLayouts/slideLayout426.xml"/><Relationship Id="rId10" Type="http://schemas.openxmlformats.org/officeDocument/2006/relationships/slideLayout" Target="../slideLayouts/slideLayout381.xml"/><Relationship Id="rId54" Type="http://schemas.openxmlformats.org/officeDocument/2006/relationships/slideLayout" Target="../slideLayouts/slideLayout425.xml"/><Relationship Id="rId13" Type="http://schemas.openxmlformats.org/officeDocument/2006/relationships/slideLayout" Target="../slideLayouts/slideLayout384.xml"/><Relationship Id="rId57" Type="http://schemas.openxmlformats.org/officeDocument/2006/relationships/slideLayout" Target="../slideLayouts/slideLayout428.xml"/><Relationship Id="rId12" Type="http://schemas.openxmlformats.org/officeDocument/2006/relationships/slideLayout" Target="../slideLayouts/slideLayout383.xml"/><Relationship Id="rId56" Type="http://schemas.openxmlformats.org/officeDocument/2006/relationships/slideLayout" Target="../slideLayouts/slideLayout427.xml"/><Relationship Id="rId15" Type="http://schemas.openxmlformats.org/officeDocument/2006/relationships/slideLayout" Target="../slideLayouts/slideLayout386.xml"/><Relationship Id="rId59" Type="http://schemas.openxmlformats.org/officeDocument/2006/relationships/slideLayout" Target="../slideLayouts/slideLayout430.xml"/><Relationship Id="rId14" Type="http://schemas.openxmlformats.org/officeDocument/2006/relationships/slideLayout" Target="../slideLayouts/slideLayout385.xml"/><Relationship Id="rId58" Type="http://schemas.openxmlformats.org/officeDocument/2006/relationships/slideLayout" Target="../slideLayouts/slideLayout429.xml"/><Relationship Id="rId17" Type="http://schemas.openxmlformats.org/officeDocument/2006/relationships/slideLayout" Target="../slideLayouts/slideLayout388.xml"/><Relationship Id="rId16" Type="http://schemas.openxmlformats.org/officeDocument/2006/relationships/slideLayout" Target="../slideLayouts/slideLayout387.xml"/><Relationship Id="rId19" Type="http://schemas.openxmlformats.org/officeDocument/2006/relationships/slideLayout" Target="../slideLayouts/slideLayout390.xml"/><Relationship Id="rId18" Type="http://schemas.openxmlformats.org/officeDocument/2006/relationships/slideLayout" Target="../slideLayouts/slideLayout389.xml"/></Relationships>
</file>

<file path=ppt/slideMasters/_rels/slideMaster9.xml.rels><?xml version="1.0" encoding="UTF-8" standalone="yes"?><Relationships xmlns="http://schemas.openxmlformats.org/package/2006/relationships"><Relationship Id="rId40" Type="http://schemas.openxmlformats.org/officeDocument/2006/relationships/slideLayout" Target="../slideLayouts/slideLayout471.xml"/><Relationship Id="rId42" Type="http://schemas.openxmlformats.org/officeDocument/2006/relationships/slideLayout" Target="../slideLayouts/slideLayout473.xml"/><Relationship Id="rId41" Type="http://schemas.openxmlformats.org/officeDocument/2006/relationships/slideLayout" Target="../slideLayouts/slideLayout472.xml"/><Relationship Id="rId44" Type="http://schemas.openxmlformats.org/officeDocument/2006/relationships/slideLayout" Target="../slideLayouts/slideLayout475.xml"/><Relationship Id="rId43" Type="http://schemas.openxmlformats.org/officeDocument/2006/relationships/slideLayout" Target="../slideLayouts/slideLayout474.xml"/><Relationship Id="rId46" Type="http://schemas.openxmlformats.org/officeDocument/2006/relationships/slideLayout" Target="../slideLayouts/slideLayout477.xml"/><Relationship Id="rId45" Type="http://schemas.openxmlformats.org/officeDocument/2006/relationships/slideLayout" Target="../slideLayouts/slideLayout476.xml"/><Relationship Id="rId1" Type="http://schemas.openxmlformats.org/officeDocument/2006/relationships/slideLayout" Target="../slideLayouts/slideLayout432.xml"/><Relationship Id="rId2" Type="http://schemas.openxmlformats.org/officeDocument/2006/relationships/slideLayout" Target="../slideLayouts/slideLayout433.xml"/><Relationship Id="rId3" Type="http://schemas.openxmlformats.org/officeDocument/2006/relationships/slideLayout" Target="../slideLayouts/slideLayout434.xml"/><Relationship Id="rId4" Type="http://schemas.openxmlformats.org/officeDocument/2006/relationships/slideLayout" Target="../slideLayouts/slideLayout435.xml"/><Relationship Id="rId9" Type="http://schemas.openxmlformats.org/officeDocument/2006/relationships/slideLayout" Target="../slideLayouts/slideLayout440.xml"/><Relationship Id="rId48" Type="http://schemas.openxmlformats.org/officeDocument/2006/relationships/slideLayout" Target="../slideLayouts/slideLayout479.xml"/><Relationship Id="rId47" Type="http://schemas.openxmlformats.org/officeDocument/2006/relationships/slideLayout" Target="../slideLayouts/slideLayout478.xml"/><Relationship Id="rId49" Type="http://schemas.openxmlformats.org/officeDocument/2006/relationships/slideLayout" Target="../slideLayouts/slideLayout480.xml"/><Relationship Id="rId5" Type="http://schemas.openxmlformats.org/officeDocument/2006/relationships/slideLayout" Target="../slideLayouts/slideLayout436.xml"/><Relationship Id="rId6" Type="http://schemas.openxmlformats.org/officeDocument/2006/relationships/slideLayout" Target="../slideLayouts/slideLayout437.xml"/><Relationship Id="rId7" Type="http://schemas.openxmlformats.org/officeDocument/2006/relationships/slideLayout" Target="../slideLayouts/slideLayout438.xml"/><Relationship Id="rId8" Type="http://schemas.openxmlformats.org/officeDocument/2006/relationships/slideLayout" Target="../slideLayouts/slideLayout439.xml"/><Relationship Id="rId31" Type="http://schemas.openxmlformats.org/officeDocument/2006/relationships/slideLayout" Target="../slideLayouts/slideLayout462.xml"/><Relationship Id="rId30" Type="http://schemas.openxmlformats.org/officeDocument/2006/relationships/slideLayout" Target="../slideLayouts/slideLayout461.xml"/><Relationship Id="rId33" Type="http://schemas.openxmlformats.org/officeDocument/2006/relationships/slideLayout" Target="../slideLayouts/slideLayout464.xml"/><Relationship Id="rId32" Type="http://schemas.openxmlformats.org/officeDocument/2006/relationships/slideLayout" Target="../slideLayouts/slideLayout463.xml"/><Relationship Id="rId35" Type="http://schemas.openxmlformats.org/officeDocument/2006/relationships/slideLayout" Target="../slideLayouts/slideLayout466.xml"/><Relationship Id="rId34" Type="http://schemas.openxmlformats.org/officeDocument/2006/relationships/slideLayout" Target="../slideLayouts/slideLayout465.xml"/><Relationship Id="rId37" Type="http://schemas.openxmlformats.org/officeDocument/2006/relationships/slideLayout" Target="../slideLayouts/slideLayout468.xml"/><Relationship Id="rId36" Type="http://schemas.openxmlformats.org/officeDocument/2006/relationships/slideLayout" Target="../slideLayouts/slideLayout467.xml"/><Relationship Id="rId39" Type="http://schemas.openxmlformats.org/officeDocument/2006/relationships/slideLayout" Target="../slideLayouts/slideLayout470.xml"/><Relationship Id="rId38" Type="http://schemas.openxmlformats.org/officeDocument/2006/relationships/slideLayout" Target="../slideLayouts/slideLayout469.xml"/><Relationship Id="rId61" Type="http://schemas.openxmlformats.org/officeDocument/2006/relationships/theme" Target="../theme/theme5.xml"/><Relationship Id="rId20" Type="http://schemas.openxmlformats.org/officeDocument/2006/relationships/slideLayout" Target="../slideLayouts/slideLayout451.xml"/><Relationship Id="rId22" Type="http://schemas.openxmlformats.org/officeDocument/2006/relationships/slideLayout" Target="../slideLayouts/slideLayout453.xml"/><Relationship Id="rId21" Type="http://schemas.openxmlformats.org/officeDocument/2006/relationships/slideLayout" Target="../slideLayouts/slideLayout452.xml"/><Relationship Id="rId24" Type="http://schemas.openxmlformats.org/officeDocument/2006/relationships/slideLayout" Target="../slideLayouts/slideLayout455.xml"/><Relationship Id="rId23" Type="http://schemas.openxmlformats.org/officeDocument/2006/relationships/slideLayout" Target="../slideLayouts/slideLayout454.xml"/><Relationship Id="rId60" Type="http://schemas.openxmlformats.org/officeDocument/2006/relationships/slideLayout" Target="../slideLayouts/slideLayout491.xml"/><Relationship Id="rId26" Type="http://schemas.openxmlformats.org/officeDocument/2006/relationships/slideLayout" Target="../slideLayouts/slideLayout457.xml"/><Relationship Id="rId25" Type="http://schemas.openxmlformats.org/officeDocument/2006/relationships/slideLayout" Target="../slideLayouts/slideLayout456.xml"/><Relationship Id="rId28" Type="http://schemas.openxmlformats.org/officeDocument/2006/relationships/slideLayout" Target="../slideLayouts/slideLayout459.xml"/><Relationship Id="rId27" Type="http://schemas.openxmlformats.org/officeDocument/2006/relationships/slideLayout" Target="../slideLayouts/slideLayout458.xml"/><Relationship Id="rId29" Type="http://schemas.openxmlformats.org/officeDocument/2006/relationships/slideLayout" Target="../slideLayouts/slideLayout460.xml"/><Relationship Id="rId51" Type="http://schemas.openxmlformats.org/officeDocument/2006/relationships/slideLayout" Target="../slideLayouts/slideLayout482.xml"/><Relationship Id="rId50" Type="http://schemas.openxmlformats.org/officeDocument/2006/relationships/slideLayout" Target="../slideLayouts/slideLayout481.xml"/><Relationship Id="rId53" Type="http://schemas.openxmlformats.org/officeDocument/2006/relationships/slideLayout" Target="../slideLayouts/slideLayout484.xml"/><Relationship Id="rId52" Type="http://schemas.openxmlformats.org/officeDocument/2006/relationships/slideLayout" Target="../slideLayouts/slideLayout483.xml"/><Relationship Id="rId11" Type="http://schemas.openxmlformats.org/officeDocument/2006/relationships/slideLayout" Target="../slideLayouts/slideLayout442.xml"/><Relationship Id="rId55" Type="http://schemas.openxmlformats.org/officeDocument/2006/relationships/slideLayout" Target="../slideLayouts/slideLayout486.xml"/><Relationship Id="rId10" Type="http://schemas.openxmlformats.org/officeDocument/2006/relationships/slideLayout" Target="../slideLayouts/slideLayout441.xml"/><Relationship Id="rId54" Type="http://schemas.openxmlformats.org/officeDocument/2006/relationships/slideLayout" Target="../slideLayouts/slideLayout485.xml"/><Relationship Id="rId13" Type="http://schemas.openxmlformats.org/officeDocument/2006/relationships/slideLayout" Target="../slideLayouts/slideLayout444.xml"/><Relationship Id="rId57" Type="http://schemas.openxmlformats.org/officeDocument/2006/relationships/slideLayout" Target="../slideLayouts/slideLayout488.xml"/><Relationship Id="rId12" Type="http://schemas.openxmlformats.org/officeDocument/2006/relationships/slideLayout" Target="../slideLayouts/slideLayout443.xml"/><Relationship Id="rId56" Type="http://schemas.openxmlformats.org/officeDocument/2006/relationships/slideLayout" Target="../slideLayouts/slideLayout487.xml"/><Relationship Id="rId15" Type="http://schemas.openxmlformats.org/officeDocument/2006/relationships/slideLayout" Target="../slideLayouts/slideLayout446.xml"/><Relationship Id="rId59" Type="http://schemas.openxmlformats.org/officeDocument/2006/relationships/slideLayout" Target="../slideLayouts/slideLayout490.xml"/><Relationship Id="rId14" Type="http://schemas.openxmlformats.org/officeDocument/2006/relationships/slideLayout" Target="../slideLayouts/slideLayout445.xml"/><Relationship Id="rId58" Type="http://schemas.openxmlformats.org/officeDocument/2006/relationships/slideLayout" Target="../slideLayouts/slideLayout489.xml"/><Relationship Id="rId17" Type="http://schemas.openxmlformats.org/officeDocument/2006/relationships/slideLayout" Target="../slideLayouts/slideLayout448.xml"/><Relationship Id="rId16" Type="http://schemas.openxmlformats.org/officeDocument/2006/relationships/slideLayout" Target="../slideLayouts/slideLayout447.xml"/><Relationship Id="rId19" Type="http://schemas.openxmlformats.org/officeDocument/2006/relationships/slideLayout" Target="../slideLayouts/slideLayout450.xml"/><Relationship Id="rId18" Type="http://schemas.openxmlformats.org/officeDocument/2006/relationships/slideLayout" Target="../slideLayouts/slideLayout4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539500"/>
            <a:ext cx="7717500" cy="56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4600"/>
              <a:buFont typeface="Oswald Medium"/>
              <a:buNone/>
              <a:defRPr sz="4600">
                <a:solidFill>
                  <a:schemeClr val="accent1"/>
                </a:solidFill>
                <a:latin typeface="Oswald Medium"/>
                <a:ea typeface="Oswald Medium"/>
                <a:cs typeface="Oswald Medium"/>
                <a:sym typeface="Oswald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713100" y="1364900"/>
            <a:ext cx="7717500" cy="3204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indent="-317500" lvl="1" marL="9144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86" name="Shape 486"/>
        <p:cNvGrpSpPr/>
        <p:nvPr/>
      </p:nvGrpSpPr>
      <p:grpSpPr>
        <a:xfrm>
          <a:off x="0" y="0"/>
          <a:ext cx="0" cy="0"/>
          <a:chOff x="0" y="0"/>
          <a:chExt cx="0" cy="0"/>
        </a:xfrm>
      </p:grpSpPr>
      <p:sp>
        <p:nvSpPr>
          <p:cNvPr id="487" name="Google Shape;487;p74"/>
          <p:cNvSpPr txBox="1"/>
          <p:nvPr>
            <p:ph type="title"/>
          </p:nvPr>
        </p:nvSpPr>
        <p:spPr>
          <a:xfrm>
            <a:off x="713225" y="539500"/>
            <a:ext cx="7717500" cy="56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4600"/>
              <a:buFont typeface="Oswald Medium"/>
              <a:buNone/>
              <a:defRPr sz="4600">
                <a:solidFill>
                  <a:schemeClr val="accent1"/>
                </a:solidFill>
                <a:latin typeface="Oswald Medium"/>
                <a:ea typeface="Oswald Medium"/>
                <a:cs typeface="Oswald Medium"/>
                <a:sym typeface="Oswald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88" name="Google Shape;488;p74"/>
          <p:cNvSpPr txBox="1"/>
          <p:nvPr>
            <p:ph idx="1" type="body"/>
          </p:nvPr>
        </p:nvSpPr>
        <p:spPr>
          <a:xfrm>
            <a:off x="713100" y="1364900"/>
            <a:ext cx="7717500" cy="3204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indent="-317500" lvl="1" marL="9144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 id="2147483751" r:id="rId33"/>
    <p:sldLayoutId id="2147483752" r:id="rId34"/>
    <p:sldLayoutId id="2147483753" r:id="rId35"/>
    <p:sldLayoutId id="2147483754" r:id="rId36"/>
    <p:sldLayoutId id="2147483755" r:id="rId37"/>
    <p:sldLayoutId id="2147483756" r:id="rId38"/>
    <p:sldLayoutId id="2147483757" r:id="rId39"/>
    <p:sldLayoutId id="2147483758" r:id="rId40"/>
    <p:sldLayoutId id="2147483759" r:id="rId41"/>
    <p:sldLayoutId id="2147483760" r:id="rId42"/>
    <p:sldLayoutId id="2147483761" r:id="rId43"/>
    <p:sldLayoutId id="2147483762" r:id="rId44"/>
    <p:sldLayoutId id="2147483763" r:id="rId45"/>
    <p:sldLayoutId id="2147483764" r:id="rId46"/>
    <p:sldLayoutId id="2147483765" r:id="rId47"/>
    <p:sldLayoutId id="2147483766" r:id="rId48"/>
    <p:sldLayoutId id="2147483767" r:id="rId49"/>
    <p:sldLayoutId id="2147483768" r:id="rId50"/>
    <p:sldLayoutId id="2147483769" r:id="rId51"/>
    <p:sldLayoutId id="2147483770" r:id="rId52"/>
    <p:sldLayoutId id="2147483771" r:id="rId53"/>
    <p:sldLayoutId id="2147483772" r:id="rId54"/>
    <p:sldLayoutId id="2147483773" r:id="rId55"/>
    <p:sldLayoutId id="2147483774" r:id="rId56"/>
    <p:sldLayoutId id="2147483775" r:id="rId57"/>
    <p:sldLayoutId id="2147483776" r:id="rId58"/>
    <p:sldLayoutId id="2147483777" r:id="rId59"/>
    <p:sldLayoutId id="2147483778" r:id="rId60"/>
  </p:sldLayoutIdLst>
  <mc:AlternateContent>
    <mc:Choice Requires="p14">
      <p:transition spd="slow" p14:dur="7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22" name="Shape 922"/>
        <p:cNvGrpSpPr/>
        <p:nvPr/>
      </p:nvGrpSpPr>
      <p:grpSpPr>
        <a:xfrm>
          <a:off x="0" y="0"/>
          <a:ext cx="0" cy="0"/>
          <a:chOff x="0" y="0"/>
          <a:chExt cx="0" cy="0"/>
        </a:xfrm>
      </p:grpSpPr>
      <p:sp>
        <p:nvSpPr>
          <p:cNvPr id="923" name="Google Shape;923;p135"/>
          <p:cNvSpPr txBox="1"/>
          <p:nvPr>
            <p:ph type="title"/>
          </p:nvPr>
        </p:nvSpPr>
        <p:spPr>
          <a:xfrm>
            <a:off x="713225" y="539500"/>
            <a:ext cx="7717500" cy="56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4600"/>
              <a:buFont typeface="Oswald Medium"/>
              <a:buNone/>
              <a:defRPr sz="4600">
                <a:solidFill>
                  <a:schemeClr val="accent1"/>
                </a:solidFill>
                <a:latin typeface="Oswald Medium"/>
                <a:ea typeface="Oswald Medium"/>
                <a:cs typeface="Oswald Medium"/>
                <a:sym typeface="Oswald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24" name="Google Shape;924;p135"/>
          <p:cNvSpPr txBox="1"/>
          <p:nvPr>
            <p:ph idx="1" type="body"/>
          </p:nvPr>
        </p:nvSpPr>
        <p:spPr>
          <a:xfrm>
            <a:off x="713100" y="1364900"/>
            <a:ext cx="7717500" cy="3204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indent="-317500" lvl="1" marL="9144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6" r:id="rId38"/>
    <p:sldLayoutId id="2147483817" r:id="rId39"/>
    <p:sldLayoutId id="2147483818" r:id="rId40"/>
    <p:sldLayoutId id="2147483819" r:id="rId41"/>
    <p:sldLayoutId id="2147483820" r:id="rId42"/>
    <p:sldLayoutId id="2147483821" r:id="rId43"/>
    <p:sldLayoutId id="2147483822" r:id="rId44"/>
    <p:sldLayoutId id="2147483823" r:id="rId45"/>
    <p:sldLayoutId id="2147483824" r:id="rId46"/>
    <p:sldLayoutId id="2147483825" r:id="rId47"/>
    <p:sldLayoutId id="2147483826" r:id="rId48"/>
    <p:sldLayoutId id="2147483827" r:id="rId49"/>
    <p:sldLayoutId id="2147483828" r:id="rId50"/>
    <p:sldLayoutId id="2147483829" r:id="rId51"/>
    <p:sldLayoutId id="2147483830" r:id="rId52"/>
    <p:sldLayoutId id="2147483831" r:id="rId53"/>
    <p:sldLayoutId id="2147483832" r:id="rId54"/>
    <p:sldLayoutId id="2147483833" r:id="rId55"/>
    <p:sldLayoutId id="2147483834" r:id="rId56"/>
    <p:sldLayoutId id="2147483835" r:id="rId57"/>
    <p:sldLayoutId id="2147483836" r:id="rId58"/>
    <p:sldLayoutId id="2147483837" r:id="rId59"/>
    <p:sldLayoutId id="2147483838" r:id="rId60"/>
  </p:sldLayoutIdLst>
  <mc:AlternateContent>
    <mc:Choice Requires="p14">
      <p:transition spd="slow" p14:dur="7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58" name="Shape 1358"/>
        <p:cNvGrpSpPr/>
        <p:nvPr/>
      </p:nvGrpSpPr>
      <p:grpSpPr>
        <a:xfrm>
          <a:off x="0" y="0"/>
          <a:ext cx="0" cy="0"/>
          <a:chOff x="0" y="0"/>
          <a:chExt cx="0" cy="0"/>
        </a:xfrm>
      </p:grpSpPr>
      <p:sp>
        <p:nvSpPr>
          <p:cNvPr id="1359" name="Google Shape;1359;p196"/>
          <p:cNvSpPr txBox="1"/>
          <p:nvPr>
            <p:ph type="title"/>
          </p:nvPr>
        </p:nvSpPr>
        <p:spPr>
          <a:xfrm>
            <a:off x="713225" y="539500"/>
            <a:ext cx="7717500" cy="56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4600"/>
              <a:buFont typeface="Oswald Medium"/>
              <a:buNone/>
              <a:defRPr sz="4600">
                <a:solidFill>
                  <a:schemeClr val="accent1"/>
                </a:solidFill>
                <a:latin typeface="Oswald Medium"/>
                <a:ea typeface="Oswald Medium"/>
                <a:cs typeface="Oswald Medium"/>
                <a:sym typeface="Oswald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60" name="Google Shape;1360;p196"/>
          <p:cNvSpPr txBox="1"/>
          <p:nvPr>
            <p:ph idx="1" type="body"/>
          </p:nvPr>
        </p:nvSpPr>
        <p:spPr>
          <a:xfrm>
            <a:off x="713100" y="1364900"/>
            <a:ext cx="7717500" cy="3204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indent="-317500" lvl="1" marL="9144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 id="2147483862" r:id="rId24"/>
    <p:sldLayoutId id="2147483863" r:id="rId25"/>
    <p:sldLayoutId id="2147483864" r:id="rId26"/>
    <p:sldLayoutId id="2147483865" r:id="rId27"/>
    <p:sldLayoutId id="2147483866" r:id="rId28"/>
    <p:sldLayoutId id="2147483867" r:id="rId29"/>
    <p:sldLayoutId id="2147483868" r:id="rId30"/>
    <p:sldLayoutId id="2147483869" r:id="rId31"/>
    <p:sldLayoutId id="2147483870" r:id="rId32"/>
    <p:sldLayoutId id="2147483871" r:id="rId33"/>
    <p:sldLayoutId id="2147483872" r:id="rId34"/>
    <p:sldLayoutId id="2147483873" r:id="rId35"/>
    <p:sldLayoutId id="2147483874" r:id="rId36"/>
    <p:sldLayoutId id="2147483875" r:id="rId37"/>
    <p:sldLayoutId id="2147483876" r:id="rId38"/>
    <p:sldLayoutId id="2147483877" r:id="rId39"/>
    <p:sldLayoutId id="2147483878" r:id="rId40"/>
    <p:sldLayoutId id="2147483879" r:id="rId41"/>
    <p:sldLayoutId id="2147483880" r:id="rId42"/>
    <p:sldLayoutId id="2147483881" r:id="rId43"/>
    <p:sldLayoutId id="2147483882" r:id="rId44"/>
    <p:sldLayoutId id="2147483883" r:id="rId45"/>
    <p:sldLayoutId id="2147483884" r:id="rId46"/>
    <p:sldLayoutId id="2147483885" r:id="rId47"/>
    <p:sldLayoutId id="2147483886" r:id="rId48"/>
    <p:sldLayoutId id="2147483887" r:id="rId49"/>
    <p:sldLayoutId id="2147483888" r:id="rId50"/>
    <p:sldLayoutId id="2147483889" r:id="rId51"/>
    <p:sldLayoutId id="2147483890" r:id="rId52"/>
    <p:sldLayoutId id="2147483891" r:id="rId53"/>
    <p:sldLayoutId id="2147483892" r:id="rId54"/>
    <p:sldLayoutId id="2147483893" r:id="rId55"/>
    <p:sldLayoutId id="2147483894" r:id="rId56"/>
    <p:sldLayoutId id="2147483895" r:id="rId57"/>
    <p:sldLayoutId id="2147483896" r:id="rId58"/>
    <p:sldLayoutId id="2147483897" r:id="rId59"/>
    <p:sldLayoutId id="2147483898" r:id="rId60"/>
  </p:sldLayoutIdLst>
  <mc:AlternateContent>
    <mc:Choice Requires="p14">
      <p:transition spd="slow" p14:dur="7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94" name="Shape 1794"/>
        <p:cNvGrpSpPr/>
        <p:nvPr/>
      </p:nvGrpSpPr>
      <p:grpSpPr>
        <a:xfrm>
          <a:off x="0" y="0"/>
          <a:ext cx="0" cy="0"/>
          <a:chOff x="0" y="0"/>
          <a:chExt cx="0" cy="0"/>
        </a:xfrm>
      </p:grpSpPr>
      <p:sp>
        <p:nvSpPr>
          <p:cNvPr id="1795" name="Google Shape;1795;p257"/>
          <p:cNvSpPr txBox="1"/>
          <p:nvPr>
            <p:ph type="title"/>
          </p:nvPr>
        </p:nvSpPr>
        <p:spPr>
          <a:xfrm>
            <a:off x="713225" y="539500"/>
            <a:ext cx="7717500" cy="56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4600"/>
              <a:buFont typeface="Oswald Medium"/>
              <a:buNone/>
              <a:defRPr sz="4600">
                <a:solidFill>
                  <a:schemeClr val="accent1"/>
                </a:solidFill>
                <a:latin typeface="Oswald Medium"/>
                <a:ea typeface="Oswald Medium"/>
                <a:cs typeface="Oswald Medium"/>
                <a:sym typeface="Oswald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796" name="Google Shape;1796;p257"/>
          <p:cNvSpPr txBox="1"/>
          <p:nvPr>
            <p:ph idx="1" type="body"/>
          </p:nvPr>
        </p:nvSpPr>
        <p:spPr>
          <a:xfrm>
            <a:off x="713100" y="1364900"/>
            <a:ext cx="7717500" cy="3204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indent="-317500" lvl="1" marL="9144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 id="2147483920" r:id="rId22"/>
    <p:sldLayoutId id="2147483921" r:id="rId23"/>
    <p:sldLayoutId id="2147483922" r:id="rId24"/>
    <p:sldLayoutId id="2147483923" r:id="rId25"/>
    <p:sldLayoutId id="2147483924" r:id="rId26"/>
    <p:sldLayoutId id="2147483925" r:id="rId27"/>
    <p:sldLayoutId id="2147483926" r:id="rId28"/>
    <p:sldLayoutId id="2147483927" r:id="rId29"/>
    <p:sldLayoutId id="2147483928" r:id="rId30"/>
    <p:sldLayoutId id="2147483929" r:id="rId31"/>
    <p:sldLayoutId id="2147483930" r:id="rId32"/>
    <p:sldLayoutId id="2147483931" r:id="rId33"/>
    <p:sldLayoutId id="2147483932" r:id="rId34"/>
    <p:sldLayoutId id="2147483933" r:id="rId35"/>
    <p:sldLayoutId id="2147483934" r:id="rId36"/>
    <p:sldLayoutId id="2147483935" r:id="rId37"/>
    <p:sldLayoutId id="2147483936" r:id="rId38"/>
    <p:sldLayoutId id="2147483937" r:id="rId39"/>
    <p:sldLayoutId id="2147483938" r:id="rId40"/>
    <p:sldLayoutId id="2147483939" r:id="rId41"/>
    <p:sldLayoutId id="2147483940" r:id="rId42"/>
    <p:sldLayoutId id="2147483941" r:id="rId43"/>
    <p:sldLayoutId id="2147483942" r:id="rId44"/>
    <p:sldLayoutId id="2147483943" r:id="rId45"/>
    <p:sldLayoutId id="2147483944" r:id="rId46"/>
    <p:sldLayoutId id="2147483945" r:id="rId47"/>
    <p:sldLayoutId id="2147483946" r:id="rId48"/>
    <p:sldLayoutId id="2147483947" r:id="rId49"/>
    <p:sldLayoutId id="2147483948" r:id="rId50"/>
    <p:sldLayoutId id="2147483949" r:id="rId51"/>
    <p:sldLayoutId id="2147483950" r:id="rId52"/>
    <p:sldLayoutId id="2147483951" r:id="rId53"/>
    <p:sldLayoutId id="2147483952" r:id="rId54"/>
    <p:sldLayoutId id="2147483953" r:id="rId55"/>
    <p:sldLayoutId id="2147483954" r:id="rId56"/>
    <p:sldLayoutId id="2147483955" r:id="rId57"/>
    <p:sldLayoutId id="2147483956" r:id="rId58"/>
    <p:sldLayoutId id="2147483957" r:id="rId59"/>
    <p:sldLayoutId id="2147483958" r:id="rId60"/>
  </p:sldLayoutIdLst>
  <mc:AlternateContent>
    <mc:Choice Requires="p14">
      <p:transition spd="slow" p14:dur="7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30" name="Shape 2230"/>
        <p:cNvGrpSpPr/>
        <p:nvPr/>
      </p:nvGrpSpPr>
      <p:grpSpPr>
        <a:xfrm>
          <a:off x="0" y="0"/>
          <a:ext cx="0" cy="0"/>
          <a:chOff x="0" y="0"/>
          <a:chExt cx="0" cy="0"/>
        </a:xfrm>
      </p:grpSpPr>
      <p:sp>
        <p:nvSpPr>
          <p:cNvPr id="2231" name="Google Shape;2231;p318"/>
          <p:cNvSpPr txBox="1"/>
          <p:nvPr>
            <p:ph type="title"/>
          </p:nvPr>
        </p:nvSpPr>
        <p:spPr>
          <a:xfrm>
            <a:off x="713225" y="539500"/>
            <a:ext cx="7717500" cy="56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4600"/>
              <a:buFont typeface="Oswald Medium"/>
              <a:buNone/>
              <a:defRPr sz="4600">
                <a:solidFill>
                  <a:schemeClr val="accent1"/>
                </a:solidFill>
                <a:latin typeface="Oswald Medium"/>
                <a:ea typeface="Oswald Medium"/>
                <a:cs typeface="Oswald Medium"/>
                <a:sym typeface="Oswald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232" name="Google Shape;2232;p318"/>
          <p:cNvSpPr txBox="1"/>
          <p:nvPr>
            <p:ph idx="1" type="body"/>
          </p:nvPr>
        </p:nvSpPr>
        <p:spPr>
          <a:xfrm>
            <a:off x="713100" y="1364900"/>
            <a:ext cx="7717500" cy="3204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indent="-317500" lvl="1" marL="9144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1" r:id="rId23"/>
    <p:sldLayoutId id="2147483982" r:id="rId24"/>
    <p:sldLayoutId id="2147483983" r:id="rId25"/>
    <p:sldLayoutId id="2147483984" r:id="rId26"/>
    <p:sldLayoutId id="2147483985" r:id="rId27"/>
    <p:sldLayoutId id="2147483986" r:id="rId28"/>
    <p:sldLayoutId id="2147483987" r:id="rId29"/>
    <p:sldLayoutId id="2147483988" r:id="rId30"/>
    <p:sldLayoutId id="2147483989" r:id="rId31"/>
    <p:sldLayoutId id="2147483990" r:id="rId32"/>
    <p:sldLayoutId id="2147483991" r:id="rId33"/>
    <p:sldLayoutId id="2147483992" r:id="rId34"/>
    <p:sldLayoutId id="2147483993" r:id="rId35"/>
    <p:sldLayoutId id="2147483994" r:id="rId36"/>
    <p:sldLayoutId id="2147483995" r:id="rId37"/>
    <p:sldLayoutId id="2147483996" r:id="rId38"/>
    <p:sldLayoutId id="2147483997" r:id="rId39"/>
    <p:sldLayoutId id="2147483998" r:id="rId40"/>
    <p:sldLayoutId id="2147483999" r:id="rId41"/>
    <p:sldLayoutId id="2147484000" r:id="rId42"/>
    <p:sldLayoutId id="2147484001" r:id="rId43"/>
    <p:sldLayoutId id="2147484002" r:id="rId44"/>
    <p:sldLayoutId id="2147484003" r:id="rId45"/>
    <p:sldLayoutId id="2147484004" r:id="rId46"/>
    <p:sldLayoutId id="2147484005" r:id="rId47"/>
    <p:sldLayoutId id="2147484006" r:id="rId48"/>
    <p:sldLayoutId id="2147484007" r:id="rId49"/>
    <p:sldLayoutId id="2147484008" r:id="rId50"/>
    <p:sldLayoutId id="2147484009" r:id="rId51"/>
    <p:sldLayoutId id="2147484010" r:id="rId52"/>
    <p:sldLayoutId id="2147484011" r:id="rId53"/>
    <p:sldLayoutId id="2147484012" r:id="rId54"/>
    <p:sldLayoutId id="2147484013" r:id="rId55"/>
    <p:sldLayoutId id="2147484014" r:id="rId56"/>
    <p:sldLayoutId id="2147484015" r:id="rId57"/>
    <p:sldLayoutId id="2147484016" r:id="rId58"/>
    <p:sldLayoutId id="2147484017" r:id="rId59"/>
    <p:sldLayoutId id="2147484018" r:id="rId60"/>
  </p:sldLayoutIdLst>
  <mc:AlternateContent>
    <mc:Choice Requires="p14">
      <p:transition spd="slow" p14:dur="7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666" name="Shape 2666"/>
        <p:cNvGrpSpPr/>
        <p:nvPr/>
      </p:nvGrpSpPr>
      <p:grpSpPr>
        <a:xfrm>
          <a:off x="0" y="0"/>
          <a:ext cx="0" cy="0"/>
          <a:chOff x="0" y="0"/>
          <a:chExt cx="0" cy="0"/>
        </a:xfrm>
      </p:grpSpPr>
      <p:sp>
        <p:nvSpPr>
          <p:cNvPr id="2667" name="Google Shape;2667;p379"/>
          <p:cNvSpPr txBox="1"/>
          <p:nvPr>
            <p:ph type="title"/>
          </p:nvPr>
        </p:nvSpPr>
        <p:spPr>
          <a:xfrm>
            <a:off x="713225" y="539500"/>
            <a:ext cx="7717500" cy="56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4600"/>
              <a:buFont typeface="Oswald Medium"/>
              <a:buNone/>
              <a:defRPr sz="4600">
                <a:solidFill>
                  <a:schemeClr val="accent1"/>
                </a:solidFill>
                <a:latin typeface="Oswald Medium"/>
                <a:ea typeface="Oswald Medium"/>
                <a:cs typeface="Oswald Medium"/>
                <a:sym typeface="Oswald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668" name="Google Shape;2668;p379"/>
          <p:cNvSpPr txBox="1"/>
          <p:nvPr>
            <p:ph idx="1" type="body"/>
          </p:nvPr>
        </p:nvSpPr>
        <p:spPr>
          <a:xfrm>
            <a:off x="713100" y="1364900"/>
            <a:ext cx="7717500" cy="3204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indent="-317500" lvl="1" marL="9144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 id="2147484045" r:id="rId27"/>
    <p:sldLayoutId id="2147484046" r:id="rId28"/>
    <p:sldLayoutId id="2147484047" r:id="rId29"/>
    <p:sldLayoutId id="2147484048" r:id="rId30"/>
    <p:sldLayoutId id="2147484049" r:id="rId31"/>
    <p:sldLayoutId id="2147484050" r:id="rId32"/>
    <p:sldLayoutId id="2147484051" r:id="rId33"/>
    <p:sldLayoutId id="2147484052" r:id="rId34"/>
    <p:sldLayoutId id="2147484053" r:id="rId35"/>
    <p:sldLayoutId id="2147484054" r:id="rId36"/>
    <p:sldLayoutId id="2147484055" r:id="rId37"/>
    <p:sldLayoutId id="2147484056" r:id="rId38"/>
    <p:sldLayoutId id="2147484057" r:id="rId39"/>
    <p:sldLayoutId id="2147484058" r:id="rId40"/>
    <p:sldLayoutId id="2147484059" r:id="rId41"/>
    <p:sldLayoutId id="2147484060" r:id="rId42"/>
    <p:sldLayoutId id="2147484061" r:id="rId43"/>
    <p:sldLayoutId id="2147484062" r:id="rId44"/>
    <p:sldLayoutId id="2147484063" r:id="rId45"/>
    <p:sldLayoutId id="2147484064" r:id="rId46"/>
    <p:sldLayoutId id="2147484065" r:id="rId47"/>
    <p:sldLayoutId id="2147484066" r:id="rId48"/>
    <p:sldLayoutId id="2147484067" r:id="rId49"/>
    <p:sldLayoutId id="2147484068" r:id="rId50"/>
    <p:sldLayoutId id="2147484069" r:id="rId51"/>
    <p:sldLayoutId id="2147484070" r:id="rId52"/>
    <p:sldLayoutId id="2147484071" r:id="rId53"/>
    <p:sldLayoutId id="2147484072" r:id="rId54"/>
    <p:sldLayoutId id="2147484073" r:id="rId55"/>
    <p:sldLayoutId id="2147484074" r:id="rId56"/>
    <p:sldLayoutId id="2147484075" r:id="rId57"/>
    <p:sldLayoutId id="2147484076" r:id="rId58"/>
    <p:sldLayoutId id="2147484077" r:id="rId59"/>
    <p:sldLayoutId id="2147484078" r:id="rId60"/>
  </p:sldLayoutIdLst>
  <mc:AlternateContent>
    <mc:Choice Requires="p14">
      <p:transition spd="slow" p14:dur="7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02" name="Shape 3102"/>
        <p:cNvGrpSpPr/>
        <p:nvPr/>
      </p:nvGrpSpPr>
      <p:grpSpPr>
        <a:xfrm>
          <a:off x="0" y="0"/>
          <a:ext cx="0" cy="0"/>
          <a:chOff x="0" y="0"/>
          <a:chExt cx="0" cy="0"/>
        </a:xfrm>
      </p:grpSpPr>
      <p:sp>
        <p:nvSpPr>
          <p:cNvPr id="3103" name="Google Shape;3103;p440"/>
          <p:cNvSpPr txBox="1"/>
          <p:nvPr>
            <p:ph type="title"/>
          </p:nvPr>
        </p:nvSpPr>
        <p:spPr>
          <a:xfrm>
            <a:off x="713225" y="539500"/>
            <a:ext cx="7717500" cy="56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4600"/>
              <a:buFont typeface="Oswald Medium"/>
              <a:buNone/>
              <a:defRPr sz="4600">
                <a:solidFill>
                  <a:schemeClr val="accent1"/>
                </a:solidFill>
                <a:latin typeface="Oswald Medium"/>
                <a:ea typeface="Oswald Medium"/>
                <a:cs typeface="Oswald Medium"/>
                <a:sym typeface="Oswald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104" name="Google Shape;3104;p440"/>
          <p:cNvSpPr txBox="1"/>
          <p:nvPr>
            <p:ph idx="1" type="body"/>
          </p:nvPr>
        </p:nvSpPr>
        <p:spPr>
          <a:xfrm>
            <a:off x="713100" y="1364900"/>
            <a:ext cx="7717500" cy="3204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indent="-317500" lvl="1" marL="9144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97" r:id="rId19"/>
    <p:sldLayoutId id="2147484098" r:id="rId20"/>
    <p:sldLayoutId id="2147484099" r:id="rId21"/>
    <p:sldLayoutId id="2147484100" r:id="rId22"/>
    <p:sldLayoutId id="2147484101" r:id="rId23"/>
    <p:sldLayoutId id="2147484102" r:id="rId24"/>
    <p:sldLayoutId id="2147484103" r:id="rId25"/>
    <p:sldLayoutId id="2147484104" r:id="rId26"/>
    <p:sldLayoutId id="2147484105" r:id="rId27"/>
    <p:sldLayoutId id="2147484106" r:id="rId28"/>
    <p:sldLayoutId id="2147484107" r:id="rId29"/>
    <p:sldLayoutId id="2147484108" r:id="rId30"/>
    <p:sldLayoutId id="2147484109" r:id="rId31"/>
    <p:sldLayoutId id="2147484110" r:id="rId32"/>
    <p:sldLayoutId id="2147484111" r:id="rId33"/>
    <p:sldLayoutId id="2147484112" r:id="rId34"/>
    <p:sldLayoutId id="2147484113" r:id="rId35"/>
    <p:sldLayoutId id="2147484114" r:id="rId36"/>
    <p:sldLayoutId id="2147484115" r:id="rId37"/>
    <p:sldLayoutId id="2147484116" r:id="rId38"/>
    <p:sldLayoutId id="2147484117" r:id="rId39"/>
    <p:sldLayoutId id="2147484118" r:id="rId40"/>
    <p:sldLayoutId id="2147484119" r:id="rId41"/>
    <p:sldLayoutId id="2147484120" r:id="rId42"/>
    <p:sldLayoutId id="2147484121" r:id="rId43"/>
    <p:sldLayoutId id="2147484122" r:id="rId44"/>
    <p:sldLayoutId id="2147484123" r:id="rId45"/>
    <p:sldLayoutId id="2147484124" r:id="rId46"/>
    <p:sldLayoutId id="2147484125" r:id="rId47"/>
    <p:sldLayoutId id="2147484126" r:id="rId48"/>
    <p:sldLayoutId id="2147484127" r:id="rId49"/>
    <p:sldLayoutId id="2147484128" r:id="rId50"/>
    <p:sldLayoutId id="2147484129" r:id="rId51"/>
    <p:sldLayoutId id="2147484130" r:id="rId52"/>
    <p:sldLayoutId id="2147484131" r:id="rId53"/>
    <p:sldLayoutId id="2147484132" r:id="rId54"/>
    <p:sldLayoutId id="2147484133" r:id="rId55"/>
    <p:sldLayoutId id="2147484134" r:id="rId56"/>
    <p:sldLayoutId id="2147484135" r:id="rId57"/>
    <p:sldLayoutId id="2147484136" r:id="rId58"/>
    <p:sldLayoutId id="2147484137" r:id="rId59"/>
    <p:sldLayoutId id="2147484138" r:id="rId60"/>
  </p:sldLayoutIdLst>
  <mc:AlternateContent>
    <mc:Choice Requires="p14">
      <p:transition spd="slow" p14:dur="7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9.jpg"/><Relationship Id="rId4" Type="http://schemas.openxmlformats.org/officeDocument/2006/relationships/image" Target="../media/image34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1.xml"/><Relationship Id="rId3" Type="http://schemas.openxmlformats.org/officeDocument/2006/relationships/image" Target="../media/image36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3.xml"/><Relationship Id="rId3" Type="http://schemas.openxmlformats.org/officeDocument/2006/relationships/image" Target="../media/image36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9.xml"/><Relationship Id="rId2" Type="http://schemas.openxmlformats.org/officeDocument/2006/relationships/notesSlide" Target="../notesSlides/notesSlide14.xml"/><Relationship Id="rId3" Type="http://schemas.openxmlformats.org/officeDocument/2006/relationships/image" Target="../media/image3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xml"/><Relationship Id="rId3" Type="http://schemas.openxmlformats.org/officeDocument/2006/relationships/image" Target="../media/image36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55.png"/><Relationship Id="rId5" Type="http://schemas.openxmlformats.org/officeDocument/2006/relationships/image" Target="../media/image44.png"/><Relationship Id="rId6" Type="http://schemas.openxmlformats.org/officeDocument/2006/relationships/image" Target="../media/image3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354.png"/><Relationship Id="rId5" Type="http://schemas.openxmlformats.org/officeDocument/2006/relationships/image" Target="../media/image4.png"/><Relationship Id="rId6" Type="http://schemas.openxmlformats.org/officeDocument/2006/relationships/image" Target="../media/image3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361.png"/><Relationship Id="rId5" Type="http://schemas.openxmlformats.org/officeDocument/2006/relationships/image" Target="../media/image4.png"/><Relationship Id="rId6" Type="http://schemas.openxmlformats.org/officeDocument/2006/relationships/image" Target="../media/image55.png"/><Relationship Id="rId7" Type="http://schemas.openxmlformats.org/officeDocument/2006/relationships/image" Target="../media/image3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notesSlide" Target="../notesSlides/notesSlide19.xml"/><Relationship Id="rId3" Type="http://schemas.openxmlformats.org/officeDocument/2006/relationships/image" Target="../media/image358.jpg"/><Relationship Id="rId4" Type="http://schemas.openxmlformats.org/officeDocument/2006/relationships/image" Target="../media/image44.png"/><Relationship Id="rId5" Type="http://schemas.openxmlformats.org/officeDocument/2006/relationships/image" Target="../media/image55.png"/><Relationship Id="rId6"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5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87.xml"/><Relationship Id="rId2" Type="http://schemas.openxmlformats.org/officeDocument/2006/relationships/notesSlide" Target="../notesSlides/notesSlide24.xml"/><Relationship Id="rId3" Type="http://schemas.openxmlformats.org/officeDocument/2006/relationships/image" Target="../media/image367.jpg"/><Relationship Id="rId4" Type="http://schemas.openxmlformats.org/officeDocument/2006/relationships/image" Target="../media/image26.png"/><Relationship Id="rId5" Type="http://schemas.openxmlformats.org/officeDocument/2006/relationships/image" Target="../media/image3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339.png"/><Relationship Id="rId4" Type="http://schemas.openxmlformats.org/officeDocument/2006/relationships/image" Target="../media/image4.png"/><Relationship Id="rId5" Type="http://schemas.openxmlformats.org/officeDocument/2006/relationships/hyperlink" Target="https://archive.ics.uci.edu/dataset/186/wine+quality" TargetMode="External"/><Relationship Id="rId6" Type="http://schemas.openxmlformats.org/officeDocument/2006/relationships/image" Target="../media/image343.png"/><Relationship Id="rId7" Type="http://schemas.openxmlformats.org/officeDocument/2006/relationships/image" Target="../media/image3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339.png"/><Relationship Id="rId4" Type="http://schemas.openxmlformats.org/officeDocument/2006/relationships/image" Target="../media/image4.png"/><Relationship Id="rId5" Type="http://schemas.openxmlformats.org/officeDocument/2006/relationships/image" Target="../media/image3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xml"/><Relationship Id="rId3" Type="http://schemas.openxmlformats.org/officeDocument/2006/relationships/image" Target="../media/image36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xml"/><Relationship Id="rId3" Type="http://schemas.openxmlformats.org/officeDocument/2006/relationships/image" Target="../media/image36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1" name="Shape 3541"/>
        <p:cNvGrpSpPr/>
        <p:nvPr/>
      </p:nvGrpSpPr>
      <p:grpSpPr>
        <a:xfrm>
          <a:off x="0" y="0"/>
          <a:ext cx="0" cy="0"/>
          <a:chOff x="0" y="0"/>
          <a:chExt cx="0" cy="0"/>
        </a:xfrm>
      </p:grpSpPr>
      <p:pic>
        <p:nvPicPr>
          <p:cNvPr id="3542" name="Google Shape;3542;p501"/>
          <p:cNvPicPr preferRelativeResize="0"/>
          <p:nvPr/>
        </p:nvPicPr>
        <p:blipFill rotWithShape="1">
          <a:blip r:embed="rId4">
            <a:alphaModFix/>
          </a:blip>
          <a:srcRect b="2004" l="0" r="5105" t="4755"/>
          <a:stretch/>
        </p:blipFill>
        <p:spPr>
          <a:xfrm>
            <a:off x="5112956" y="0"/>
            <a:ext cx="4020494" cy="5143500"/>
          </a:xfrm>
          <a:prstGeom prst="rect">
            <a:avLst/>
          </a:prstGeom>
          <a:noFill/>
          <a:ln>
            <a:noFill/>
          </a:ln>
        </p:spPr>
      </p:pic>
      <p:sp>
        <p:nvSpPr>
          <p:cNvPr id="3543" name="Google Shape;3543;p501"/>
          <p:cNvSpPr txBox="1"/>
          <p:nvPr/>
        </p:nvSpPr>
        <p:spPr>
          <a:xfrm>
            <a:off x="4572000" y="179000"/>
            <a:ext cx="4234500" cy="3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200">
                <a:solidFill>
                  <a:schemeClr val="lt1"/>
                </a:solidFill>
                <a:latin typeface="Pacifico"/>
                <a:ea typeface="Pacifico"/>
                <a:cs typeface="Pacifico"/>
                <a:sym typeface="Pacifico"/>
              </a:rPr>
              <a:t>Wine Quality Analysis</a:t>
            </a:r>
            <a:endParaRPr i="1" sz="7200">
              <a:solidFill>
                <a:schemeClr val="lt1"/>
              </a:solidFill>
              <a:latin typeface="Pacifico"/>
              <a:ea typeface="Pacifico"/>
              <a:cs typeface="Pacifico"/>
              <a:sym typeface="Pacifico"/>
            </a:endParaRPr>
          </a:p>
        </p:txBody>
      </p:sp>
      <p:sp>
        <p:nvSpPr>
          <p:cNvPr id="3544" name="Google Shape;3544;p501"/>
          <p:cNvSpPr txBox="1"/>
          <p:nvPr/>
        </p:nvSpPr>
        <p:spPr>
          <a:xfrm>
            <a:off x="4572000" y="3737200"/>
            <a:ext cx="4323300" cy="18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EAD1DC"/>
                </a:solidFill>
                <a:latin typeface="Corsiva"/>
                <a:ea typeface="Corsiva"/>
                <a:cs typeface="Corsiva"/>
                <a:sym typeface="Corsiva"/>
              </a:rPr>
              <a:t>Jacob Bayer, Bryson Bosley,</a:t>
            </a:r>
            <a:endParaRPr sz="2500">
              <a:solidFill>
                <a:srgbClr val="EAD1DC"/>
              </a:solidFill>
              <a:latin typeface="Corsiva"/>
              <a:ea typeface="Corsiva"/>
              <a:cs typeface="Corsiva"/>
              <a:sym typeface="Corsiva"/>
            </a:endParaRPr>
          </a:p>
          <a:p>
            <a:pPr indent="0" lvl="0" marL="0" rtl="0" algn="l">
              <a:spcBef>
                <a:spcPts val="0"/>
              </a:spcBef>
              <a:spcAft>
                <a:spcPts val="0"/>
              </a:spcAft>
              <a:buNone/>
            </a:pPr>
            <a:r>
              <a:rPr lang="en" sz="2500">
                <a:solidFill>
                  <a:srgbClr val="EAD1DC"/>
                </a:solidFill>
                <a:latin typeface="Corsiva"/>
                <a:ea typeface="Corsiva"/>
                <a:cs typeface="Corsiva"/>
                <a:sym typeface="Corsiva"/>
              </a:rPr>
              <a:t>Morgen Henry, Katharyn Hogle</a:t>
            </a:r>
            <a:endParaRPr sz="2500">
              <a:solidFill>
                <a:srgbClr val="EAD1DC"/>
              </a:solidFill>
              <a:latin typeface="Corsiva"/>
              <a:ea typeface="Corsiva"/>
              <a:cs typeface="Corsiva"/>
              <a:sym typeface="Corsi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7" name="Shape 6507"/>
        <p:cNvGrpSpPr/>
        <p:nvPr/>
      </p:nvGrpSpPr>
      <p:grpSpPr>
        <a:xfrm>
          <a:off x="0" y="0"/>
          <a:ext cx="0" cy="0"/>
          <a:chOff x="0" y="0"/>
          <a:chExt cx="0" cy="0"/>
        </a:xfrm>
      </p:grpSpPr>
      <p:grpSp>
        <p:nvGrpSpPr>
          <p:cNvPr id="6508" name="Google Shape;6508;p510"/>
          <p:cNvGrpSpPr/>
          <p:nvPr/>
        </p:nvGrpSpPr>
        <p:grpSpPr>
          <a:xfrm>
            <a:off x="3091338" y="1144221"/>
            <a:ext cx="874489" cy="814348"/>
            <a:chOff x="2025738" y="2059675"/>
            <a:chExt cx="777600" cy="737100"/>
          </a:xfrm>
        </p:grpSpPr>
        <p:sp>
          <p:nvSpPr>
            <p:cNvPr id="6509" name="Google Shape;6509;p510"/>
            <p:cNvSpPr/>
            <p:nvPr/>
          </p:nvSpPr>
          <p:spPr>
            <a:xfrm>
              <a:off x="2105170" y="2132293"/>
              <a:ext cx="618600" cy="591900"/>
            </a:xfrm>
            <a:prstGeom prst="donut">
              <a:avLst>
                <a:gd fmla="val 2807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10"/>
            <p:cNvSpPr/>
            <p:nvPr/>
          </p:nvSpPr>
          <p:spPr>
            <a:xfrm>
              <a:off x="2025738" y="2059675"/>
              <a:ext cx="777600" cy="737100"/>
            </a:xfrm>
            <a:prstGeom prst="blockArc">
              <a:avLst>
                <a:gd fmla="val 2855872" name="adj1"/>
                <a:gd fmla="val 16199704" name="adj2"/>
                <a:gd fmla="val 13901" name="adj3"/>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510"/>
          <p:cNvGrpSpPr/>
          <p:nvPr/>
        </p:nvGrpSpPr>
        <p:grpSpPr>
          <a:xfrm>
            <a:off x="3091338" y="2536392"/>
            <a:ext cx="874489" cy="814348"/>
            <a:chOff x="2005071" y="3389000"/>
            <a:chExt cx="777600" cy="737100"/>
          </a:xfrm>
        </p:grpSpPr>
        <p:sp>
          <p:nvSpPr>
            <p:cNvPr id="6512" name="Google Shape;6512;p510"/>
            <p:cNvSpPr/>
            <p:nvPr/>
          </p:nvSpPr>
          <p:spPr>
            <a:xfrm>
              <a:off x="2084503" y="3461618"/>
              <a:ext cx="618600" cy="591900"/>
            </a:xfrm>
            <a:prstGeom prst="donut">
              <a:avLst>
                <a:gd fmla="val 2807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510"/>
            <p:cNvSpPr/>
            <p:nvPr/>
          </p:nvSpPr>
          <p:spPr>
            <a:xfrm>
              <a:off x="2005071" y="3389000"/>
              <a:ext cx="777600" cy="737100"/>
            </a:xfrm>
            <a:prstGeom prst="blockArc">
              <a:avLst>
                <a:gd fmla="val 3704914" name="adj1"/>
                <a:gd fmla="val 16199704" name="adj2"/>
                <a:gd fmla="val 13901" name="adj3"/>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510"/>
          <p:cNvGrpSpPr/>
          <p:nvPr/>
        </p:nvGrpSpPr>
        <p:grpSpPr>
          <a:xfrm>
            <a:off x="4827530" y="1161065"/>
            <a:ext cx="874489" cy="814348"/>
            <a:chOff x="2998167" y="3389000"/>
            <a:chExt cx="777600" cy="737100"/>
          </a:xfrm>
        </p:grpSpPr>
        <p:sp>
          <p:nvSpPr>
            <p:cNvPr id="6515" name="Google Shape;6515;p510"/>
            <p:cNvSpPr/>
            <p:nvPr/>
          </p:nvSpPr>
          <p:spPr>
            <a:xfrm>
              <a:off x="3077599" y="3461618"/>
              <a:ext cx="618600" cy="591900"/>
            </a:xfrm>
            <a:prstGeom prst="donut">
              <a:avLst>
                <a:gd fmla="val 2807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510"/>
            <p:cNvSpPr/>
            <p:nvPr/>
          </p:nvSpPr>
          <p:spPr>
            <a:xfrm>
              <a:off x="2998167" y="3389000"/>
              <a:ext cx="777600" cy="737100"/>
            </a:xfrm>
            <a:prstGeom prst="blockArc">
              <a:avLst>
                <a:gd fmla="val 2368511" name="adj1"/>
                <a:gd fmla="val 16199704" name="adj2"/>
                <a:gd fmla="val 13901" name="adj3"/>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7" name="Google Shape;6517;p510"/>
          <p:cNvSpPr txBox="1"/>
          <p:nvPr>
            <p:ph idx="4294967295" type="subTitle"/>
          </p:nvPr>
        </p:nvSpPr>
        <p:spPr>
          <a:xfrm>
            <a:off x="2883525" y="1862113"/>
            <a:ext cx="12900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Logistic Regression </a:t>
            </a:r>
            <a:endParaRPr sz="1200">
              <a:solidFill>
                <a:schemeClr val="dk2"/>
              </a:solidFill>
            </a:endParaRPr>
          </a:p>
        </p:txBody>
      </p:sp>
      <p:sp>
        <p:nvSpPr>
          <p:cNvPr id="6518" name="Google Shape;6518;p510"/>
          <p:cNvSpPr txBox="1"/>
          <p:nvPr>
            <p:ph idx="4294967295" type="subTitle"/>
          </p:nvPr>
        </p:nvSpPr>
        <p:spPr>
          <a:xfrm>
            <a:off x="3020300" y="3260959"/>
            <a:ext cx="10167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SVM (Linear)</a:t>
            </a:r>
            <a:endParaRPr sz="1200">
              <a:solidFill>
                <a:schemeClr val="dk2"/>
              </a:solidFill>
            </a:endParaRPr>
          </a:p>
        </p:txBody>
      </p:sp>
      <p:sp>
        <p:nvSpPr>
          <p:cNvPr id="6519" name="Google Shape;6519;p510"/>
          <p:cNvSpPr txBox="1"/>
          <p:nvPr>
            <p:ph idx="4294967295" type="subTitle"/>
          </p:nvPr>
        </p:nvSpPr>
        <p:spPr>
          <a:xfrm>
            <a:off x="4893175" y="1862126"/>
            <a:ext cx="7434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SVM (rbf)</a:t>
            </a:r>
            <a:endParaRPr>
              <a:solidFill>
                <a:schemeClr val="dk2"/>
              </a:solidFill>
            </a:endParaRPr>
          </a:p>
        </p:txBody>
      </p:sp>
      <p:sp>
        <p:nvSpPr>
          <p:cNvPr id="6520" name="Google Shape;6520;p510"/>
          <p:cNvSpPr txBox="1"/>
          <p:nvPr>
            <p:ph type="title"/>
          </p:nvPr>
        </p:nvSpPr>
        <p:spPr>
          <a:xfrm>
            <a:off x="1108950" y="295575"/>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Testing &amp; Accuracy</a:t>
            </a:r>
            <a:endParaRPr/>
          </a:p>
        </p:txBody>
      </p:sp>
      <p:sp>
        <p:nvSpPr>
          <p:cNvPr id="6521" name="Google Shape;6521;p510"/>
          <p:cNvSpPr txBox="1"/>
          <p:nvPr/>
        </p:nvSpPr>
        <p:spPr>
          <a:xfrm>
            <a:off x="3875834" y="1030300"/>
            <a:ext cx="5712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4"/>
                </a:solidFill>
                <a:latin typeface="Oswald Medium"/>
                <a:ea typeface="Oswald Medium"/>
                <a:cs typeface="Oswald Medium"/>
                <a:sym typeface="Oswald Medium"/>
              </a:rPr>
              <a:t>58</a:t>
            </a:r>
            <a:r>
              <a:rPr lang="en" sz="1500">
                <a:solidFill>
                  <a:schemeClr val="accent4"/>
                </a:solidFill>
                <a:latin typeface="Oswald Medium"/>
                <a:ea typeface="Oswald Medium"/>
                <a:cs typeface="Oswald Medium"/>
                <a:sym typeface="Oswald Medium"/>
              </a:rPr>
              <a:t>%</a:t>
            </a:r>
            <a:endParaRPr sz="1500">
              <a:solidFill>
                <a:schemeClr val="accent4"/>
              </a:solidFill>
              <a:latin typeface="Oswald Medium"/>
              <a:ea typeface="Oswald Medium"/>
              <a:cs typeface="Oswald Medium"/>
              <a:sym typeface="Oswald Medium"/>
            </a:endParaRPr>
          </a:p>
        </p:txBody>
      </p:sp>
      <p:sp>
        <p:nvSpPr>
          <p:cNvPr id="6522" name="Google Shape;6522;p510"/>
          <p:cNvSpPr txBox="1"/>
          <p:nvPr/>
        </p:nvSpPr>
        <p:spPr>
          <a:xfrm>
            <a:off x="3875834" y="2433780"/>
            <a:ext cx="5712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4"/>
                </a:solidFill>
                <a:latin typeface="Oswald Medium"/>
                <a:ea typeface="Oswald Medium"/>
                <a:cs typeface="Oswald Medium"/>
                <a:sym typeface="Oswald Medium"/>
              </a:rPr>
              <a:t>56</a:t>
            </a:r>
            <a:r>
              <a:rPr lang="en" sz="1500">
                <a:solidFill>
                  <a:schemeClr val="accent4"/>
                </a:solidFill>
                <a:latin typeface="Oswald Medium"/>
                <a:ea typeface="Oswald Medium"/>
                <a:cs typeface="Oswald Medium"/>
                <a:sym typeface="Oswald Medium"/>
              </a:rPr>
              <a:t>%</a:t>
            </a:r>
            <a:endParaRPr sz="1500">
              <a:solidFill>
                <a:schemeClr val="accent4"/>
              </a:solidFill>
              <a:latin typeface="Oswald Medium"/>
              <a:ea typeface="Oswald Medium"/>
              <a:cs typeface="Oswald Medium"/>
              <a:sym typeface="Oswald Medium"/>
            </a:endParaRPr>
          </a:p>
        </p:txBody>
      </p:sp>
      <p:sp>
        <p:nvSpPr>
          <p:cNvPr id="6523" name="Google Shape;6523;p510"/>
          <p:cNvSpPr txBox="1"/>
          <p:nvPr/>
        </p:nvSpPr>
        <p:spPr>
          <a:xfrm>
            <a:off x="5614102" y="2433780"/>
            <a:ext cx="7434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4"/>
                </a:solidFill>
                <a:latin typeface="Oswald Medium"/>
                <a:ea typeface="Oswald Medium"/>
                <a:cs typeface="Oswald Medium"/>
                <a:sym typeface="Oswald Medium"/>
              </a:rPr>
              <a:t>67</a:t>
            </a:r>
            <a:r>
              <a:rPr lang="en" sz="1500">
                <a:solidFill>
                  <a:schemeClr val="accent4"/>
                </a:solidFill>
                <a:latin typeface="Oswald Medium"/>
                <a:ea typeface="Oswald Medium"/>
                <a:cs typeface="Oswald Medium"/>
                <a:sym typeface="Oswald Medium"/>
              </a:rPr>
              <a:t>%</a:t>
            </a:r>
            <a:endParaRPr sz="1500">
              <a:solidFill>
                <a:schemeClr val="accent4"/>
              </a:solidFill>
              <a:latin typeface="Oswald Medium"/>
              <a:ea typeface="Oswald Medium"/>
              <a:cs typeface="Oswald Medium"/>
              <a:sym typeface="Oswald Medium"/>
            </a:endParaRPr>
          </a:p>
        </p:txBody>
      </p:sp>
      <p:grpSp>
        <p:nvGrpSpPr>
          <p:cNvPr id="6524" name="Google Shape;6524;p510"/>
          <p:cNvGrpSpPr/>
          <p:nvPr/>
        </p:nvGrpSpPr>
        <p:grpSpPr>
          <a:xfrm>
            <a:off x="4827562" y="2536392"/>
            <a:ext cx="874489" cy="814348"/>
            <a:chOff x="2005071" y="3389000"/>
            <a:chExt cx="777600" cy="737100"/>
          </a:xfrm>
        </p:grpSpPr>
        <p:sp>
          <p:nvSpPr>
            <p:cNvPr id="6525" name="Google Shape;6525;p510"/>
            <p:cNvSpPr/>
            <p:nvPr/>
          </p:nvSpPr>
          <p:spPr>
            <a:xfrm>
              <a:off x="2084503" y="3461618"/>
              <a:ext cx="618600" cy="591900"/>
            </a:xfrm>
            <a:prstGeom prst="donut">
              <a:avLst>
                <a:gd fmla="val 2807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510"/>
            <p:cNvSpPr/>
            <p:nvPr/>
          </p:nvSpPr>
          <p:spPr>
            <a:xfrm>
              <a:off x="2005071" y="3389000"/>
              <a:ext cx="777600" cy="737100"/>
            </a:xfrm>
            <a:prstGeom prst="blockArc">
              <a:avLst>
                <a:gd fmla="val 1633848" name="adj1"/>
                <a:gd fmla="val 16199704" name="adj2"/>
                <a:gd fmla="val 13901" name="adj3"/>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7" name="Google Shape;6527;p510"/>
          <p:cNvSpPr txBox="1"/>
          <p:nvPr>
            <p:ph idx="4294967295" type="subTitle"/>
          </p:nvPr>
        </p:nvSpPr>
        <p:spPr>
          <a:xfrm>
            <a:off x="4756525" y="3253938"/>
            <a:ext cx="10167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Random Forest</a:t>
            </a:r>
            <a:endParaRPr b="1" sz="1200">
              <a:solidFill>
                <a:schemeClr val="dk2"/>
              </a:solidFill>
            </a:endParaRPr>
          </a:p>
        </p:txBody>
      </p:sp>
      <p:sp>
        <p:nvSpPr>
          <p:cNvPr id="6528" name="Google Shape;6528;p510"/>
          <p:cNvSpPr txBox="1"/>
          <p:nvPr/>
        </p:nvSpPr>
        <p:spPr>
          <a:xfrm>
            <a:off x="5614102" y="1030300"/>
            <a:ext cx="7434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4"/>
                </a:solidFill>
                <a:latin typeface="Oswald Medium"/>
                <a:ea typeface="Oswald Medium"/>
                <a:cs typeface="Oswald Medium"/>
                <a:sym typeface="Oswald Medium"/>
              </a:rPr>
              <a:t>62%</a:t>
            </a:r>
            <a:endParaRPr sz="1500">
              <a:solidFill>
                <a:schemeClr val="accent4"/>
              </a:solidFill>
              <a:latin typeface="Oswald Medium"/>
              <a:ea typeface="Oswald Medium"/>
              <a:cs typeface="Oswald Medium"/>
              <a:sym typeface="Oswald Medium"/>
            </a:endParaRPr>
          </a:p>
        </p:txBody>
      </p:sp>
      <p:sp>
        <p:nvSpPr>
          <p:cNvPr id="6529" name="Google Shape;6529;p510"/>
          <p:cNvSpPr txBox="1"/>
          <p:nvPr/>
        </p:nvSpPr>
        <p:spPr>
          <a:xfrm>
            <a:off x="5610013" y="3749298"/>
            <a:ext cx="7434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4"/>
                </a:solidFill>
                <a:latin typeface="Oswald Medium"/>
                <a:ea typeface="Oswald Medium"/>
                <a:cs typeface="Oswald Medium"/>
                <a:sym typeface="Oswald Medium"/>
              </a:rPr>
              <a:t>58</a:t>
            </a:r>
            <a:r>
              <a:rPr lang="en" sz="1500">
                <a:solidFill>
                  <a:schemeClr val="accent4"/>
                </a:solidFill>
                <a:latin typeface="Oswald Medium"/>
                <a:ea typeface="Oswald Medium"/>
                <a:cs typeface="Oswald Medium"/>
                <a:sym typeface="Oswald Medium"/>
              </a:rPr>
              <a:t>%</a:t>
            </a:r>
            <a:endParaRPr sz="1500">
              <a:solidFill>
                <a:schemeClr val="accent4"/>
              </a:solidFill>
              <a:latin typeface="Oswald Medium"/>
              <a:ea typeface="Oswald Medium"/>
              <a:cs typeface="Oswald Medium"/>
              <a:sym typeface="Oswald Medium"/>
            </a:endParaRPr>
          </a:p>
        </p:txBody>
      </p:sp>
      <p:grpSp>
        <p:nvGrpSpPr>
          <p:cNvPr id="6530" name="Google Shape;6530;p510"/>
          <p:cNvGrpSpPr/>
          <p:nvPr/>
        </p:nvGrpSpPr>
        <p:grpSpPr>
          <a:xfrm>
            <a:off x="3091292" y="3880062"/>
            <a:ext cx="874489" cy="814348"/>
            <a:chOff x="2998167" y="3389000"/>
            <a:chExt cx="777600" cy="737100"/>
          </a:xfrm>
        </p:grpSpPr>
        <p:sp>
          <p:nvSpPr>
            <p:cNvPr id="6531" name="Google Shape;6531;p510"/>
            <p:cNvSpPr/>
            <p:nvPr/>
          </p:nvSpPr>
          <p:spPr>
            <a:xfrm>
              <a:off x="3077599" y="3461618"/>
              <a:ext cx="618600" cy="591900"/>
            </a:xfrm>
            <a:prstGeom prst="donut">
              <a:avLst>
                <a:gd fmla="val 2807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510"/>
            <p:cNvSpPr/>
            <p:nvPr/>
          </p:nvSpPr>
          <p:spPr>
            <a:xfrm>
              <a:off x="2998167" y="3389000"/>
              <a:ext cx="777600" cy="737100"/>
            </a:xfrm>
            <a:prstGeom prst="blockArc">
              <a:avLst>
                <a:gd fmla="val 3247163" name="adj1"/>
                <a:gd fmla="val 16199704" name="adj2"/>
                <a:gd fmla="val 13901" name="adj3"/>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3" name="Google Shape;6533;p510"/>
          <p:cNvSpPr txBox="1"/>
          <p:nvPr>
            <p:ph idx="4294967295" type="subTitle"/>
          </p:nvPr>
        </p:nvSpPr>
        <p:spPr>
          <a:xfrm>
            <a:off x="3156950" y="4588653"/>
            <a:ext cx="7434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SVM (Poly)</a:t>
            </a:r>
            <a:endParaRPr>
              <a:solidFill>
                <a:schemeClr val="dk2"/>
              </a:solidFill>
            </a:endParaRPr>
          </a:p>
        </p:txBody>
      </p:sp>
      <p:sp>
        <p:nvSpPr>
          <p:cNvPr id="6534" name="Google Shape;6534;p510"/>
          <p:cNvSpPr txBox="1"/>
          <p:nvPr>
            <p:ph idx="4294967295" type="subTitle"/>
          </p:nvPr>
        </p:nvSpPr>
        <p:spPr>
          <a:xfrm>
            <a:off x="4763263" y="4569575"/>
            <a:ext cx="11343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Decision Tree</a:t>
            </a:r>
            <a:endParaRPr sz="1200">
              <a:solidFill>
                <a:schemeClr val="dk2"/>
              </a:solidFill>
            </a:endParaRPr>
          </a:p>
        </p:txBody>
      </p:sp>
      <p:sp>
        <p:nvSpPr>
          <p:cNvPr id="6535" name="Google Shape;6535;p510"/>
          <p:cNvSpPr txBox="1"/>
          <p:nvPr/>
        </p:nvSpPr>
        <p:spPr>
          <a:xfrm>
            <a:off x="3877864" y="3749298"/>
            <a:ext cx="7434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4"/>
                </a:solidFill>
                <a:latin typeface="Oswald Medium"/>
                <a:ea typeface="Oswald Medium"/>
                <a:cs typeface="Oswald Medium"/>
                <a:sym typeface="Oswald Medium"/>
              </a:rPr>
              <a:t>57</a:t>
            </a:r>
            <a:r>
              <a:rPr lang="en" sz="1500">
                <a:solidFill>
                  <a:schemeClr val="accent4"/>
                </a:solidFill>
                <a:latin typeface="Oswald Medium"/>
                <a:ea typeface="Oswald Medium"/>
                <a:cs typeface="Oswald Medium"/>
                <a:sym typeface="Oswald Medium"/>
              </a:rPr>
              <a:t>%</a:t>
            </a:r>
            <a:endParaRPr sz="1500">
              <a:solidFill>
                <a:schemeClr val="accent4"/>
              </a:solidFill>
              <a:latin typeface="Oswald Medium"/>
              <a:ea typeface="Oswald Medium"/>
              <a:cs typeface="Oswald Medium"/>
              <a:sym typeface="Oswald Medium"/>
            </a:endParaRPr>
          </a:p>
        </p:txBody>
      </p:sp>
      <p:grpSp>
        <p:nvGrpSpPr>
          <p:cNvPr id="6536" name="Google Shape;6536;p510"/>
          <p:cNvGrpSpPr/>
          <p:nvPr/>
        </p:nvGrpSpPr>
        <p:grpSpPr>
          <a:xfrm>
            <a:off x="4893163" y="3837246"/>
            <a:ext cx="874489" cy="814348"/>
            <a:chOff x="2025738" y="2059675"/>
            <a:chExt cx="777600" cy="737100"/>
          </a:xfrm>
        </p:grpSpPr>
        <p:sp>
          <p:nvSpPr>
            <p:cNvPr id="6537" name="Google Shape;6537;p510"/>
            <p:cNvSpPr/>
            <p:nvPr/>
          </p:nvSpPr>
          <p:spPr>
            <a:xfrm>
              <a:off x="2105170" y="2132293"/>
              <a:ext cx="618600" cy="591900"/>
            </a:xfrm>
            <a:prstGeom prst="donut">
              <a:avLst>
                <a:gd fmla="val 2807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510"/>
            <p:cNvSpPr/>
            <p:nvPr/>
          </p:nvSpPr>
          <p:spPr>
            <a:xfrm>
              <a:off x="2025738" y="2059675"/>
              <a:ext cx="777600" cy="737100"/>
            </a:xfrm>
            <a:prstGeom prst="blockArc">
              <a:avLst>
                <a:gd fmla="val 2912720" name="adj1"/>
                <a:gd fmla="val 16199704" name="adj2"/>
                <a:gd fmla="val 13901" name="adj3"/>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510"/>
          <p:cNvGrpSpPr/>
          <p:nvPr/>
        </p:nvGrpSpPr>
        <p:grpSpPr>
          <a:xfrm>
            <a:off x="4893163" y="3837246"/>
            <a:ext cx="874489" cy="814348"/>
            <a:chOff x="2025738" y="2059675"/>
            <a:chExt cx="777600" cy="737100"/>
          </a:xfrm>
        </p:grpSpPr>
        <p:sp>
          <p:nvSpPr>
            <p:cNvPr id="6540" name="Google Shape;6540;p510"/>
            <p:cNvSpPr/>
            <p:nvPr/>
          </p:nvSpPr>
          <p:spPr>
            <a:xfrm>
              <a:off x="2105170" y="2132293"/>
              <a:ext cx="618600" cy="591900"/>
            </a:xfrm>
            <a:prstGeom prst="donut">
              <a:avLst>
                <a:gd fmla="val 2807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510"/>
            <p:cNvSpPr/>
            <p:nvPr/>
          </p:nvSpPr>
          <p:spPr>
            <a:xfrm>
              <a:off x="2025738" y="2059675"/>
              <a:ext cx="777600" cy="737100"/>
            </a:xfrm>
            <a:prstGeom prst="blockArc">
              <a:avLst>
                <a:gd fmla="val 2855872" name="adj1"/>
                <a:gd fmla="val 16199704" name="adj2"/>
                <a:gd fmla="val 13901" name="adj3"/>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2" name="Google Shape;6542;p510"/>
          <p:cNvSpPr txBox="1"/>
          <p:nvPr>
            <p:ph idx="4294967295" type="subTitle"/>
          </p:nvPr>
        </p:nvSpPr>
        <p:spPr>
          <a:xfrm>
            <a:off x="409850" y="1765925"/>
            <a:ext cx="2146500" cy="2355300"/>
          </a:xfrm>
          <a:prstGeom prst="rect">
            <a:avLst/>
          </a:prstGeom>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sz="1700"/>
              <a:t>In order to find the most accurate model to use, we tested 7 different models, and compared their Weighted Average f1 Scores.</a:t>
            </a:r>
            <a:endParaRPr sz="1500">
              <a:solidFill>
                <a:schemeClr val="dk2"/>
              </a:solidFill>
            </a:endParaRPr>
          </a:p>
        </p:txBody>
      </p:sp>
      <p:sp>
        <p:nvSpPr>
          <p:cNvPr id="6543" name="Google Shape;6543;p510"/>
          <p:cNvSpPr txBox="1"/>
          <p:nvPr>
            <p:ph idx="4294967295" type="subTitle"/>
          </p:nvPr>
        </p:nvSpPr>
        <p:spPr>
          <a:xfrm>
            <a:off x="6544675" y="1765925"/>
            <a:ext cx="2146500" cy="2355300"/>
          </a:xfrm>
          <a:prstGeom prst="rect">
            <a:avLst/>
          </a:prstGeom>
          <a:ln cap="flat" cmpd="sng" w="28575">
            <a:solidFill>
              <a:srgbClr val="A32E61"/>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sz="1700"/>
              <a:t>Our highest performing model, Random Forest Classifier, was selected as the base model to test each feature against. </a:t>
            </a:r>
            <a:endParaRPr sz="1700"/>
          </a:p>
          <a:p>
            <a:pPr indent="0" lvl="0" marL="0" rtl="0" algn="ctr">
              <a:spcBef>
                <a:spcPts val="1600"/>
              </a:spcBef>
              <a:spcAft>
                <a:spcPts val="0"/>
              </a:spcAft>
              <a:buNone/>
            </a:pPr>
            <a:r>
              <a:rPr lang="en" sz="1700"/>
              <a:t>MSE of .4175</a:t>
            </a:r>
            <a:endParaRPr sz="1700"/>
          </a:p>
          <a:p>
            <a:pPr indent="0" lvl="0" marL="0" rtl="0" algn="l">
              <a:spcBef>
                <a:spcPts val="1600"/>
              </a:spcBef>
              <a:spcAft>
                <a:spcPts val="1600"/>
              </a:spcAft>
              <a:buNone/>
            </a:pPr>
            <a:r>
              <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47" name="Shape 6547"/>
        <p:cNvGrpSpPr/>
        <p:nvPr/>
      </p:nvGrpSpPr>
      <p:grpSpPr>
        <a:xfrm>
          <a:off x="0" y="0"/>
          <a:ext cx="0" cy="0"/>
          <a:chOff x="0" y="0"/>
          <a:chExt cx="0" cy="0"/>
        </a:xfrm>
      </p:grpSpPr>
      <p:sp>
        <p:nvSpPr>
          <p:cNvPr id="6548" name="Google Shape;6548;p511"/>
          <p:cNvSpPr txBox="1"/>
          <p:nvPr>
            <p:ph idx="2" type="title"/>
          </p:nvPr>
        </p:nvSpPr>
        <p:spPr>
          <a:xfrm>
            <a:off x="487680" y="866900"/>
            <a:ext cx="2370000" cy="115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1"/>
                </a:solidFill>
              </a:rPr>
              <a:t>03.</a:t>
            </a:r>
            <a:endParaRPr>
              <a:solidFill>
                <a:schemeClr val="accent1"/>
              </a:solidFill>
            </a:endParaRPr>
          </a:p>
        </p:txBody>
      </p:sp>
      <p:sp>
        <p:nvSpPr>
          <p:cNvPr id="6549" name="Google Shape;6549;p511"/>
          <p:cNvSpPr txBox="1"/>
          <p:nvPr>
            <p:ph type="title"/>
          </p:nvPr>
        </p:nvSpPr>
        <p:spPr>
          <a:xfrm>
            <a:off x="487675" y="1673350"/>
            <a:ext cx="4451400" cy="10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a:t>
            </a:r>
            <a:endParaRPr/>
          </a:p>
          <a:p>
            <a:pPr indent="0" lvl="0" marL="0" rtl="0" algn="l">
              <a:spcBef>
                <a:spcPts val="0"/>
              </a:spcBef>
              <a:spcAft>
                <a:spcPts val="0"/>
              </a:spcAft>
              <a:buNone/>
            </a:pPr>
            <a:r>
              <a:rPr lang="en"/>
              <a:t>KERAS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549"/>
                                        </p:tgtEl>
                                        <p:attrNameLst>
                                          <p:attrName>style.visibility</p:attrName>
                                        </p:attrNameLst>
                                      </p:cBhvr>
                                      <p:to>
                                        <p:strVal val="visible"/>
                                      </p:to>
                                    </p:set>
                                    <p:anim calcmode="lin" valueType="num">
                                      <p:cBhvr additive="base">
                                        <p:cTn dur="1000"/>
                                        <p:tgtEl>
                                          <p:spTgt spid="654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548"/>
                                        </p:tgtEl>
                                        <p:attrNameLst>
                                          <p:attrName>style.visibility</p:attrName>
                                        </p:attrNameLst>
                                      </p:cBhvr>
                                      <p:to>
                                        <p:strVal val="visible"/>
                                      </p:to>
                                    </p:set>
                                    <p:animEffect filter="fade" transition="in">
                                      <p:cBhvr>
                                        <p:cTn dur="1000"/>
                                        <p:tgtEl>
                                          <p:spTgt spid="65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3" name="Shape 6553"/>
        <p:cNvGrpSpPr/>
        <p:nvPr/>
      </p:nvGrpSpPr>
      <p:grpSpPr>
        <a:xfrm>
          <a:off x="0" y="0"/>
          <a:ext cx="0" cy="0"/>
          <a:chOff x="0" y="0"/>
          <a:chExt cx="0" cy="0"/>
        </a:xfrm>
      </p:grpSpPr>
      <p:sp>
        <p:nvSpPr>
          <p:cNvPr id="6554" name="Google Shape;6554;p512"/>
          <p:cNvSpPr txBox="1"/>
          <p:nvPr>
            <p:ph type="title"/>
          </p:nvPr>
        </p:nvSpPr>
        <p:spPr>
          <a:xfrm>
            <a:off x="713225" y="387100"/>
            <a:ext cx="77175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Optimizing a Keras Model</a:t>
            </a:r>
            <a:endParaRPr/>
          </a:p>
        </p:txBody>
      </p:sp>
      <p:sp>
        <p:nvSpPr>
          <p:cNvPr id="6555" name="Google Shape;6555;p512"/>
          <p:cNvSpPr txBox="1"/>
          <p:nvPr>
            <p:ph idx="1" type="subTitle"/>
          </p:nvPr>
        </p:nvSpPr>
        <p:spPr>
          <a:xfrm>
            <a:off x="4937450" y="1209911"/>
            <a:ext cx="1641600" cy="63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Time  </a:t>
            </a:r>
            <a:r>
              <a:rPr lang="en"/>
              <a:t>Comparison</a:t>
            </a:r>
            <a:endParaRPr/>
          </a:p>
        </p:txBody>
      </p:sp>
      <p:sp>
        <p:nvSpPr>
          <p:cNvPr id="6556" name="Google Shape;6556;p512"/>
          <p:cNvSpPr txBox="1"/>
          <p:nvPr>
            <p:ph idx="2" type="subTitle"/>
          </p:nvPr>
        </p:nvSpPr>
        <p:spPr>
          <a:xfrm>
            <a:off x="4937450" y="1947525"/>
            <a:ext cx="2204400" cy="2844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a:t>Would a </a:t>
            </a:r>
            <a:r>
              <a:rPr b="1" i="1" lang="en"/>
              <a:t>Keras Neural Network Model </a:t>
            </a:r>
            <a:r>
              <a:rPr i="1" lang="en"/>
              <a:t>be faster?</a:t>
            </a:r>
            <a:endParaRPr i="1"/>
          </a:p>
          <a:p>
            <a:pPr indent="0" lvl="0" marL="0" rtl="0" algn="l">
              <a:lnSpc>
                <a:spcPct val="115000"/>
              </a:lnSpc>
              <a:spcBef>
                <a:spcPts val="1600"/>
              </a:spcBef>
              <a:spcAft>
                <a:spcPts val="1600"/>
              </a:spcAft>
              <a:buClr>
                <a:schemeClr val="dk1"/>
              </a:buClr>
              <a:buSzPts val="1100"/>
              <a:buFont typeface="Arial"/>
              <a:buNone/>
            </a:pPr>
            <a:r>
              <a:rPr lang="en" sz="1300"/>
              <a:t>Testing feature importance with a Neural Network model would take hours, if not days. In contrast, a Random Forest Classifier was able to test all features in less than a minute.</a:t>
            </a:r>
            <a:endParaRPr sz="1300"/>
          </a:p>
        </p:txBody>
      </p:sp>
      <p:sp>
        <p:nvSpPr>
          <p:cNvPr id="6557" name="Google Shape;6557;p512"/>
          <p:cNvSpPr txBox="1"/>
          <p:nvPr>
            <p:ph idx="3" type="subTitle"/>
          </p:nvPr>
        </p:nvSpPr>
        <p:spPr>
          <a:xfrm>
            <a:off x="2091800" y="1209911"/>
            <a:ext cx="1641600" cy="63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Comparison</a:t>
            </a:r>
            <a:endParaRPr/>
          </a:p>
        </p:txBody>
      </p:sp>
      <p:sp>
        <p:nvSpPr>
          <p:cNvPr id="6558" name="Google Shape;6558;p512"/>
          <p:cNvSpPr txBox="1"/>
          <p:nvPr>
            <p:ph idx="4" type="subTitle"/>
          </p:nvPr>
        </p:nvSpPr>
        <p:spPr>
          <a:xfrm>
            <a:off x="2091800" y="1947525"/>
            <a:ext cx="2204400" cy="2844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a:t>Would</a:t>
            </a:r>
            <a:r>
              <a:rPr i="1" lang="en"/>
              <a:t> a </a:t>
            </a:r>
            <a:r>
              <a:rPr b="1" i="1" lang="en"/>
              <a:t>Keras Neural Network Model </a:t>
            </a:r>
            <a:r>
              <a:rPr i="1" lang="en"/>
              <a:t>provide a higher predictive accuracy? </a:t>
            </a:r>
            <a:endParaRPr i="1"/>
          </a:p>
          <a:p>
            <a:pPr indent="0" lvl="0" marL="0" rtl="0" algn="l">
              <a:lnSpc>
                <a:spcPct val="115000"/>
              </a:lnSpc>
              <a:spcBef>
                <a:spcPts val="1600"/>
              </a:spcBef>
              <a:spcAft>
                <a:spcPts val="1600"/>
              </a:spcAft>
              <a:buClr>
                <a:schemeClr val="dk1"/>
              </a:buClr>
              <a:buSzPts val="1100"/>
              <a:buFont typeface="Arial"/>
              <a:buNone/>
            </a:pPr>
            <a:r>
              <a:rPr lang="en" sz="1300"/>
              <a:t>This proved to be </a:t>
            </a:r>
            <a:r>
              <a:rPr b="1" lang="en" sz="1300"/>
              <a:t>ineffective</a:t>
            </a:r>
            <a:r>
              <a:rPr lang="en" sz="1300"/>
              <a:t>, topping out at .625 Predictive Accuracy, even with the help of Keras Tuner.</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62" name="Shape 6562"/>
        <p:cNvGrpSpPr/>
        <p:nvPr/>
      </p:nvGrpSpPr>
      <p:grpSpPr>
        <a:xfrm>
          <a:off x="0" y="0"/>
          <a:ext cx="0" cy="0"/>
          <a:chOff x="0" y="0"/>
          <a:chExt cx="0" cy="0"/>
        </a:xfrm>
      </p:grpSpPr>
      <p:sp>
        <p:nvSpPr>
          <p:cNvPr id="6563" name="Google Shape;6563;p513"/>
          <p:cNvSpPr txBox="1"/>
          <p:nvPr>
            <p:ph idx="2" type="title"/>
          </p:nvPr>
        </p:nvSpPr>
        <p:spPr>
          <a:xfrm>
            <a:off x="487680" y="866900"/>
            <a:ext cx="2370000" cy="115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1"/>
                </a:solidFill>
              </a:rPr>
              <a:t>04.</a:t>
            </a:r>
            <a:endParaRPr>
              <a:solidFill>
                <a:schemeClr val="accent1"/>
              </a:solidFill>
            </a:endParaRPr>
          </a:p>
        </p:txBody>
      </p:sp>
      <p:sp>
        <p:nvSpPr>
          <p:cNvPr id="6564" name="Google Shape;6564;p513"/>
          <p:cNvSpPr txBox="1"/>
          <p:nvPr>
            <p:ph type="title"/>
          </p:nvPr>
        </p:nvSpPr>
        <p:spPr>
          <a:xfrm>
            <a:off x="487675" y="1673350"/>
            <a:ext cx="4451400" cy="10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 </a:t>
            </a:r>
            <a:r>
              <a:rPr lang="en" sz="4000"/>
              <a:t>INDIVIDUAL FEATURES</a:t>
            </a:r>
            <a:endParaRPr sz="4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564"/>
                                        </p:tgtEl>
                                        <p:attrNameLst>
                                          <p:attrName>style.visibility</p:attrName>
                                        </p:attrNameLst>
                                      </p:cBhvr>
                                      <p:to>
                                        <p:strVal val="visible"/>
                                      </p:to>
                                    </p:set>
                                    <p:anim calcmode="lin" valueType="num">
                                      <p:cBhvr additive="base">
                                        <p:cTn dur="1000"/>
                                        <p:tgtEl>
                                          <p:spTgt spid="656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563"/>
                                        </p:tgtEl>
                                        <p:attrNameLst>
                                          <p:attrName>style.visibility</p:attrName>
                                        </p:attrNameLst>
                                      </p:cBhvr>
                                      <p:to>
                                        <p:strVal val="visible"/>
                                      </p:to>
                                    </p:set>
                                    <p:animEffect filter="fade" transition="in">
                                      <p:cBhvr>
                                        <p:cTn dur="1000"/>
                                        <p:tgtEl>
                                          <p:spTgt spid="65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8" name="Shape 6568"/>
        <p:cNvGrpSpPr/>
        <p:nvPr/>
      </p:nvGrpSpPr>
      <p:grpSpPr>
        <a:xfrm>
          <a:off x="0" y="0"/>
          <a:ext cx="0" cy="0"/>
          <a:chOff x="0" y="0"/>
          <a:chExt cx="0" cy="0"/>
        </a:xfrm>
      </p:grpSpPr>
      <p:grpSp>
        <p:nvGrpSpPr>
          <p:cNvPr id="6569" name="Google Shape;6569;p514"/>
          <p:cNvGrpSpPr/>
          <p:nvPr/>
        </p:nvGrpSpPr>
        <p:grpSpPr>
          <a:xfrm>
            <a:off x="1400226" y="2660309"/>
            <a:ext cx="6353568" cy="648900"/>
            <a:chOff x="1400226" y="2888909"/>
            <a:chExt cx="6353568" cy="648900"/>
          </a:xfrm>
        </p:grpSpPr>
        <p:cxnSp>
          <p:nvCxnSpPr>
            <p:cNvPr id="6570" name="Google Shape;6570;p514"/>
            <p:cNvCxnSpPr>
              <a:endCxn id="6571" idx="3"/>
            </p:cNvCxnSpPr>
            <p:nvPr/>
          </p:nvCxnSpPr>
          <p:spPr>
            <a:xfrm flipH="1" rot="10800000">
              <a:off x="1434294" y="3190247"/>
              <a:ext cx="6319500" cy="1800"/>
            </a:xfrm>
            <a:prstGeom prst="straightConnector1">
              <a:avLst/>
            </a:prstGeom>
            <a:noFill/>
            <a:ln cap="flat" cmpd="sng" w="19050">
              <a:solidFill>
                <a:schemeClr val="accent5"/>
              </a:solidFill>
              <a:prstDash val="solid"/>
              <a:round/>
              <a:headEnd len="med" w="med" type="none"/>
              <a:tailEnd len="med" w="med" type="none"/>
            </a:ln>
          </p:spPr>
        </p:cxnSp>
        <p:pic>
          <p:nvPicPr>
            <p:cNvPr id="6572" name="Google Shape;6572;p514"/>
            <p:cNvPicPr preferRelativeResize="0"/>
            <p:nvPr/>
          </p:nvPicPr>
          <p:blipFill>
            <a:blip r:embed="rId3">
              <a:alphaModFix/>
            </a:blip>
            <a:stretch>
              <a:fillRect/>
            </a:stretch>
          </p:blipFill>
          <p:spPr>
            <a:xfrm>
              <a:off x="1400226" y="2965109"/>
              <a:ext cx="554151" cy="572700"/>
            </a:xfrm>
            <a:prstGeom prst="rect">
              <a:avLst/>
            </a:prstGeom>
            <a:noFill/>
            <a:ln>
              <a:noFill/>
            </a:ln>
          </p:spPr>
        </p:pic>
        <p:pic>
          <p:nvPicPr>
            <p:cNvPr id="6573" name="Google Shape;6573;p514"/>
            <p:cNvPicPr preferRelativeResize="0"/>
            <p:nvPr/>
          </p:nvPicPr>
          <p:blipFill>
            <a:blip r:embed="rId3">
              <a:alphaModFix/>
            </a:blip>
            <a:stretch>
              <a:fillRect/>
            </a:stretch>
          </p:blipFill>
          <p:spPr>
            <a:xfrm rot="10800000">
              <a:off x="3332126" y="2888909"/>
              <a:ext cx="554151" cy="572700"/>
            </a:xfrm>
            <a:prstGeom prst="rect">
              <a:avLst/>
            </a:prstGeom>
            <a:noFill/>
            <a:ln>
              <a:noFill/>
            </a:ln>
          </p:spPr>
        </p:pic>
        <p:pic>
          <p:nvPicPr>
            <p:cNvPr id="6574" name="Google Shape;6574;p514"/>
            <p:cNvPicPr preferRelativeResize="0"/>
            <p:nvPr/>
          </p:nvPicPr>
          <p:blipFill>
            <a:blip r:embed="rId3">
              <a:alphaModFix/>
            </a:blip>
            <a:stretch>
              <a:fillRect/>
            </a:stretch>
          </p:blipFill>
          <p:spPr>
            <a:xfrm>
              <a:off x="5264026" y="2965109"/>
              <a:ext cx="554151" cy="572700"/>
            </a:xfrm>
            <a:prstGeom prst="rect">
              <a:avLst/>
            </a:prstGeom>
            <a:noFill/>
            <a:ln>
              <a:noFill/>
            </a:ln>
          </p:spPr>
        </p:pic>
        <p:pic>
          <p:nvPicPr>
            <p:cNvPr id="6575" name="Google Shape;6575;p514"/>
            <p:cNvPicPr preferRelativeResize="0"/>
            <p:nvPr/>
          </p:nvPicPr>
          <p:blipFill>
            <a:blip r:embed="rId3">
              <a:alphaModFix/>
            </a:blip>
            <a:stretch>
              <a:fillRect/>
            </a:stretch>
          </p:blipFill>
          <p:spPr>
            <a:xfrm rot="10800000">
              <a:off x="7195926" y="2888909"/>
              <a:ext cx="554151" cy="572700"/>
            </a:xfrm>
            <a:prstGeom prst="rect">
              <a:avLst/>
            </a:prstGeom>
            <a:noFill/>
            <a:ln>
              <a:noFill/>
            </a:ln>
          </p:spPr>
        </p:pic>
      </p:grpSp>
      <p:sp>
        <p:nvSpPr>
          <p:cNvPr id="6576" name="Google Shape;6576;p514"/>
          <p:cNvSpPr txBox="1"/>
          <p:nvPr>
            <p:ph type="title"/>
          </p:nvPr>
        </p:nvSpPr>
        <p:spPr>
          <a:xfrm>
            <a:off x="4288375" y="363671"/>
            <a:ext cx="3858900" cy="8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F</a:t>
            </a:r>
            <a:r>
              <a:rPr lang="en" sz="4000"/>
              <a:t>EATURE TESTING</a:t>
            </a:r>
            <a:endParaRPr sz="4000"/>
          </a:p>
        </p:txBody>
      </p:sp>
      <p:sp>
        <p:nvSpPr>
          <p:cNvPr id="6577" name="Google Shape;6577;p514"/>
          <p:cNvSpPr txBox="1"/>
          <p:nvPr>
            <p:ph idx="4294967295" type="title"/>
          </p:nvPr>
        </p:nvSpPr>
        <p:spPr>
          <a:xfrm>
            <a:off x="1388425" y="2755547"/>
            <a:ext cx="5541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rPr>
              <a:t>01</a:t>
            </a:r>
            <a:endParaRPr sz="1800">
              <a:solidFill>
                <a:schemeClr val="lt1"/>
              </a:solidFill>
            </a:endParaRPr>
          </a:p>
        </p:txBody>
      </p:sp>
      <p:sp>
        <p:nvSpPr>
          <p:cNvPr id="6578" name="Google Shape;6578;p514"/>
          <p:cNvSpPr txBox="1"/>
          <p:nvPr>
            <p:ph idx="4294967295" type="title"/>
          </p:nvPr>
        </p:nvSpPr>
        <p:spPr>
          <a:xfrm>
            <a:off x="3325515" y="2755547"/>
            <a:ext cx="5541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rPr>
              <a:t>02</a:t>
            </a:r>
            <a:endParaRPr sz="1800">
              <a:solidFill>
                <a:schemeClr val="lt1"/>
              </a:solidFill>
            </a:endParaRPr>
          </a:p>
        </p:txBody>
      </p:sp>
      <p:sp>
        <p:nvSpPr>
          <p:cNvPr id="6579" name="Google Shape;6579;p514"/>
          <p:cNvSpPr txBox="1"/>
          <p:nvPr>
            <p:ph idx="4294967295" type="title"/>
          </p:nvPr>
        </p:nvSpPr>
        <p:spPr>
          <a:xfrm>
            <a:off x="5262604" y="2755547"/>
            <a:ext cx="5541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rPr>
              <a:t>03</a:t>
            </a:r>
            <a:endParaRPr sz="1800">
              <a:solidFill>
                <a:schemeClr val="lt1"/>
              </a:solidFill>
            </a:endParaRPr>
          </a:p>
        </p:txBody>
      </p:sp>
      <p:sp>
        <p:nvSpPr>
          <p:cNvPr id="6571" name="Google Shape;6571;p514"/>
          <p:cNvSpPr txBox="1"/>
          <p:nvPr>
            <p:ph idx="4294967295" type="title"/>
          </p:nvPr>
        </p:nvSpPr>
        <p:spPr>
          <a:xfrm>
            <a:off x="7199694" y="2755547"/>
            <a:ext cx="5541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rPr>
              <a:t>04</a:t>
            </a:r>
            <a:endParaRPr sz="1800">
              <a:solidFill>
                <a:schemeClr val="lt1"/>
              </a:solidFill>
            </a:endParaRPr>
          </a:p>
        </p:txBody>
      </p:sp>
      <p:sp>
        <p:nvSpPr>
          <p:cNvPr id="6580" name="Google Shape;6580;p514"/>
          <p:cNvSpPr txBox="1"/>
          <p:nvPr>
            <p:ph idx="4294967295" type="subTitle"/>
          </p:nvPr>
        </p:nvSpPr>
        <p:spPr>
          <a:xfrm>
            <a:off x="979675" y="2226136"/>
            <a:ext cx="1371600" cy="404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000">
                <a:solidFill>
                  <a:schemeClr val="accent1"/>
                </a:solidFill>
                <a:latin typeface="Oswald"/>
                <a:ea typeface="Oswald"/>
                <a:cs typeface="Oswald"/>
                <a:sym typeface="Oswald"/>
              </a:rPr>
              <a:t>Training</a:t>
            </a:r>
            <a:endParaRPr b="0" sz="2000">
              <a:solidFill>
                <a:schemeClr val="accent1"/>
              </a:solidFill>
              <a:latin typeface="Oswald"/>
              <a:ea typeface="Oswald"/>
              <a:cs typeface="Oswald"/>
              <a:sym typeface="Oswald"/>
            </a:endParaRPr>
          </a:p>
        </p:txBody>
      </p:sp>
      <p:sp>
        <p:nvSpPr>
          <p:cNvPr id="6581" name="Google Shape;6581;p514"/>
          <p:cNvSpPr txBox="1"/>
          <p:nvPr>
            <p:ph idx="4294967295" type="subTitle"/>
          </p:nvPr>
        </p:nvSpPr>
        <p:spPr>
          <a:xfrm>
            <a:off x="827275" y="3301777"/>
            <a:ext cx="1700700" cy="903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Train model on </a:t>
            </a:r>
            <a:r>
              <a:rPr b="1" lang="en"/>
              <a:t>one</a:t>
            </a:r>
            <a:r>
              <a:rPr b="1" lang="en"/>
              <a:t> feature</a:t>
            </a:r>
            <a:r>
              <a:rPr lang="en"/>
              <a:t> at a time.</a:t>
            </a:r>
            <a:endParaRPr/>
          </a:p>
        </p:txBody>
      </p:sp>
      <p:sp>
        <p:nvSpPr>
          <p:cNvPr id="6582" name="Google Shape;6582;p514"/>
          <p:cNvSpPr txBox="1"/>
          <p:nvPr>
            <p:ph idx="4294967295" type="subTitle"/>
          </p:nvPr>
        </p:nvSpPr>
        <p:spPr>
          <a:xfrm>
            <a:off x="2916765" y="2226136"/>
            <a:ext cx="1371600" cy="404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000">
                <a:solidFill>
                  <a:schemeClr val="accent1"/>
                </a:solidFill>
                <a:latin typeface="Oswald"/>
                <a:ea typeface="Oswald"/>
                <a:cs typeface="Oswald"/>
                <a:sym typeface="Oswald"/>
              </a:rPr>
              <a:t>Training</a:t>
            </a:r>
            <a:endParaRPr b="0" sz="2000">
              <a:solidFill>
                <a:schemeClr val="accent1"/>
              </a:solidFill>
              <a:latin typeface="Oswald"/>
              <a:ea typeface="Oswald"/>
              <a:cs typeface="Oswald"/>
              <a:sym typeface="Oswald"/>
            </a:endParaRPr>
          </a:p>
        </p:txBody>
      </p:sp>
      <p:sp>
        <p:nvSpPr>
          <p:cNvPr id="6583" name="Google Shape;6583;p514"/>
          <p:cNvSpPr txBox="1"/>
          <p:nvPr>
            <p:ph idx="4294967295" type="subTitle"/>
          </p:nvPr>
        </p:nvSpPr>
        <p:spPr>
          <a:xfrm>
            <a:off x="2764365" y="3301777"/>
            <a:ext cx="1700700" cy="903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Train model on </a:t>
            </a:r>
            <a:r>
              <a:rPr b="1" lang="en"/>
              <a:t>two features</a:t>
            </a:r>
            <a:r>
              <a:rPr lang="en"/>
              <a:t> at a time.</a:t>
            </a:r>
            <a:endParaRPr/>
          </a:p>
        </p:txBody>
      </p:sp>
      <p:sp>
        <p:nvSpPr>
          <p:cNvPr id="6584" name="Google Shape;6584;p514"/>
          <p:cNvSpPr txBox="1"/>
          <p:nvPr>
            <p:ph idx="4294967295" type="subTitle"/>
          </p:nvPr>
        </p:nvSpPr>
        <p:spPr>
          <a:xfrm>
            <a:off x="4853854" y="2226136"/>
            <a:ext cx="1371600" cy="404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000">
                <a:solidFill>
                  <a:schemeClr val="accent1"/>
                </a:solidFill>
                <a:latin typeface="Oswald"/>
                <a:ea typeface="Oswald"/>
                <a:cs typeface="Oswald"/>
                <a:sym typeface="Oswald"/>
              </a:rPr>
              <a:t>Training</a:t>
            </a:r>
            <a:endParaRPr b="0" sz="2000">
              <a:solidFill>
                <a:schemeClr val="accent1"/>
              </a:solidFill>
              <a:latin typeface="Oswald"/>
              <a:ea typeface="Oswald"/>
              <a:cs typeface="Oswald"/>
              <a:sym typeface="Oswald"/>
            </a:endParaRPr>
          </a:p>
        </p:txBody>
      </p:sp>
      <p:sp>
        <p:nvSpPr>
          <p:cNvPr id="6585" name="Google Shape;6585;p514"/>
          <p:cNvSpPr txBox="1"/>
          <p:nvPr>
            <p:ph idx="4294967295" type="subTitle"/>
          </p:nvPr>
        </p:nvSpPr>
        <p:spPr>
          <a:xfrm>
            <a:off x="4701454" y="3301777"/>
            <a:ext cx="1700700" cy="903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Train model on </a:t>
            </a:r>
            <a:r>
              <a:rPr b="1" lang="en"/>
              <a:t>all but one feature</a:t>
            </a:r>
            <a:r>
              <a:rPr lang="en"/>
              <a:t>.</a:t>
            </a:r>
            <a:endParaRPr/>
          </a:p>
        </p:txBody>
      </p:sp>
      <p:sp>
        <p:nvSpPr>
          <p:cNvPr id="6586" name="Google Shape;6586;p514"/>
          <p:cNvSpPr txBox="1"/>
          <p:nvPr>
            <p:ph idx="4294967295" type="subTitle"/>
          </p:nvPr>
        </p:nvSpPr>
        <p:spPr>
          <a:xfrm>
            <a:off x="6790944" y="2226136"/>
            <a:ext cx="1371600" cy="404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000">
                <a:solidFill>
                  <a:schemeClr val="accent1"/>
                </a:solidFill>
                <a:latin typeface="Oswald"/>
                <a:ea typeface="Oswald"/>
                <a:cs typeface="Oswald"/>
                <a:sym typeface="Oswald"/>
              </a:rPr>
              <a:t>Training</a:t>
            </a:r>
            <a:endParaRPr b="0" sz="2000">
              <a:solidFill>
                <a:schemeClr val="accent1"/>
              </a:solidFill>
              <a:latin typeface="Oswald"/>
              <a:ea typeface="Oswald"/>
              <a:cs typeface="Oswald"/>
              <a:sym typeface="Oswald"/>
            </a:endParaRPr>
          </a:p>
        </p:txBody>
      </p:sp>
      <p:sp>
        <p:nvSpPr>
          <p:cNvPr id="6587" name="Google Shape;6587;p514"/>
          <p:cNvSpPr txBox="1"/>
          <p:nvPr>
            <p:ph idx="4294967295" type="subTitle"/>
          </p:nvPr>
        </p:nvSpPr>
        <p:spPr>
          <a:xfrm>
            <a:off x="6638544" y="3301777"/>
            <a:ext cx="1700700" cy="90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Train model on </a:t>
            </a:r>
            <a:r>
              <a:rPr b="1" lang="en"/>
              <a:t>all but two features</a:t>
            </a:r>
            <a:r>
              <a:rPr lang="en"/>
              <a:t>.</a:t>
            </a:r>
            <a:endParaRPr/>
          </a:p>
          <a:p>
            <a:pPr indent="0" lvl="0" marL="0" rtl="0" algn="ctr">
              <a:spcBef>
                <a:spcPts val="1600"/>
              </a:spcBef>
              <a:spcAft>
                <a:spcPts val="1600"/>
              </a:spcAft>
              <a:buNone/>
            </a:pPr>
            <a:r>
              <a:t/>
            </a:r>
            <a:endParaRPr/>
          </a:p>
        </p:txBody>
      </p:sp>
      <p:sp>
        <p:nvSpPr>
          <p:cNvPr id="6588" name="Google Shape;6588;p514"/>
          <p:cNvSpPr txBox="1"/>
          <p:nvPr>
            <p:ph type="title"/>
          </p:nvPr>
        </p:nvSpPr>
        <p:spPr>
          <a:xfrm>
            <a:off x="4173725" y="903746"/>
            <a:ext cx="3858900" cy="841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900">
                <a:solidFill>
                  <a:schemeClr val="accent5"/>
                </a:solidFill>
              </a:rPr>
              <a:t>TO DETERMINE THE IMPORTANCE OF EACH FEATURE IN PREDICTING THE OVERALL WINE QUALITY RATING</a:t>
            </a:r>
            <a:endParaRPr sz="1900">
              <a:solidFill>
                <a:schemeClr val="accent5"/>
              </a:solidFill>
            </a:endParaRPr>
          </a:p>
        </p:txBody>
      </p:sp>
      <p:sp>
        <p:nvSpPr>
          <p:cNvPr id="6589" name="Google Shape;6589;p514"/>
          <p:cNvSpPr txBox="1"/>
          <p:nvPr>
            <p:ph type="title"/>
          </p:nvPr>
        </p:nvSpPr>
        <p:spPr>
          <a:xfrm>
            <a:off x="141100" y="4204775"/>
            <a:ext cx="7612800" cy="8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A32E61"/>
                </a:solidFill>
              </a:rPr>
              <a:t>THE RESULTS OF THESE TESTS ARE SAVED AS A JSON AND USED TO ANALYZE THE PREDICTIVE ACCURACY OF INDIVIDUAL FEATURES.</a:t>
            </a:r>
            <a:endParaRPr sz="1900">
              <a:solidFill>
                <a:srgbClr val="A32E6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569"/>
                                        </p:tgtEl>
                                        <p:attrNameLst>
                                          <p:attrName>style.visibility</p:attrName>
                                        </p:attrNameLst>
                                      </p:cBhvr>
                                      <p:to>
                                        <p:strVal val="visible"/>
                                      </p:to>
                                    </p:set>
                                    <p:anim calcmode="lin" valueType="num">
                                      <p:cBhvr additive="base">
                                        <p:cTn dur="1000"/>
                                        <p:tgtEl>
                                          <p:spTgt spid="656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577"/>
                                        </p:tgtEl>
                                        <p:attrNameLst>
                                          <p:attrName>style.visibility</p:attrName>
                                        </p:attrNameLst>
                                      </p:cBhvr>
                                      <p:to>
                                        <p:strVal val="visible"/>
                                      </p:to>
                                    </p:set>
                                    <p:animEffect filter="fade" transition="in">
                                      <p:cBhvr>
                                        <p:cTn dur="1000"/>
                                        <p:tgtEl>
                                          <p:spTgt spid="6577"/>
                                        </p:tgtEl>
                                      </p:cBhvr>
                                    </p:animEffect>
                                  </p:childTnLst>
                                </p:cTn>
                              </p:par>
                              <p:par>
                                <p:cTn fill="hold" nodeType="withEffect" presetClass="entr" presetID="10" presetSubtype="0">
                                  <p:stCondLst>
                                    <p:cond delay="0"/>
                                  </p:stCondLst>
                                  <p:childTnLst>
                                    <p:set>
                                      <p:cBhvr>
                                        <p:cTn dur="1" fill="hold">
                                          <p:stCondLst>
                                            <p:cond delay="0"/>
                                          </p:stCondLst>
                                        </p:cTn>
                                        <p:tgtEl>
                                          <p:spTgt spid="6578"/>
                                        </p:tgtEl>
                                        <p:attrNameLst>
                                          <p:attrName>style.visibility</p:attrName>
                                        </p:attrNameLst>
                                      </p:cBhvr>
                                      <p:to>
                                        <p:strVal val="visible"/>
                                      </p:to>
                                    </p:set>
                                    <p:animEffect filter="fade" transition="in">
                                      <p:cBhvr>
                                        <p:cTn dur="1000"/>
                                        <p:tgtEl>
                                          <p:spTgt spid="6578"/>
                                        </p:tgtEl>
                                      </p:cBhvr>
                                    </p:animEffect>
                                  </p:childTnLst>
                                </p:cTn>
                              </p:par>
                              <p:par>
                                <p:cTn fill="hold" nodeType="withEffect" presetClass="entr" presetID="10" presetSubtype="0">
                                  <p:stCondLst>
                                    <p:cond delay="0"/>
                                  </p:stCondLst>
                                  <p:childTnLst>
                                    <p:set>
                                      <p:cBhvr>
                                        <p:cTn dur="1" fill="hold">
                                          <p:stCondLst>
                                            <p:cond delay="0"/>
                                          </p:stCondLst>
                                        </p:cTn>
                                        <p:tgtEl>
                                          <p:spTgt spid="6579"/>
                                        </p:tgtEl>
                                        <p:attrNameLst>
                                          <p:attrName>style.visibility</p:attrName>
                                        </p:attrNameLst>
                                      </p:cBhvr>
                                      <p:to>
                                        <p:strVal val="visible"/>
                                      </p:to>
                                    </p:set>
                                    <p:animEffect filter="fade" transition="in">
                                      <p:cBhvr>
                                        <p:cTn dur="1000"/>
                                        <p:tgtEl>
                                          <p:spTgt spid="6579"/>
                                        </p:tgtEl>
                                      </p:cBhvr>
                                    </p:animEffect>
                                  </p:childTnLst>
                                </p:cTn>
                              </p:par>
                              <p:par>
                                <p:cTn fill="hold" nodeType="withEffect" presetClass="entr" presetID="10" presetSubtype="0">
                                  <p:stCondLst>
                                    <p:cond delay="0"/>
                                  </p:stCondLst>
                                  <p:childTnLst>
                                    <p:set>
                                      <p:cBhvr>
                                        <p:cTn dur="1" fill="hold">
                                          <p:stCondLst>
                                            <p:cond delay="0"/>
                                          </p:stCondLst>
                                        </p:cTn>
                                        <p:tgtEl>
                                          <p:spTgt spid="6571"/>
                                        </p:tgtEl>
                                        <p:attrNameLst>
                                          <p:attrName>style.visibility</p:attrName>
                                        </p:attrNameLst>
                                      </p:cBhvr>
                                      <p:to>
                                        <p:strVal val="visible"/>
                                      </p:to>
                                    </p:set>
                                    <p:animEffect filter="fade" transition="in">
                                      <p:cBhvr>
                                        <p:cTn dur="1000"/>
                                        <p:tgtEl>
                                          <p:spTgt spid="6571"/>
                                        </p:tgtEl>
                                      </p:cBhvr>
                                    </p:animEffect>
                                  </p:childTnLst>
                                </p:cTn>
                              </p:par>
                              <p:par>
                                <p:cTn fill="hold" nodeType="withEffect" presetClass="entr" presetID="10" presetSubtype="0">
                                  <p:stCondLst>
                                    <p:cond delay="0"/>
                                  </p:stCondLst>
                                  <p:childTnLst>
                                    <p:set>
                                      <p:cBhvr>
                                        <p:cTn dur="1" fill="hold">
                                          <p:stCondLst>
                                            <p:cond delay="0"/>
                                          </p:stCondLst>
                                        </p:cTn>
                                        <p:tgtEl>
                                          <p:spTgt spid="6580"/>
                                        </p:tgtEl>
                                        <p:attrNameLst>
                                          <p:attrName>style.visibility</p:attrName>
                                        </p:attrNameLst>
                                      </p:cBhvr>
                                      <p:to>
                                        <p:strVal val="visible"/>
                                      </p:to>
                                    </p:set>
                                    <p:animEffect filter="fade" transition="in">
                                      <p:cBhvr>
                                        <p:cTn dur="1000"/>
                                        <p:tgtEl>
                                          <p:spTgt spid="6580"/>
                                        </p:tgtEl>
                                      </p:cBhvr>
                                    </p:animEffect>
                                  </p:childTnLst>
                                </p:cTn>
                              </p:par>
                              <p:par>
                                <p:cTn fill="hold" nodeType="withEffect" presetClass="entr" presetID="10" presetSubtype="0">
                                  <p:stCondLst>
                                    <p:cond delay="0"/>
                                  </p:stCondLst>
                                  <p:childTnLst>
                                    <p:set>
                                      <p:cBhvr>
                                        <p:cTn dur="1" fill="hold">
                                          <p:stCondLst>
                                            <p:cond delay="0"/>
                                          </p:stCondLst>
                                        </p:cTn>
                                        <p:tgtEl>
                                          <p:spTgt spid="6582"/>
                                        </p:tgtEl>
                                        <p:attrNameLst>
                                          <p:attrName>style.visibility</p:attrName>
                                        </p:attrNameLst>
                                      </p:cBhvr>
                                      <p:to>
                                        <p:strVal val="visible"/>
                                      </p:to>
                                    </p:set>
                                    <p:animEffect filter="fade" transition="in">
                                      <p:cBhvr>
                                        <p:cTn dur="1000"/>
                                        <p:tgtEl>
                                          <p:spTgt spid="6582"/>
                                        </p:tgtEl>
                                      </p:cBhvr>
                                    </p:animEffect>
                                  </p:childTnLst>
                                </p:cTn>
                              </p:par>
                              <p:par>
                                <p:cTn fill="hold" nodeType="withEffect" presetClass="entr" presetID="10" presetSubtype="0">
                                  <p:stCondLst>
                                    <p:cond delay="0"/>
                                  </p:stCondLst>
                                  <p:childTnLst>
                                    <p:set>
                                      <p:cBhvr>
                                        <p:cTn dur="1" fill="hold">
                                          <p:stCondLst>
                                            <p:cond delay="0"/>
                                          </p:stCondLst>
                                        </p:cTn>
                                        <p:tgtEl>
                                          <p:spTgt spid="6583"/>
                                        </p:tgtEl>
                                        <p:attrNameLst>
                                          <p:attrName>style.visibility</p:attrName>
                                        </p:attrNameLst>
                                      </p:cBhvr>
                                      <p:to>
                                        <p:strVal val="visible"/>
                                      </p:to>
                                    </p:set>
                                    <p:animEffect filter="fade" transition="in">
                                      <p:cBhvr>
                                        <p:cTn dur="1000"/>
                                        <p:tgtEl>
                                          <p:spTgt spid="6583"/>
                                        </p:tgtEl>
                                      </p:cBhvr>
                                    </p:animEffect>
                                  </p:childTnLst>
                                </p:cTn>
                              </p:par>
                              <p:par>
                                <p:cTn fill="hold" nodeType="withEffect" presetClass="entr" presetID="10" presetSubtype="0">
                                  <p:stCondLst>
                                    <p:cond delay="0"/>
                                  </p:stCondLst>
                                  <p:childTnLst>
                                    <p:set>
                                      <p:cBhvr>
                                        <p:cTn dur="1" fill="hold">
                                          <p:stCondLst>
                                            <p:cond delay="0"/>
                                          </p:stCondLst>
                                        </p:cTn>
                                        <p:tgtEl>
                                          <p:spTgt spid="6584"/>
                                        </p:tgtEl>
                                        <p:attrNameLst>
                                          <p:attrName>style.visibility</p:attrName>
                                        </p:attrNameLst>
                                      </p:cBhvr>
                                      <p:to>
                                        <p:strVal val="visible"/>
                                      </p:to>
                                    </p:set>
                                    <p:animEffect filter="fade" transition="in">
                                      <p:cBhvr>
                                        <p:cTn dur="1000"/>
                                        <p:tgtEl>
                                          <p:spTgt spid="6584"/>
                                        </p:tgtEl>
                                      </p:cBhvr>
                                    </p:animEffect>
                                  </p:childTnLst>
                                </p:cTn>
                              </p:par>
                              <p:par>
                                <p:cTn fill="hold" nodeType="withEffect" presetClass="entr" presetID="10" presetSubtype="0">
                                  <p:stCondLst>
                                    <p:cond delay="0"/>
                                  </p:stCondLst>
                                  <p:childTnLst>
                                    <p:set>
                                      <p:cBhvr>
                                        <p:cTn dur="1" fill="hold">
                                          <p:stCondLst>
                                            <p:cond delay="0"/>
                                          </p:stCondLst>
                                        </p:cTn>
                                        <p:tgtEl>
                                          <p:spTgt spid="6585"/>
                                        </p:tgtEl>
                                        <p:attrNameLst>
                                          <p:attrName>style.visibility</p:attrName>
                                        </p:attrNameLst>
                                      </p:cBhvr>
                                      <p:to>
                                        <p:strVal val="visible"/>
                                      </p:to>
                                    </p:set>
                                    <p:animEffect filter="fade" transition="in">
                                      <p:cBhvr>
                                        <p:cTn dur="1000"/>
                                        <p:tgtEl>
                                          <p:spTgt spid="6585"/>
                                        </p:tgtEl>
                                      </p:cBhvr>
                                    </p:animEffect>
                                  </p:childTnLst>
                                </p:cTn>
                              </p:par>
                              <p:par>
                                <p:cTn fill="hold" nodeType="withEffect" presetClass="entr" presetID="10" presetSubtype="0">
                                  <p:stCondLst>
                                    <p:cond delay="0"/>
                                  </p:stCondLst>
                                  <p:childTnLst>
                                    <p:set>
                                      <p:cBhvr>
                                        <p:cTn dur="1" fill="hold">
                                          <p:stCondLst>
                                            <p:cond delay="0"/>
                                          </p:stCondLst>
                                        </p:cTn>
                                        <p:tgtEl>
                                          <p:spTgt spid="6586"/>
                                        </p:tgtEl>
                                        <p:attrNameLst>
                                          <p:attrName>style.visibility</p:attrName>
                                        </p:attrNameLst>
                                      </p:cBhvr>
                                      <p:to>
                                        <p:strVal val="visible"/>
                                      </p:to>
                                    </p:set>
                                    <p:animEffect filter="fade" transition="in">
                                      <p:cBhvr>
                                        <p:cTn dur="1000"/>
                                        <p:tgtEl>
                                          <p:spTgt spid="6586"/>
                                        </p:tgtEl>
                                      </p:cBhvr>
                                    </p:animEffect>
                                  </p:childTnLst>
                                </p:cTn>
                              </p:par>
                              <p:par>
                                <p:cTn fill="hold" nodeType="withEffect" presetClass="entr" presetID="10" presetSubtype="0">
                                  <p:stCondLst>
                                    <p:cond delay="0"/>
                                  </p:stCondLst>
                                  <p:childTnLst>
                                    <p:set>
                                      <p:cBhvr>
                                        <p:cTn dur="1" fill="hold">
                                          <p:stCondLst>
                                            <p:cond delay="0"/>
                                          </p:stCondLst>
                                        </p:cTn>
                                        <p:tgtEl>
                                          <p:spTgt spid="6587"/>
                                        </p:tgtEl>
                                        <p:attrNameLst>
                                          <p:attrName>style.visibility</p:attrName>
                                        </p:attrNameLst>
                                      </p:cBhvr>
                                      <p:to>
                                        <p:strVal val="visible"/>
                                      </p:to>
                                    </p:set>
                                    <p:animEffect filter="fade" transition="in">
                                      <p:cBhvr>
                                        <p:cTn dur="1000"/>
                                        <p:tgtEl>
                                          <p:spTgt spid="6587"/>
                                        </p:tgtEl>
                                      </p:cBhvr>
                                    </p:animEffect>
                                  </p:childTnLst>
                                </p:cTn>
                              </p:par>
                              <p:par>
                                <p:cTn fill="hold" nodeType="withEffect" presetClass="entr" presetID="10" presetSubtype="0">
                                  <p:stCondLst>
                                    <p:cond delay="0"/>
                                  </p:stCondLst>
                                  <p:childTnLst>
                                    <p:set>
                                      <p:cBhvr>
                                        <p:cTn dur="1" fill="hold">
                                          <p:stCondLst>
                                            <p:cond delay="0"/>
                                          </p:stCondLst>
                                        </p:cTn>
                                        <p:tgtEl>
                                          <p:spTgt spid="6581"/>
                                        </p:tgtEl>
                                        <p:attrNameLst>
                                          <p:attrName>style.visibility</p:attrName>
                                        </p:attrNameLst>
                                      </p:cBhvr>
                                      <p:to>
                                        <p:strVal val="visible"/>
                                      </p:to>
                                    </p:set>
                                    <p:animEffect filter="fade" transition="in">
                                      <p:cBhvr>
                                        <p:cTn dur="1000"/>
                                        <p:tgtEl>
                                          <p:spTgt spid="6581"/>
                                        </p:tgtEl>
                                      </p:cBhvr>
                                    </p:animEffect>
                                  </p:childTnLst>
                                </p:cTn>
                              </p:par>
                              <p:par>
                                <p:cTn fill="hold" nodeType="withEffect" presetClass="entr" presetID="2" presetSubtype="2">
                                  <p:stCondLst>
                                    <p:cond delay="0"/>
                                  </p:stCondLst>
                                  <p:childTnLst>
                                    <p:set>
                                      <p:cBhvr>
                                        <p:cTn dur="1" fill="hold">
                                          <p:stCondLst>
                                            <p:cond delay="0"/>
                                          </p:stCondLst>
                                        </p:cTn>
                                        <p:tgtEl>
                                          <p:spTgt spid="6576"/>
                                        </p:tgtEl>
                                        <p:attrNameLst>
                                          <p:attrName>style.visibility</p:attrName>
                                        </p:attrNameLst>
                                      </p:cBhvr>
                                      <p:to>
                                        <p:strVal val="visible"/>
                                      </p:to>
                                    </p:set>
                                    <p:anim calcmode="lin" valueType="num">
                                      <p:cBhvr additive="base">
                                        <p:cTn dur="1000"/>
                                        <p:tgtEl>
                                          <p:spTgt spid="65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93" name="Shape 6593"/>
        <p:cNvGrpSpPr/>
        <p:nvPr/>
      </p:nvGrpSpPr>
      <p:grpSpPr>
        <a:xfrm>
          <a:off x="0" y="0"/>
          <a:ext cx="0" cy="0"/>
          <a:chOff x="0" y="0"/>
          <a:chExt cx="0" cy="0"/>
        </a:xfrm>
      </p:grpSpPr>
      <p:sp>
        <p:nvSpPr>
          <p:cNvPr id="6594" name="Google Shape;6594;p515"/>
          <p:cNvSpPr txBox="1"/>
          <p:nvPr>
            <p:ph idx="2" type="title"/>
          </p:nvPr>
        </p:nvSpPr>
        <p:spPr>
          <a:xfrm>
            <a:off x="487680" y="866900"/>
            <a:ext cx="2370000" cy="115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1"/>
                </a:solidFill>
              </a:rPr>
              <a:t>05.</a:t>
            </a:r>
            <a:endParaRPr>
              <a:solidFill>
                <a:schemeClr val="accent1"/>
              </a:solidFill>
            </a:endParaRPr>
          </a:p>
        </p:txBody>
      </p:sp>
      <p:sp>
        <p:nvSpPr>
          <p:cNvPr id="6595" name="Google Shape;6595;p515"/>
          <p:cNvSpPr txBox="1"/>
          <p:nvPr>
            <p:ph type="title"/>
          </p:nvPr>
        </p:nvSpPr>
        <p:spPr>
          <a:xfrm>
            <a:off x="487675" y="1673350"/>
            <a:ext cx="4451400" cy="10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TABLEAU VISUALS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595"/>
                                        </p:tgtEl>
                                        <p:attrNameLst>
                                          <p:attrName>style.visibility</p:attrName>
                                        </p:attrNameLst>
                                      </p:cBhvr>
                                      <p:to>
                                        <p:strVal val="visible"/>
                                      </p:to>
                                    </p:set>
                                    <p:anim calcmode="lin" valueType="num">
                                      <p:cBhvr additive="base">
                                        <p:cTn dur="1000"/>
                                        <p:tgtEl>
                                          <p:spTgt spid="659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594"/>
                                        </p:tgtEl>
                                        <p:attrNameLst>
                                          <p:attrName>style.visibility</p:attrName>
                                        </p:attrNameLst>
                                      </p:cBhvr>
                                      <p:to>
                                        <p:strVal val="visible"/>
                                      </p:to>
                                    </p:set>
                                    <p:animEffect filter="fade" transition="in">
                                      <p:cBhvr>
                                        <p:cTn dur="1000"/>
                                        <p:tgtEl>
                                          <p:spTgt spid="65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9" name="Shape 6599"/>
        <p:cNvGrpSpPr/>
        <p:nvPr/>
      </p:nvGrpSpPr>
      <p:grpSpPr>
        <a:xfrm>
          <a:off x="0" y="0"/>
          <a:ext cx="0" cy="0"/>
          <a:chOff x="0" y="0"/>
          <a:chExt cx="0" cy="0"/>
        </a:xfrm>
      </p:grpSpPr>
      <p:sp>
        <p:nvSpPr>
          <p:cNvPr id="6600" name="Google Shape;6600;p516"/>
          <p:cNvSpPr txBox="1"/>
          <p:nvPr>
            <p:ph type="title"/>
          </p:nvPr>
        </p:nvSpPr>
        <p:spPr>
          <a:xfrm>
            <a:off x="1108950" y="438375"/>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Single Features</a:t>
            </a:r>
            <a:endParaRPr/>
          </a:p>
        </p:txBody>
      </p:sp>
      <p:pic>
        <p:nvPicPr>
          <p:cNvPr id="6601" name="Google Shape;6601;p516"/>
          <p:cNvPicPr preferRelativeResize="0"/>
          <p:nvPr/>
        </p:nvPicPr>
        <p:blipFill>
          <a:blip r:embed="rId3">
            <a:alphaModFix/>
          </a:blip>
          <a:stretch>
            <a:fillRect/>
          </a:stretch>
        </p:blipFill>
        <p:spPr>
          <a:xfrm flipH="1" rot="9549879">
            <a:off x="7065475" y="-936161"/>
            <a:ext cx="2209029" cy="2147225"/>
          </a:xfrm>
          <a:prstGeom prst="rect">
            <a:avLst/>
          </a:prstGeom>
          <a:noFill/>
          <a:ln>
            <a:noFill/>
          </a:ln>
        </p:spPr>
      </p:pic>
      <p:pic>
        <p:nvPicPr>
          <p:cNvPr id="6602" name="Google Shape;6602;p516"/>
          <p:cNvPicPr preferRelativeResize="0"/>
          <p:nvPr/>
        </p:nvPicPr>
        <p:blipFill rotWithShape="1">
          <a:blip r:embed="rId4">
            <a:alphaModFix/>
          </a:blip>
          <a:srcRect b="0" l="0" r="0" t="11964"/>
          <a:stretch/>
        </p:blipFill>
        <p:spPr>
          <a:xfrm rot="-5944370">
            <a:off x="-199463" y="3507991"/>
            <a:ext cx="2004653" cy="1764793"/>
          </a:xfrm>
          <a:prstGeom prst="rect">
            <a:avLst/>
          </a:prstGeom>
          <a:noFill/>
          <a:ln>
            <a:noFill/>
          </a:ln>
        </p:spPr>
      </p:pic>
      <p:pic>
        <p:nvPicPr>
          <p:cNvPr id="6603" name="Google Shape;6603;p516"/>
          <p:cNvPicPr preferRelativeResize="0"/>
          <p:nvPr/>
        </p:nvPicPr>
        <p:blipFill>
          <a:blip r:embed="rId3">
            <a:alphaModFix/>
          </a:blip>
          <a:stretch>
            <a:fillRect/>
          </a:stretch>
        </p:blipFill>
        <p:spPr>
          <a:xfrm flipH="1" rot="4063063">
            <a:off x="-1062647" y="2513656"/>
            <a:ext cx="2450843" cy="2382260"/>
          </a:xfrm>
          <a:prstGeom prst="rect">
            <a:avLst/>
          </a:prstGeom>
          <a:noFill/>
          <a:ln>
            <a:noFill/>
          </a:ln>
        </p:spPr>
      </p:pic>
      <p:pic>
        <p:nvPicPr>
          <p:cNvPr id="6604" name="Google Shape;6604;p516"/>
          <p:cNvPicPr preferRelativeResize="0"/>
          <p:nvPr/>
        </p:nvPicPr>
        <p:blipFill rotWithShape="1">
          <a:blip r:embed="rId4">
            <a:alphaModFix/>
          </a:blip>
          <a:srcRect b="0" l="0" r="0" t="11964"/>
          <a:stretch/>
        </p:blipFill>
        <p:spPr>
          <a:xfrm flipH="1" rot="3015009">
            <a:off x="8760573" y="735150"/>
            <a:ext cx="2168107" cy="1910821"/>
          </a:xfrm>
          <a:prstGeom prst="rect">
            <a:avLst/>
          </a:prstGeom>
          <a:noFill/>
          <a:ln>
            <a:noFill/>
          </a:ln>
        </p:spPr>
      </p:pic>
      <p:pic>
        <p:nvPicPr>
          <p:cNvPr id="6605" name="Google Shape;6605;p516"/>
          <p:cNvPicPr preferRelativeResize="0"/>
          <p:nvPr/>
        </p:nvPicPr>
        <p:blipFill rotWithShape="1">
          <a:blip r:embed="rId5">
            <a:alphaModFix/>
          </a:blip>
          <a:srcRect b="0" l="0" r="0" t="35629"/>
          <a:stretch/>
        </p:blipFill>
        <p:spPr>
          <a:xfrm rot="5400000">
            <a:off x="7628925" y="612622"/>
            <a:ext cx="2158474" cy="1425576"/>
          </a:xfrm>
          <a:prstGeom prst="rect">
            <a:avLst/>
          </a:prstGeom>
          <a:noFill/>
          <a:ln>
            <a:noFill/>
          </a:ln>
        </p:spPr>
      </p:pic>
      <p:pic>
        <p:nvPicPr>
          <p:cNvPr id="6606" name="Google Shape;6606;p516"/>
          <p:cNvPicPr preferRelativeResize="0"/>
          <p:nvPr/>
        </p:nvPicPr>
        <p:blipFill>
          <a:blip r:embed="rId6">
            <a:alphaModFix/>
          </a:blip>
          <a:stretch>
            <a:fillRect/>
          </a:stretch>
        </p:blipFill>
        <p:spPr>
          <a:xfrm>
            <a:off x="1984325" y="1080500"/>
            <a:ext cx="5175350" cy="37624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0" name="Shape 6610"/>
        <p:cNvGrpSpPr/>
        <p:nvPr/>
      </p:nvGrpSpPr>
      <p:grpSpPr>
        <a:xfrm>
          <a:off x="0" y="0"/>
          <a:ext cx="0" cy="0"/>
          <a:chOff x="0" y="0"/>
          <a:chExt cx="0" cy="0"/>
        </a:xfrm>
      </p:grpSpPr>
      <p:pic>
        <p:nvPicPr>
          <p:cNvPr id="6611" name="Google Shape;6611;p517"/>
          <p:cNvPicPr preferRelativeResize="0"/>
          <p:nvPr/>
        </p:nvPicPr>
        <p:blipFill rotWithShape="1">
          <a:blip r:embed="rId3">
            <a:alphaModFix/>
          </a:blip>
          <a:srcRect b="0" l="0" r="0" t="35629"/>
          <a:stretch/>
        </p:blipFill>
        <p:spPr>
          <a:xfrm flipH="1" rot="4130207">
            <a:off x="-324489" y="3597110"/>
            <a:ext cx="2024927" cy="1425573"/>
          </a:xfrm>
          <a:prstGeom prst="rect">
            <a:avLst/>
          </a:prstGeom>
          <a:noFill/>
          <a:ln>
            <a:noFill/>
          </a:ln>
        </p:spPr>
      </p:pic>
      <p:sp>
        <p:nvSpPr>
          <p:cNvPr id="6612" name="Google Shape;6612;p517"/>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Double Features</a:t>
            </a:r>
            <a:endParaRPr/>
          </a:p>
        </p:txBody>
      </p:sp>
      <p:pic>
        <p:nvPicPr>
          <p:cNvPr id="6613" name="Google Shape;6613;p517"/>
          <p:cNvPicPr preferRelativeResize="0"/>
          <p:nvPr/>
        </p:nvPicPr>
        <p:blipFill rotWithShape="1">
          <a:blip r:embed="rId4">
            <a:alphaModFix/>
          </a:blip>
          <a:srcRect b="1068" l="862" r="0" t="0"/>
          <a:stretch/>
        </p:blipFill>
        <p:spPr>
          <a:xfrm>
            <a:off x="962500" y="1199875"/>
            <a:ext cx="3502799" cy="3693474"/>
          </a:xfrm>
          <a:prstGeom prst="rect">
            <a:avLst/>
          </a:prstGeom>
          <a:noFill/>
          <a:ln>
            <a:noFill/>
          </a:ln>
        </p:spPr>
      </p:pic>
      <p:pic>
        <p:nvPicPr>
          <p:cNvPr id="6614" name="Google Shape;6614;p517"/>
          <p:cNvPicPr preferRelativeResize="0"/>
          <p:nvPr/>
        </p:nvPicPr>
        <p:blipFill>
          <a:blip r:embed="rId5">
            <a:alphaModFix/>
          </a:blip>
          <a:stretch>
            <a:fillRect/>
          </a:stretch>
        </p:blipFill>
        <p:spPr>
          <a:xfrm flipH="1" rot="8753416">
            <a:off x="7329581" y="-1003153"/>
            <a:ext cx="2318187" cy="2253332"/>
          </a:xfrm>
          <a:prstGeom prst="rect">
            <a:avLst/>
          </a:prstGeom>
          <a:noFill/>
          <a:ln>
            <a:noFill/>
          </a:ln>
        </p:spPr>
      </p:pic>
      <p:pic>
        <p:nvPicPr>
          <p:cNvPr id="6615" name="Google Shape;6615;p517"/>
          <p:cNvPicPr preferRelativeResize="0"/>
          <p:nvPr/>
        </p:nvPicPr>
        <p:blipFill>
          <a:blip r:embed="rId5">
            <a:alphaModFix/>
          </a:blip>
          <a:stretch>
            <a:fillRect/>
          </a:stretch>
        </p:blipFill>
        <p:spPr>
          <a:xfrm flipH="1">
            <a:off x="8166326" y="236075"/>
            <a:ext cx="2156899" cy="2096551"/>
          </a:xfrm>
          <a:prstGeom prst="rect">
            <a:avLst/>
          </a:prstGeom>
          <a:noFill/>
          <a:ln>
            <a:noFill/>
          </a:ln>
        </p:spPr>
      </p:pic>
      <p:pic>
        <p:nvPicPr>
          <p:cNvPr id="6616" name="Google Shape;6616;p517"/>
          <p:cNvPicPr preferRelativeResize="0"/>
          <p:nvPr/>
        </p:nvPicPr>
        <p:blipFill>
          <a:blip r:embed="rId6">
            <a:alphaModFix/>
          </a:blip>
          <a:stretch>
            <a:fillRect/>
          </a:stretch>
        </p:blipFill>
        <p:spPr>
          <a:xfrm>
            <a:off x="4668250" y="1210950"/>
            <a:ext cx="3439999" cy="3671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0" name="Shape 6620"/>
        <p:cNvGrpSpPr/>
        <p:nvPr/>
      </p:nvGrpSpPr>
      <p:grpSpPr>
        <a:xfrm>
          <a:off x="0" y="0"/>
          <a:ext cx="0" cy="0"/>
          <a:chOff x="0" y="0"/>
          <a:chExt cx="0" cy="0"/>
        </a:xfrm>
      </p:grpSpPr>
      <p:pic>
        <p:nvPicPr>
          <p:cNvPr id="6621" name="Google Shape;6621;p518"/>
          <p:cNvPicPr preferRelativeResize="0"/>
          <p:nvPr/>
        </p:nvPicPr>
        <p:blipFill rotWithShape="1">
          <a:blip r:embed="rId3">
            <a:alphaModFix/>
          </a:blip>
          <a:srcRect b="0" l="0" r="0" t="35629"/>
          <a:stretch/>
        </p:blipFill>
        <p:spPr>
          <a:xfrm rot="5400000">
            <a:off x="-888650" y="3563222"/>
            <a:ext cx="2158474" cy="1425576"/>
          </a:xfrm>
          <a:prstGeom prst="rect">
            <a:avLst/>
          </a:prstGeom>
          <a:noFill/>
          <a:ln>
            <a:noFill/>
          </a:ln>
        </p:spPr>
      </p:pic>
      <p:pic>
        <p:nvPicPr>
          <p:cNvPr id="6622" name="Google Shape;6622;p518"/>
          <p:cNvPicPr preferRelativeResize="0"/>
          <p:nvPr/>
        </p:nvPicPr>
        <p:blipFill rotWithShape="1">
          <a:blip r:embed="rId3">
            <a:alphaModFix/>
          </a:blip>
          <a:srcRect b="0" l="0" r="0" t="35629"/>
          <a:stretch/>
        </p:blipFill>
        <p:spPr>
          <a:xfrm flipH="1" rot="654660">
            <a:off x="659849" y="4392875"/>
            <a:ext cx="2209024" cy="1425576"/>
          </a:xfrm>
          <a:prstGeom prst="rect">
            <a:avLst/>
          </a:prstGeom>
          <a:noFill/>
          <a:ln>
            <a:noFill/>
          </a:ln>
        </p:spPr>
      </p:pic>
      <p:sp>
        <p:nvSpPr>
          <p:cNvPr id="6623" name="Google Shape;6623;p518"/>
          <p:cNvSpPr txBox="1"/>
          <p:nvPr>
            <p:ph type="title"/>
          </p:nvPr>
        </p:nvSpPr>
        <p:spPr>
          <a:xfrm>
            <a:off x="713225" y="539500"/>
            <a:ext cx="77175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Bottom Double Features</a:t>
            </a:r>
            <a:endParaRPr/>
          </a:p>
        </p:txBody>
      </p:sp>
      <p:pic>
        <p:nvPicPr>
          <p:cNvPr id="6624" name="Google Shape;6624;p518"/>
          <p:cNvPicPr preferRelativeResize="0"/>
          <p:nvPr/>
        </p:nvPicPr>
        <p:blipFill>
          <a:blip r:embed="rId4">
            <a:alphaModFix/>
          </a:blip>
          <a:stretch>
            <a:fillRect/>
          </a:stretch>
        </p:blipFill>
        <p:spPr>
          <a:xfrm>
            <a:off x="4798824" y="1177725"/>
            <a:ext cx="3477602" cy="3701825"/>
          </a:xfrm>
          <a:prstGeom prst="rect">
            <a:avLst/>
          </a:prstGeom>
          <a:noFill/>
          <a:ln>
            <a:noFill/>
          </a:ln>
        </p:spPr>
      </p:pic>
      <p:pic>
        <p:nvPicPr>
          <p:cNvPr id="6625" name="Google Shape;6625;p518"/>
          <p:cNvPicPr preferRelativeResize="0"/>
          <p:nvPr/>
        </p:nvPicPr>
        <p:blipFill>
          <a:blip r:embed="rId5">
            <a:alphaModFix/>
          </a:blip>
          <a:stretch>
            <a:fillRect/>
          </a:stretch>
        </p:blipFill>
        <p:spPr>
          <a:xfrm flipH="1" rot="8535849">
            <a:off x="7399599" y="-1024637"/>
            <a:ext cx="2209029" cy="2147226"/>
          </a:xfrm>
          <a:prstGeom prst="rect">
            <a:avLst/>
          </a:prstGeom>
          <a:noFill/>
          <a:ln>
            <a:noFill/>
          </a:ln>
        </p:spPr>
      </p:pic>
      <p:pic>
        <p:nvPicPr>
          <p:cNvPr id="6626" name="Google Shape;6626;p518"/>
          <p:cNvPicPr preferRelativeResize="0"/>
          <p:nvPr/>
        </p:nvPicPr>
        <p:blipFill rotWithShape="1">
          <a:blip r:embed="rId6">
            <a:alphaModFix/>
          </a:blip>
          <a:srcRect b="0" l="0" r="0" t="11964"/>
          <a:stretch/>
        </p:blipFill>
        <p:spPr>
          <a:xfrm rot="5400026">
            <a:off x="-2505215" y="2191839"/>
            <a:ext cx="2004653" cy="1764795"/>
          </a:xfrm>
          <a:prstGeom prst="rect">
            <a:avLst/>
          </a:prstGeom>
          <a:noFill/>
          <a:ln>
            <a:noFill/>
          </a:ln>
        </p:spPr>
      </p:pic>
      <p:pic>
        <p:nvPicPr>
          <p:cNvPr id="6627" name="Google Shape;6627;p518"/>
          <p:cNvPicPr preferRelativeResize="0"/>
          <p:nvPr/>
        </p:nvPicPr>
        <p:blipFill>
          <a:blip r:embed="rId5">
            <a:alphaModFix/>
          </a:blip>
          <a:stretch>
            <a:fillRect/>
          </a:stretch>
        </p:blipFill>
        <p:spPr>
          <a:xfrm flipH="1">
            <a:off x="8351950" y="244438"/>
            <a:ext cx="2209028" cy="2147225"/>
          </a:xfrm>
          <a:prstGeom prst="rect">
            <a:avLst/>
          </a:prstGeom>
          <a:noFill/>
          <a:ln>
            <a:noFill/>
          </a:ln>
        </p:spPr>
      </p:pic>
      <p:pic>
        <p:nvPicPr>
          <p:cNvPr id="6628" name="Google Shape;6628;p518"/>
          <p:cNvPicPr preferRelativeResize="0"/>
          <p:nvPr/>
        </p:nvPicPr>
        <p:blipFill>
          <a:blip r:embed="rId7">
            <a:alphaModFix/>
          </a:blip>
          <a:stretch>
            <a:fillRect/>
          </a:stretch>
        </p:blipFill>
        <p:spPr>
          <a:xfrm>
            <a:off x="877350" y="1177725"/>
            <a:ext cx="3550975" cy="36712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32" name="Shape 6632"/>
        <p:cNvGrpSpPr/>
        <p:nvPr/>
      </p:nvGrpSpPr>
      <p:grpSpPr>
        <a:xfrm>
          <a:off x="0" y="0"/>
          <a:ext cx="0" cy="0"/>
          <a:chOff x="0" y="0"/>
          <a:chExt cx="0" cy="0"/>
        </a:xfrm>
      </p:grpSpPr>
      <p:sp>
        <p:nvSpPr>
          <p:cNvPr id="6633" name="Google Shape;6633;p519"/>
          <p:cNvSpPr txBox="1"/>
          <p:nvPr>
            <p:ph type="title"/>
          </p:nvPr>
        </p:nvSpPr>
        <p:spPr>
          <a:xfrm>
            <a:off x="2642550" y="2764177"/>
            <a:ext cx="3858900" cy="100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FINDINGS</a:t>
            </a:r>
            <a:endParaRPr/>
          </a:p>
        </p:txBody>
      </p:sp>
      <p:pic>
        <p:nvPicPr>
          <p:cNvPr id="6634" name="Google Shape;6634;p519"/>
          <p:cNvPicPr preferRelativeResize="0"/>
          <p:nvPr/>
        </p:nvPicPr>
        <p:blipFill rotWithShape="1">
          <a:blip r:embed="rId3">
            <a:alphaModFix/>
          </a:blip>
          <a:srcRect b="8256" l="0" r="31628" t="0"/>
          <a:stretch/>
        </p:blipFill>
        <p:spPr>
          <a:xfrm>
            <a:off x="0" y="0"/>
            <a:ext cx="2554850" cy="5143501"/>
          </a:xfrm>
          <a:prstGeom prst="rect">
            <a:avLst/>
          </a:prstGeom>
          <a:noFill/>
          <a:ln>
            <a:noFill/>
          </a:ln>
        </p:spPr>
      </p:pic>
      <p:sp>
        <p:nvSpPr>
          <p:cNvPr id="6635" name="Google Shape;6635;p519"/>
          <p:cNvSpPr txBox="1"/>
          <p:nvPr>
            <p:ph idx="2" type="title"/>
          </p:nvPr>
        </p:nvSpPr>
        <p:spPr>
          <a:xfrm>
            <a:off x="3387000" y="1957725"/>
            <a:ext cx="2370000" cy="115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a:t>
            </a:r>
            <a:endParaRPr/>
          </a:p>
        </p:txBody>
      </p:sp>
      <p:pic>
        <p:nvPicPr>
          <p:cNvPr id="6636" name="Google Shape;6636;p519"/>
          <p:cNvPicPr preferRelativeResize="0"/>
          <p:nvPr/>
        </p:nvPicPr>
        <p:blipFill rotWithShape="1">
          <a:blip r:embed="rId3">
            <a:alphaModFix/>
          </a:blip>
          <a:srcRect b="8256" l="31628" r="0" t="0"/>
          <a:stretch/>
        </p:blipFill>
        <p:spPr>
          <a:xfrm>
            <a:off x="6589150" y="0"/>
            <a:ext cx="2554850" cy="5143501"/>
          </a:xfrm>
          <a:prstGeom prst="rect">
            <a:avLst/>
          </a:prstGeom>
          <a:noFill/>
          <a:ln>
            <a:noFill/>
          </a:ln>
        </p:spPr>
      </p:pic>
      <p:pic>
        <p:nvPicPr>
          <p:cNvPr id="6637" name="Google Shape;6637;p519"/>
          <p:cNvPicPr preferRelativeResize="0"/>
          <p:nvPr/>
        </p:nvPicPr>
        <p:blipFill rotWithShape="1">
          <a:blip r:embed="rId4">
            <a:alphaModFix/>
          </a:blip>
          <a:srcRect b="0" l="0" r="0" t="35629"/>
          <a:stretch/>
        </p:blipFill>
        <p:spPr>
          <a:xfrm>
            <a:off x="3839950" y="-3"/>
            <a:ext cx="2158474" cy="1425576"/>
          </a:xfrm>
          <a:prstGeom prst="rect">
            <a:avLst/>
          </a:prstGeom>
          <a:noFill/>
          <a:ln>
            <a:noFill/>
          </a:ln>
        </p:spPr>
      </p:pic>
      <p:pic>
        <p:nvPicPr>
          <p:cNvPr id="6638" name="Google Shape;6638;p519"/>
          <p:cNvPicPr preferRelativeResize="0"/>
          <p:nvPr/>
        </p:nvPicPr>
        <p:blipFill rotWithShape="1">
          <a:blip r:embed="rId5">
            <a:alphaModFix/>
          </a:blip>
          <a:srcRect b="0" l="0" r="0" t="11964"/>
          <a:stretch/>
        </p:blipFill>
        <p:spPr>
          <a:xfrm>
            <a:off x="5268875" y="0"/>
            <a:ext cx="2158474" cy="1900200"/>
          </a:xfrm>
          <a:prstGeom prst="rect">
            <a:avLst/>
          </a:prstGeom>
          <a:noFill/>
          <a:ln>
            <a:noFill/>
          </a:ln>
        </p:spPr>
      </p:pic>
      <p:pic>
        <p:nvPicPr>
          <p:cNvPr id="6639" name="Google Shape;6639;p519"/>
          <p:cNvPicPr preferRelativeResize="0"/>
          <p:nvPr/>
        </p:nvPicPr>
        <p:blipFill rotWithShape="1">
          <a:blip r:embed="rId6">
            <a:alphaModFix/>
          </a:blip>
          <a:srcRect b="35587" l="0" r="0" t="0"/>
          <a:stretch/>
        </p:blipFill>
        <p:spPr>
          <a:xfrm>
            <a:off x="717425" y="3616925"/>
            <a:ext cx="2370000" cy="15265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634"/>
                                        </p:tgtEl>
                                        <p:attrNameLst>
                                          <p:attrName>style.visibility</p:attrName>
                                        </p:attrNameLst>
                                      </p:cBhvr>
                                      <p:to>
                                        <p:strVal val="visible"/>
                                      </p:to>
                                    </p:set>
                                    <p:anim calcmode="lin" valueType="num">
                                      <p:cBhvr additive="base">
                                        <p:cTn dur="1000"/>
                                        <p:tgtEl>
                                          <p:spTgt spid="66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636"/>
                                        </p:tgtEl>
                                        <p:attrNameLst>
                                          <p:attrName>style.visibility</p:attrName>
                                        </p:attrNameLst>
                                      </p:cBhvr>
                                      <p:to>
                                        <p:strVal val="visible"/>
                                      </p:to>
                                    </p:set>
                                    <p:anim calcmode="lin" valueType="num">
                                      <p:cBhvr additive="base">
                                        <p:cTn dur="1000"/>
                                        <p:tgtEl>
                                          <p:spTgt spid="663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635"/>
                                        </p:tgtEl>
                                        <p:attrNameLst>
                                          <p:attrName>style.visibility</p:attrName>
                                        </p:attrNameLst>
                                      </p:cBhvr>
                                      <p:to>
                                        <p:strVal val="visible"/>
                                      </p:to>
                                    </p:set>
                                    <p:animEffect filter="fade" transition="in">
                                      <p:cBhvr>
                                        <p:cTn dur="1000"/>
                                        <p:tgtEl>
                                          <p:spTgt spid="6635"/>
                                        </p:tgtEl>
                                      </p:cBhvr>
                                    </p:animEffect>
                                  </p:childTnLst>
                                </p:cTn>
                              </p:par>
                              <p:par>
                                <p:cTn fill="hold" nodeType="withEffect" presetClass="entr" presetID="2" presetSubtype="8">
                                  <p:stCondLst>
                                    <p:cond delay="0"/>
                                  </p:stCondLst>
                                  <p:childTnLst>
                                    <p:set>
                                      <p:cBhvr>
                                        <p:cTn dur="1" fill="hold">
                                          <p:stCondLst>
                                            <p:cond delay="0"/>
                                          </p:stCondLst>
                                        </p:cTn>
                                        <p:tgtEl>
                                          <p:spTgt spid="6633"/>
                                        </p:tgtEl>
                                        <p:attrNameLst>
                                          <p:attrName>style.visibility</p:attrName>
                                        </p:attrNameLst>
                                      </p:cBhvr>
                                      <p:to>
                                        <p:strVal val="visible"/>
                                      </p:to>
                                    </p:set>
                                    <p:anim calcmode="lin" valueType="num">
                                      <p:cBhvr additive="base">
                                        <p:cTn dur="1000"/>
                                        <p:tgtEl>
                                          <p:spTgt spid="663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8" name="Shape 3548"/>
        <p:cNvGrpSpPr/>
        <p:nvPr/>
      </p:nvGrpSpPr>
      <p:grpSpPr>
        <a:xfrm>
          <a:off x="0" y="0"/>
          <a:ext cx="0" cy="0"/>
          <a:chOff x="0" y="0"/>
          <a:chExt cx="0" cy="0"/>
        </a:xfrm>
      </p:grpSpPr>
      <p:sp>
        <p:nvSpPr>
          <p:cNvPr id="3549" name="Google Shape;3549;p502"/>
          <p:cNvSpPr txBox="1"/>
          <p:nvPr/>
        </p:nvSpPr>
        <p:spPr>
          <a:xfrm>
            <a:off x="2581350" y="1432175"/>
            <a:ext cx="3981300" cy="68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rgbClr val="A32E61"/>
                </a:solidFill>
                <a:latin typeface="Oswald Medium"/>
                <a:ea typeface="Oswald Medium"/>
                <a:cs typeface="Oswald Medium"/>
                <a:sym typeface="Oswald Medium"/>
              </a:rPr>
              <a:t>INTRODUCTION</a:t>
            </a:r>
            <a:endParaRPr sz="4600">
              <a:solidFill>
                <a:srgbClr val="A32E61"/>
              </a:solidFill>
              <a:latin typeface="Oswald Medium"/>
              <a:ea typeface="Oswald Medium"/>
              <a:cs typeface="Oswald Medium"/>
              <a:sym typeface="Oswald Medium"/>
            </a:endParaRPr>
          </a:p>
        </p:txBody>
      </p:sp>
      <p:sp>
        <p:nvSpPr>
          <p:cNvPr id="3550" name="Google Shape;3550;p502"/>
          <p:cNvSpPr txBox="1"/>
          <p:nvPr/>
        </p:nvSpPr>
        <p:spPr>
          <a:xfrm>
            <a:off x="2411850" y="2257625"/>
            <a:ext cx="4320300" cy="1971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1500">
                <a:solidFill>
                  <a:srgbClr val="595959"/>
                </a:solidFill>
                <a:latin typeface="Open Sans"/>
                <a:ea typeface="Open Sans"/>
                <a:cs typeface="Open Sans"/>
                <a:sym typeface="Open Sans"/>
              </a:rPr>
              <a:t>For this project, we began by asking ourselves:</a:t>
            </a:r>
            <a:endParaRPr i="1" sz="1500">
              <a:solidFill>
                <a:srgbClr val="595959"/>
              </a:solidFill>
              <a:latin typeface="Open Sans"/>
              <a:ea typeface="Open Sans"/>
              <a:cs typeface="Open Sans"/>
              <a:sym typeface="Open Sans"/>
            </a:endParaRPr>
          </a:p>
          <a:p>
            <a:pPr indent="0" lvl="0" marL="0" rtl="0" algn="ctr">
              <a:spcBef>
                <a:spcPts val="1600"/>
              </a:spcBef>
              <a:spcAft>
                <a:spcPts val="1600"/>
              </a:spcAft>
              <a:buNone/>
            </a:pPr>
            <a:r>
              <a:rPr lang="en" sz="1900">
                <a:solidFill>
                  <a:srgbClr val="C27BA0"/>
                </a:solidFill>
                <a:latin typeface="Open Sans"/>
                <a:ea typeface="Open Sans"/>
                <a:cs typeface="Open Sans"/>
                <a:sym typeface="Open Sans"/>
              </a:rPr>
              <a:t>Could we predict the quality rating a professional sommelier would give a wine simply by knowing its chemical characteristics?</a:t>
            </a:r>
            <a:endParaRPr sz="1900">
              <a:solidFill>
                <a:srgbClr val="C27BA0"/>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3" name="Shape 6643"/>
        <p:cNvGrpSpPr/>
        <p:nvPr/>
      </p:nvGrpSpPr>
      <p:grpSpPr>
        <a:xfrm>
          <a:off x="0" y="0"/>
          <a:ext cx="0" cy="0"/>
          <a:chOff x="0" y="0"/>
          <a:chExt cx="0" cy="0"/>
        </a:xfrm>
      </p:grpSpPr>
      <p:sp>
        <p:nvSpPr>
          <p:cNvPr id="6644" name="Google Shape;6644;p520"/>
          <p:cNvSpPr txBox="1"/>
          <p:nvPr>
            <p:ph type="title"/>
          </p:nvPr>
        </p:nvSpPr>
        <p:spPr>
          <a:xfrm>
            <a:off x="713225" y="387100"/>
            <a:ext cx="77175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a:t>
            </a:r>
            <a:endParaRPr/>
          </a:p>
        </p:txBody>
      </p:sp>
      <p:grpSp>
        <p:nvGrpSpPr>
          <p:cNvPr id="6645" name="Google Shape;6645;p520"/>
          <p:cNvGrpSpPr/>
          <p:nvPr/>
        </p:nvGrpSpPr>
        <p:grpSpPr>
          <a:xfrm>
            <a:off x="1299986" y="2495034"/>
            <a:ext cx="399627" cy="1198934"/>
            <a:chOff x="1697158" y="1790739"/>
            <a:chExt cx="348745" cy="822596"/>
          </a:xfrm>
        </p:grpSpPr>
        <p:sp>
          <p:nvSpPr>
            <p:cNvPr id="6646" name="Google Shape;6646;p520"/>
            <p:cNvSpPr/>
            <p:nvPr/>
          </p:nvSpPr>
          <p:spPr>
            <a:xfrm>
              <a:off x="1697158" y="1790739"/>
              <a:ext cx="348745" cy="507818"/>
            </a:xfrm>
            <a:custGeom>
              <a:rect b="b" l="l" r="r" t="t"/>
              <a:pathLst>
                <a:path extrusionOk="0" h="15012" w="10308">
                  <a:moveTo>
                    <a:pt x="0" y="0"/>
                  </a:moveTo>
                  <a:lnTo>
                    <a:pt x="0" y="9874"/>
                  </a:lnTo>
                  <a:cubicBezTo>
                    <a:pt x="0" y="12476"/>
                    <a:pt x="2002" y="14678"/>
                    <a:pt x="4604" y="14978"/>
                  </a:cubicBezTo>
                  <a:cubicBezTo>
                    <a:pt x="4771" y="15011"/>
                    <a:pt x="4971" y="15011"/>
                    <a:pt x="5137" y="15011"/>
                  </a:cubicBezTo>
                  <a:cubicBezTo>
                    <a:pt x="8006" y="15011"/>
                    <a:pt x="10308" y="12710"/>
                    <a:pt x="10308" y="9874"/>
                  </a:cubicBezTo>
                  <a:lnTo>
                    <a:pt x="103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20"/>
            <p:cNvSpPr/>
            <p:nvPr/>
          </p:nvSpPr>
          <p:spPr>
            <a:xfrm>
              <a:off x="1852885" y="2251119"/>
              <a:ext cx="36167" cy="347578"/>
            </a:xfrm>
            <a:custGeom>
              <a:rect b="b" l="l" r="r" t="t"/>
              <a:pathLst>
                <a:path extrusionOk="0" h="10275" w="1069">
                  <a:moveTo>
                    <a:pt x="1" y="0"/>
                  </a:moveTo>
                  <a:lnTo>
                    <a:pt x="1" y="10274"/>
                  </a:lnTo>
                  <a:lnTo>
                    <a:pt x="1068" y="10274"/>
                  </a:lnTo>
                  <a:lnTo>
                    <a:pt x="10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520"/>
            <p:cNvSpPr/>
            <p:nvPr/>
          </p:nvSpPr>
          <p:spPr>
            <a:xfrm>
              <a:off x="1753589" y="2576091"/>
              <a:ext cx="235880" cy="37244"/>
            </a:xfrm>
            <a:custGeom>
              <a:rect b="b" l="l" r="r" t="t"/>
              <a:pathLst>
                <a:path extrusionOk="0" h="1101" w="6972">
                  <a:moveTo>
                    <a:pt x="0" y="0"/>
                  </a:moveTo>
                  <a:lnTo>
                    <a:pt x="0" y="1101"/>
                  </a:lnTo>
                  <a:lnTo>
                    <a:pt x="6972" y="1101"/>
                  </a:lnTo>
                  <a:lnTo>
                    <a:pt x="69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20"/>
            <p:cNvSpPr/>
            <p:nvPr/>
          </p:nvSpPr>
          <p:spPr>
            <a:xfrm>
              <a:off x="1758089" y="1961124"/>
              <a:ext cx="225764" cy="260675"/>
            </a:xfrm>
            <a:custGeom>
              <a:rect b="b" l="l" r="r" t="t"/>
              <a:pathLst>
                <a:path extrusionOk="0" h="7706" w="6673">
                  <a:moveTo>
                    <a:pt x="1" y="0"/>
                  </a:moveTo>
                  <a:lnTo>
                    <a:pt x="1" y="4370"/>
                  </a:lnTo>
                  <a:cubicBezTo>
                    <a:pt x="1" y="6205"/>
                    <a:pt x="1502" y="7706"/>
                    <a:pt x="3336" y="7706"/>
                  </a:cubicBezTo>
                  <a:cubicBezTo>
                    <a:pt x="5204" y="7706"/>
                    <a:pt x="6672" y="6205"/>
                    <a:pt x="6672" y="4370"/>
                  </a:cubicBezTo>
                  <a:lnTo>
                    <a:pt x="66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520"/>
          <p:cNvGrpSpPr/>
          <p:nvPr/>
        </p:nvGrpSpPr>
        <p:grpSpPr>
          <a:xfrm>
            <a:off x="689575" y="1803042"/>
            <a:ext cx="441114" cy="1879269"/>
            <a:chOff x="1164479" y="1257023"/>
            <a:chExt cx="405212" cy="1342815"/>
          </a:xfrm>
        </p:grpSpPr>
        <p:sp>
          <p:nvSpPr>
            <p:cNvPr id="6651" name="Google Shape;6651;p520"/>
            <p:cNvSpPr/>
            <p:nvPr/>
          </p:nvSpPr>
          <p:spPr>
            <a:xfrm>
              <a:off x="1164479" y="1330359"/>
              <a:ext cx="405212" cy="1269478"/>
            </a:xfrm>
            <a:custGeom>
              <a:rect b="b" l="l" r="r" t="t"/>
              <a:pathLst>
                <a:path extrusionOk="0" h="37528" w="11977">
                  <a:moveTo>
                    <a:pt x="3704" y="1"/>
                  </a:moveTo>
                  <a:lnTo>
                    <a:pt x="3704" y="3570"/>
                  </a:lnTo>
                  <a:cubicBezTo>
                    <a:pt x="3704" y="5905"/>
                    <a:pt x="3303" y="8207"/>
                    <a:pt x="2569" y="10408"/>
                  </a:cubicBezTo>
                  <a:lnTo>
                    <a:pt x="1435" y="13844"/>
                  </a:lnTo>
                  <a:lnTo>
                    <a:pt x="768" y="15812"/>
                  </a:lnTo>
                  <a:cubicBezTo>
                    <a:pt x="301" y="17180"/>
                    <a:pt x="34" y="18647"/>
                    <a:pt x="34" y="20115"/>
                  </a:cubicBezTo>
                  <a:lnTo>
                    <a:pt x="1" y="35726"/>
                  </a:lnTo>
                  <a:cubicBezTo>
                    <a:pt x="1" y="36694"/>
                    <a:pt x="801" y="37528"/>
                    <a:pt x="1802" y="37528"/>
                  </a:cubicBezTo>
                  <a:lnTo>
                    <a:pt x="10208" y="37528"/>
                  </a:lnTo>
                  <a:cubicBezTo>
                    <a:pt x="11176" y="37494"/>
                    <a:pt x="11976" y="36694"/>
                    <a:pt x="11976" y="35693"/>
                  </a:cubicBezTo>
                  <a:lnTo>
                    <a:pt x="11976" y="19581"/>
                  </a:lnTo>
                  <a:cubicBezTo>
                    <a:pt x="11976" y="18414"/>
                    <a:pt x="11809" y="17213"/>
                    <a:pt x="11509" y="16079"/>
                  </a:cubicBezTo>
                  <a:lnTo>
                    <a:pt x="10875" y="13844"/>
                  </a:lnTo>
                  <a:lnTo>
                    <a:pt x="9808" y="9841"/>
                  </a:lnTo>
                  <a:cubicBezTo>
                    <a:pt x="9308" y="8006"/>
                    <a:pt x="9041" y="6105"/>
                    <a:pt x="9041" y="4204"/>
                  </a:cubicBezTo>
                  <a:lnTo>
                    <a:pt x="90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520"/>
            <p:cNvSpPr/>
            <p:nvPr/>
          </p:nvSpPr>
          <p:spPr>
            <a:xfrm>
              <a:off x="1273817" y="1257023"/>
              <a:ext cx="215581" cy="85787"/>
            </a:xfrm>
            <a:custGeom>
              <a:rect b="b" l="l" r="r" t="t"/>
              <a:pathLst>
                <a:path extrusionOk="0" h="2536" w="6372">
                  <a:moveTo>
                    <a:pt x="801" y="1"/>
                  </a:moveTo>
                  <a:cubicBezTo>
                    <a:pt x="367" y="1"/>
                    <a:pt x="0" y="367"/>
                    <a:pt x="0" y="834"/>
                  </a:cubicBezTo>
                  <a:lnTo>
                    <a:pt x="0" y="1702"/>
                  </a:lnTo>
                  <a:cubicBezTo>
                    <a:pt x="0" y="2069"/>
                    <a:pt x="234" y="2369"/>
                    <a:pt x="568" y="2502"/>
                  </a:cubicBezTo>
                  <a:cubicBezTo>
                    <a:pt x="634" y="2502"/>
                    <a:pt x="734" y="2536"/>
                    <a:pt x="801" y="2536"/>
                  </a:cubicBezTo>
                  <a:lnTo>
                    <a:pt x="5571" y="2536"/>
                  </a:lnTo>
                  <a:cubicBezTo>
                    <a:pt x="5705" y="2536"/>
                    <a:pt x="5805" y="2502"/>
                    <a:pt x="5905" y="2436"/>
                  </a:cubicBezTo>
                  <a:cubicBezTo>
                    <a:pt x="6205" y="2302"/>
                    <a:pt x="6372" y="2035"/>
                    <a:pt x="6372" y="1702"/>
                  </a:cubicBezTo>
                  <a:lnTo>
                    <a:pt x="6372" y="834"/>
                  </a:lnTo>
                  <a:cubicBezTo>
                    <a:pt x="6372" y="367"/>
                    <a:pt x="6038" y="34"/>
                    <a:pt x="5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520"/>
            <p:cNvSpPr/>
            <p:nvPr/>
          </p:nvSpPr>
          <p:spPr>
            <a:xfrm>
              <a:off x="1222062" y="2057629"/>
              <a:ext cx="290046" cy="430492"/>
            </a:xfrm>
            <a:custGeom>
              <a:rect b="b" l="l" r="r" t="t"/>
              <a:pathLst>
                <a:path extrusionOk="0" h="6372" w="8573">
                  <a:moveTo>
                    <a:pt x="0" y="0"/>
                  </a:moveTo>
                  <a:lnTo>
                    <a:pt x="0" y="6371"/>
                  </a:lnTo>
                  <a:lnTo>
                    <a:pt x="8573" y="6371"/>
                  </a:lnTo>
                  <a:lnTo>
                    <a:pt x="85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4" name="Google Shape;6654;p520"/>
          <p:cNvSpPr txBox="1"/>
          <p:nvPr>
            <p:ph idx="4294967295" type="subTitle"/>
          </p:nvPr>
        </p:nvSpPr>
        <p:spPr>
          <a:xfrm>
            <a:off x="700450" y="3771800"/>
            <a:ext cx="1356900" cy="104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Oswald"/>
                <a:ea typeface="Oswald"/>
                <a:cs typeface="Oswald"/>
                <a:sym typeface="Oswald"/>
              </a:rPr>
              <a:t>More </a:t>
            </a:r>
            <a:r>
              <a:rPr lang="en" sz="2000">
                <a:solidFill>
                  <a:schemeClr val="accent1"/>
                </a:solidFill>
                <a:latin typeface="Oswald"/>
                <a:ea typeface="Oswald"/>
                <a:cs typeface="Oswald"/>
                <a:sym typeface="Oswald"/>
              </a:rPr>
              <a:t>accurate model</a:t>
            </a:r>
            <a:endParaRPr>
              <a:solidFill>
                <a:schemeClr val="dk2"/>
              </a:solidFill>
            </a:endParaRPr>
          </a:p>
        </p:txBody>
      </p:sp>
      <p:sp>
        <p:nvSpPr>
          <p:cNvPr id="6655" name="Google Shape;6655;p520"/>
          <p:cNvSpPr txBox="1"/>
          <p:nvPr/>
        </p:nvSpPr>
        <p:spPr>
          <a:xfrm>
            <a:off x="581131" y="1758850"/>
            <a:ext cx="3019200" cy="620400"/>
          </a:xfrm>
          <a:prstGeom prst="rect">
            <a:avLst/>
          </a:prstGeom>
          <a:noFill/>
          <a:ln>
            <a:noFill/>
          </a:ln>
        </p:spPr>
        <p:txBody>
          <a:bodyPr anchorCtr="0" anchor="ctr" bIns="91425" lIns="91425" spcFirstLastPara="1" rIns="137150" wrap="square" tIns="91425">
            <a:noAutofit/>
          </a:bodyPr>
          <a:lstStyle/>
          <a:p>
            <a:pPr indent="0" lvl="0" marL="0" rtl="0" algn="ctr">
              <a:spcBef>
                <a:spcPts val="0"/>
              </a:spcBef>
              <a:spcAft>
                <a:spcPts val="0"/>
              </a:spcAft>
              <a:buNone/>
            </a:pPr>
            <a:r>
              <a:rPr lang="en" sz="3000">
                <a:solidFill>
                  <a:schemeClr val="accent1"/>
                </a:solidFill>
                <a:latin typeface="Oswald Medium"/>
                <a:ea typeface="Oswald Medium"/>
                <a:cs typeface="Oswald Medium"/>
                <a:sym typeface="Oswald Medium"/>
              </a:rPr>
              <a:t>Red Wines</a:t>
            </a:r>
            <a:endParaRPr sz="3000">
              <a:solidFill>
                <a:schemeClr val="accent4"/>
              </a:solidFill>
              <a:latin typeface="Oswald Medium"/>
              <a:ea typeface="Oswald Medium"/>
              <a:cs typeface="Oswald Medium"/>
              <a:sym typeface="Oswald Medium"/>
            </a:endParaRPr>
          </a:p>
        </p:txBody>
      </p:sp>
      <p:grpSp>
        <p:nvGrpSpPr>
          <p:cNvPr id="6656" name="Google Shape;6656;p520"/>
          <p:cNvGrpSpPr/>
          <p:nvPr/>
        </p:nvGrpSpPr>
        <p:grpSpPr>
          <a:xfrm>
            <a:off x="5687870" y="2475667"/>
            <a:ext cx="399627" cy="1198934"/>
            <a:chOff x="5564884" y="3579989"/>
            <a:chExt cx="348745" cy="822596"/>
          </a:xfrm>
        </p:grpSpPr>
        <p:sp>
          <p:nvSpPr>
            <p:cNvPr id="6657" name="Google Shape;6657;p520"/>
            <p:cNvSpPr/>
            <p:nvPr/>
          </p:nvSpPr>
          <p:spPr>
            <a:xfrm>
              <a:off x="5564884" y="3579989"/>
              <a:ext cx="348745" cy="507818"/>
            </a:xfrm>
            <a:custGeom>
              <a:rect b="b" l="l" r="r" t="t"/>
              <a:pathLst>
                <a:path extrusionOk="0" h="15012" w="10308">
                  <a:moveTo>
                    <a:pt x="0" y="0"/>
                  </a:moveTo>
                  <a:lnTo>
                    <a:pt x="0" y="9874"/>
                  </a:lnTo>
                  <a:cubicBezTo>
                    <a:pt x="0" y="12476"/>
                    <a:pt x="2002" y="14678"/>
                    <a:pt x="4604" y="14978"/>
                  </a:cubicBezTo>
                  <a:cubicBezTo>
                    <a:pt x="4771" y="15011"/>
                    <a:pt x="4971" y="15011"/>
                    <a:pt x="5137" y="15011"/>
                  </a:cubicBezTo>
                  <a:cubicBezTo>
                    <a:pt x="8006" y="15011"/>
                    <a:pt x="10308" y="12710"/>
                    <a:pt x="10308" y="9874"/>
                  </a:cubicBezTo>
                  <a:lnTo>
                    <a:pt x="103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520"/>
            <p:cNvSpPr/>
            <p:nvPr/>
          </p:nvSpPr>
          <p:spPr>
            <a:xfrm>
              <a:off x="5720611" y="4040369"/>
              <a:ext cx="36167" cy="347578"/>
            </a:xfrm>
            <a:custGeom>
              <a:rect b="b" l="l" r="r" t="t"/>
              <a:pathLst>
                <a:path extrusionOk="0" h="10275" w="1069">
                  <a:moveTo>
                    <a:pt x="1" y="0"/>
                  </a:moveTo>
                  <a:lnTo>
                    <a:pt x="1" y="10274"/>
                  </a:lnTo>
                  <a:lnTo>
                    <a:pt x="1068" y="10274"/>
                  </a:lnTo>
                  <a:lnTo>
                    <a:pt x="10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520"/>
            <p:cNvSpPr/>
            <p:nvPr/>
          </p:nvSpPr>
          <p:spPr>
            <a:xfrm>
              <a:off x="5621315" y="4365341"/>
              <a:ext cx="235880" cy="37244"/>
            </a:xfrm>
            <a:custGeom>
              <a:rect b="b" l="l" r="r" t="t"/>
              <a:pathLst>
                <a:path extrusionOk="0" h="1101" w="6972">
                  <a:moveTo>
                    <a:pt x="0" y="0"/>
                  </a:moveTo>
                  <a:lnTo>
                    <a:pt x="0" y="1101"/>
                  </a:lnTo>
                  <a:lnTo>
                    <a:pt x="6972" y="1101"/>
                  </a:lnTo>
                  <a:lnTo>
                    <a:pt x="69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20"/>
            <p:cNvSpPr/>
            <p:nvPr/>
          </p:nvSpPr>
          <p:spPr>
            <a:xfrm>
              <a:off x="5625815" y="3750373"/>
              <a:ext cx="225764" cy="260675"/>
            </a:xfrm>
            <a:custGeom>
              <a:rect b="b" l="l" r="r" t="t"/>
              <a:pathLst>
                <a:path extrusionOk="0" h="7706" w="6673">
                  <a:moveTo>
                    <a:pt x="1" y="0"/>
                  </a:moveTo>
                  <a:lnTo>
                    <a:pt x="1" y="4370"/>
                  </a:lnTo>
                  <a:cubicBezTo>
                    <a:pt x="1" y="6205"/>
                    <a:pt x="1502" y="7706"/>
                    <a:pt x="3336" y="7706"/>
                  </a:cubicBezTo>
                  <a:cubicBezTo>
                    <a:pt x="5204" y="7706"/>
                    <a:pt x="6672" y="6205"/>
                    <a:pt x="6672" y="4370"/>
                  </a:cubicBezTo>
                  <a:lnTo>
                    <a:pt x="6672"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520"/>
          <p:cNvGrpSpPr/>
          <p:nvPr/>
        </p:nvGrpSpPr>
        <p:grpSpPr>
          <a:xfrm>
            <a:off x="5077448" y="1801727"/>
            <a:ext cx="441114" cy="1873420"/>
            <a:chOff x="5032205" y="3053020"/>
            <a:chExt cx="405212" cy="1352943"/>
          </a:xfrm>
        </p:grpSpPr>
        <p:sp>
          <p:nvSpPr>
            <p:cNvPr id="6662" name="Google Shape;6662;p520"/>
            <p:cNvSpPr/>
            <p:nvPr/>
          </p:nvSpPr>
          <p:spPr>
            <a:xfrm>
              <a:off x="5032205" y="3136485"/>
              <a:ext cx="405212" cy="1269478"/>
            </a:xfrm>
            <a:custGeom>
              <a:rect b="b" l="l" r="r" t="t"/>
              <a:pathLst>
                <a:path extrusionOk="0" h="37528" w="11977">
                  <a:moveTo>
                    <a:pt x="3704" y="1"/>
                  </a:moveTo>
                  <a:lnTo>
                    <a:pt x="3704" y="3570"/>
                  </a:lnTo>
                  <a:cubicBezTo>
                    <a:pt x="3704" y="5905"/>
                    <a:pt x="3303" y="8207"/>
                    <a:pt x="2569" y="10408"/>
                  </a:cubicBezTo>
                  <a:lnTo>
                    <a:pt x="1435" y="13844"/>
                  </a:lnTo>
                  <a:lnTo>
                    <a:pt x="768" y="15812"/>
                  </a:lnTo>
                  <a:cubicBezTo>
                    <a:pt x="301" y="17180"/>
                    <a:pt x="34" y="18647"/>
                    <a:pt x="34" y="20115"/>
                  </a:cubicBezTo>
                  <a:lnTo>
                    <a:pt x="1" y="35726"/>
                  </a:lnTo>
                  <a:cubicBezTo>
                    <a:pt x="1" y="36694"/>
                    <a:pt x="801" y="37528"/>
                    <a:pt x="1802" y="37528"/>
                  </a:cubicBezTo>
                  <a:lnTo>
                    <a:pt x="10208" y="37528"/>
                  </a:lnTo>
                  <a:cubicBezTo>
                    <a:pt x="11176" y="37494"/>
                    <a:pt x="11976" y="36694"/>
                    <a:pt x="11976" y="35693"/>
                  </a:cubicBezTo>
                  <a:lnTo>
                    <a:pt x="11976" y="19581"/>
                  </a:lnTo>
                  <a:cubicBezTo>
                    <a:pt x="11976" y="18414"/>
                    <a:pt x="11809" y="17213"/>
                    <a:pt x="11509" y="16079"/>
                  </a:cubicBezTo>
                  <a:lnTo>
                    <a:pt x="10875" y="13844"/>
                  </a:lnTo>
                  <a:lnTo>
                    <a:pt x="9808" y="9841"/>
                  </a:lnTo>
                  <a:cubicBezTo>
                    <a:pt x="9308" y="8006"/>
                    <a:pt x="9041" y="6105"/>
                    <a:pt x="9041" y="4204"/>
                  </a:cubicBezTo>
                  <a:lnTo>
                    <a:pt x="90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20"/>
            <p:cNvSpPr/>
            <p:nvPr/>
          </p:nvSpPr>
          <p:spPr>
            <a:xfrm>
              <a:off x="5089788" y="3846879"/>
              <a:ext cx="290046" cy="430492"/>
            </a:xfrm>
            <a:custGeom>
              <a:rect b="b" l="l" r="r" t="t"/>
              <a:pathLst>
                <a:path extrusionOk="0" h="6372" w="8573">
                  <a:moveTo>
                    <a:pt x="0" y="0"/>
                  </a:moveTo>
                  <a:lnTo>
                    <a:pt x="0" y="6371"/>
                  </a:lnTo>
                  <a:lnTo>
                    <a:pt x="8573" y="6371"/>
                  </a:lnTo>
                  <a:lnTo>
                    <a:pt x="8573"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20"/>
            <p:cNvSpPr/>
            <p:nvPr/>
          </p:nvSpPr>
          <p:spPr>
            <a:xfrm>
              <a:off x="5136880" y="3053020"/>
              <a:ext cx="215581" cy="85787"/>
            </a:xfrm>
            <a:custGeom>
              <a:rect b="b" l="l" r="r" t="t"/>
              <a:pathLst>
                <a:path extrusionOk="0" h="2536" w="6372">
                  <a:moveTo>
                    <a:pt x="801" y="1"/>
                  </a:moveTo>
                  <a:cubicBezTo>
                    <a:pt x="367" y="1"/>
                    <a:pt x="0" y="367"/>
                    <a:pt x="0" y="834"/>
                  </a:cubicBezTo>
                  <a:lnTo>
                    <a:pt x="0" y="1702"/>
                  </a:lnTo>
                  <a:cubicBezTo>
                    <a:pt x="0" y="2069"/>
                    <a:pt x="234" y="2369"/>
                    <a:pt x="568" y="2502"/>
                  </a:cubicBezTo>
                  <a:cubicBezTo>
                    <a:pt x="634" y="2502"/>
                    <a:pt x="734" y="2536"/>
                    <a:pt x="801" y="2536"/>
                  </a:cubicBezTo>
                  <a:lnTo>
                    <a:pt x="5571" y="2536"/>
                  </a:lnTo>
                  <a:cubicBezTo>
                    <a:pt x="5705" y="2536"/>
                    <a:pt x="5805" y="2502"/>
                    <a:pt x="5905" y="2436"/>
                  </a:cubicBezTo>
                  <a:cubicBezTo>
                    <a:pt x="6205" y="2302"/>
                    <a:pt x="6372" y="2035"/>
                    <a:pt x="6372" y="1702"/>
                  </a:cubicBezTo>
                  <a:lnTo>
                    <a:pt x="6372" y="834"/>
                  </a:lnTo>
                  <a:cubicBezTo>
                    <a:pt x="6372" y="367"/>
                    <a:pt x="6038" y="34"/>
                    <a:pt x="5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520"/>
          <p:cNvGrpSpPr/>
          <p:nvPr/>
        </p:nvGrpSpPr>
        <p:grpSpPr>
          <a:xfrm>
            <a:off x="6548630" y="2452069"/>
            <a:ext cx="974140" cy="1045882"/>
            <a:chOff x="2986200" y="3849900"/>
            <a:chExt cx="1502375" cy="1505300"/>
          </a:xfrm>
        </p:grpSpPr>
        <p:sp>
          <p:nvSpPr>
            <p:cNvPr id="6666" name="Google Shape;6666;p520"/>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520"/>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520"/>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520"/>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520"/>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520"/>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520"/>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520"/>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520"/>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520"/>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520"/>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520"/>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520"/>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520"/>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520"/>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20"/>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20"/>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520"/>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520"/>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520"/>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520"/>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520"/>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520"/>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520"/>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520"/>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520"/>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520"/>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520"/>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520"/>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520"/>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520"/>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520"/>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520"/>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520"/>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520"/>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520"/>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520"/>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520"/>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520"/>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520"/>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520"/>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520"/>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520"/>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520"/>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520"/>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520"/>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520"/>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520"/>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520"/>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520"/>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520"/>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520"/>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520"/>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520"/>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520"/>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520"/>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520"/>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520"/>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520"/>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20"/>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20"/>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520"/>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520"/>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520"/>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520"/>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520"/>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20"/>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20"/>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520"/>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520"/>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520"/>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520"/>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520"/>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520"/>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520"/>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520"/>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520"/>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520"/>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520"/>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520"/>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520"/>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520"/>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520"/>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520"/>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520"/>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520"/>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520"/>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520"/>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520"/>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520"/>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520"/>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520"/>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520"/>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520"/>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520"/>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20"/>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20"/>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520"/>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520"/>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520"/>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520"/>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20"/>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20"/>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520"/>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520"/>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520"/>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520"/>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20"/>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520"/>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520"/>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520"/>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520"/>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20"/>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20"/>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520"/>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520"/>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520"/>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520"/>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520"/>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520"/>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520"/>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520"/>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520"/>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20"/>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20"/>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520"/>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520"/>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520"/>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520"/>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20"/>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520"/>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520"/>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20"/>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520"/>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520"/>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20"/>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520"/>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520"/>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520"/>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520"/>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520"/>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520"/>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20"/>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520"/>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520"/>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520"/>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520"/>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520"/>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20"/>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520"/>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520"/>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520"/>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520"/>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520"/>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520"/>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20"/>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520"/>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520"/>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520"/>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20"/>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520"/>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520"/>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20"/>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520"/>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520"/>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520"/>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520"/>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520"/>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520"/>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520"/>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520"/>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520"/>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520"/>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520"/>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520"/>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520"/>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520"/>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520"/>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520"/>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520"/>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520"/>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20"/>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520"/>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520"/>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520"/>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520"/>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520"/>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520"/>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20"/>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20"/>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520"/>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520"/>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520"/>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520"/>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520"/>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520"/>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520"/>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520"/>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520"/>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20"/>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20"/>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520"/>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520"/>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520"/>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520"/>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520"/>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520"/>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20"/>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520"/>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520"/>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520"/>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20"/>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520"/>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520"/>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520"/>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520"/>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520"/>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520"/>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520"/>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520"/>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520"/>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520"/>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520"/>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520"/>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520"/>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520"/>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520"/>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520"/>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520"/>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520"/>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520"/>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520"/>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20"/>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520"/>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520"/>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520"/>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520"/>
          <p:cNvGrpSpPr/>
          <p:nvPr/>
        </p:nvGrpSpPr>
        <p:grpSpPr>
          <a:xfrm>
            <a:off x="7760079" y="2452044"/>
            <a:ext cx="974140" cy="1045882"/>
            <a:chOff x="2986200" y="3849900"/>
            <a:chExt cx="1502375" cy="1505300"/>
          </a:xfrm>
        </p:grpSpPr>
        <p:sp>
          <p:nvSpPr>
            <p:cNvPr id="6903" name="Google Shape;6903;p520"/>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520"/>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520"/>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520"/>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520"/>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520"/>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520"/>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20"/>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20"/>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520"/>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520"/>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520"/>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520"/>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520"/>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20"/>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20"/>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520"/>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520"/>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520"/>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20"/>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20"/>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20"/>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520"/>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520"/>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20"/>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20"/>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20"/>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20"/>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520"/>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520"/>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520"/>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20"/>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520"/>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20"/>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520"/>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520"/>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520"/>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520"/>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520"/>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20"/>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20"/>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520"/>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520"/>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520"/>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20"/>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20"/>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20"/>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520"/>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520"/>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520"/>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520"/>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520"/>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520"/>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520"/>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520"/>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520"/>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520"/>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520"/>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520"/>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520"/>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520"/>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520"/>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520"/>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520"/>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20"/>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520"/>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520"/>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20"/>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520"/>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520"/>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520"/>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20"/>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520"/>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520"/>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520"/>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520"/>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520"/>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520"/>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520"/>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520"/>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20"/>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520"/>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520"/>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520"/>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520"/>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520"/>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520"/>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20"/>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520"/>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520"/>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20"/>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520"/>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520"/>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520"/>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20"/>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520"/>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520"/>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520"/>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520"/>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520"/>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520"/>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20"/>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520"/>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520"/>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520"/>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520"/>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520"/>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520"/>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20"/>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20"/>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20"/>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520"/>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520"/>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520"/>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520"/>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520"/>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520"/>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20"/>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520"/>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520"/>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20"/>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520"/>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520"/>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520"/>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520"/>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520"/>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520"/>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520"/>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520"/>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20"/>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20"/>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20"/>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520"/>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520"/>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520"/>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520"/>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520"/>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520"/>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520"/>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520"/>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520"/>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520"/>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520"/>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520"/>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520"/>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520"/>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520"/>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520"/>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520"/>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520"/>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520"/>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520"/>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520"/>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520"/>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520"/>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520"/>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520"/>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520"/>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520"/>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20"/>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520"/>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520"/>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520"/>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520"/>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520"/>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520"/>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520"/>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520"/>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520"/>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520"/>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520"/>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520"/>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520"/>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520"/>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520"/>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520"/>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520"/>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520"/>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520"/>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520"/>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520"/>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520"/>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520"/>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520"/>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520"/>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520"/>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520"/>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520"/>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520"/>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520"/>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520"/>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520"/>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520"/>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520"/>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20"/>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520"/>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520"/>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520"/>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520"/>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520"/>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520"/>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520"/>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520"/>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520"/>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520"/>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520"/>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20"/>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520"/>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520"/>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520"/>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520"/>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520"/>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520"/>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520"/>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520"/>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520"/>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520"/>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520"/>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520"/>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520"/>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520"/>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520"/>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520"/>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520"/>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520"/>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520"/>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520"/>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20"/>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520"/>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520"/>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520"/>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520"/>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520"/>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520"/>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520"/>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520"/>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520"/>
          <p:cNvGrpSpPr/>
          <p:nvPr/>
        </p:nvGrpSpPr>
        <p:grpSpPr>
          <a:xfrm>
            <a:off x="3328308" y="2328019"/>
            <a:ext cx="1022216" cy="1045882"/>
            <a:chOff x="2986200" y="3849900"/>
            <a:chExt cx="1502375" cy="1505300"/>
          </a:xfrm>
        </p:grpSpPr>
        <p:sp>
          <p:nvSpPr>
            <p:cNvPr id="7140" name="Google Shape;7140;p520"/>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520"/>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520"/>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520"/>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520"/>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520"/>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520"/>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520"/>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520"/>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520"/>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520"/>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520"/>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520"/>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520"/>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20"/>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520"/>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520"/>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520"/>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520"/>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520"/>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520"/>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520"/>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520"/>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520"/>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520"/>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520"/>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520"/>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520"/>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520"/>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20"/>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520"/>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520"/>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520"/>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520"/>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520"/>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520"/>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20"/>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520"/>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520"/>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520"/>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520"/>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520"/>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520"/>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520"/>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520"/>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520"/>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520"/>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520"/>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520"/>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20"/>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20"/>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520"/>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520"/>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520"/>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520"/>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520"/>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520"/>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520"/>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520"/>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520"/>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520"/>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520"/>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520"/>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520"/>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520"/>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520"/>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520"/>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520"/>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520"/>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520"/>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520"/>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520"/>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520"/>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520"/>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520"/>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520"/>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520"/>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520"/>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520"/>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520"/>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520"/>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520"/>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520"/>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520"/>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520"/>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520"/>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520"/>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520"/>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520"/>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520"/>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520"/>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520"/>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520"/>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520"/>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520"/>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520"/>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520"/>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520"/>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520"/>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520"/>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520"/>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520"/>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520"/>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520"/>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520"/>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520"/>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520"/>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520"/>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520"/>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520"/>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520"/>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520"/>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520"/>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520"/>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520"/>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520"/>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520"/>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520"/>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520"/>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520"/>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520"/>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520"/>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520"/>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520"/>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520"/>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520"/>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520"/>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520"/>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520"/>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520"/>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520"/>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520"/>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520"/>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520"/>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520"/>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520"/>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520"/>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520"/>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520"/>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520"/>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520"/>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520"/>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520"/>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520"/>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520"/>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520"/>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520"/>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520"/>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520"/>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520"/>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520"/>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520"/>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520"/>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520"/>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520"/>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520"/>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520"/>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520"/>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520"/>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520"/>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520"/>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520"/>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520"/>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520"/>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520"/>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520"/>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520"/>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520"/>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520"/>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520"/>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520"/>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520"/>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520"/>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520"/>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520"/>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520"/>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520"/>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520"/>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520"/>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520"/>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520"/>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520"/>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520"/>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520"/>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520"/>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520"/>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520"/>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520"/>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520"/>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520"/>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520"/>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520"/>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520"/>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520"/>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520"/>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520"/>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520"/>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520"/>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520"/>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520"/>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520"/>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520"/>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520"/>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520"/>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520"/>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520"/>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520"/>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520"/>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520"/>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520"/>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520"/>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520"/>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520"/>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520"/>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520"/>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520"/>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520"/>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520"/>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520"/>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520"/>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520"/>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520"/>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520"/>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520"/>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520"/>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520"/>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520"/>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520"/>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520"/>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520"/>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520"/>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520"/>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520"/>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520"/>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520"/>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520"/>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6" name="Google Shape;7376;p520"/>
          <p:cNvSpPr txBox="1"/>
          <p:nvPr/>
        </p:nvSpPr>
        <p:spPr>
          <a:xfrm>
            <a:off x="2038860" y="3433866"/>
            <a:ext cx="1176000" cy="495300"/>
          </a:xfrm>
          <a:prstGeom prst="rect">
            <a:avLst/>
          </a:prstGeom>
          <a:noFill/>
          <a:ln>
            <a:noFill/>
          </a:ln>
        </p:spPr>
        <p:txBody>
          <a:bodyPr anchorCtr="0" anchor="ctr" bIns="91425" lIns="91425" spcFirstLastPara="1" rIns="91425" wrap="square" tIns="91425">
            <a:noAutofit/>
          </a:bodyPr>
          <a:lstStyle/>
          <a:p>
            <a:pPr indent="0" lvl="0" marL="0" rtl="0" algn="ctr">
              <a:spcBef>
                <a:spcPts val="100"/>
              </a:spcBef>
              <a:spcAft>
                <a:spcPts val="0"/>
              </a:spcAft>
              <a:buClr>
                <a:srgbClr val="434343"/>
              </a:buClr>
              <a:buFont typeface="Arial"/>
              <a:buNone/>
            </a:pPr>
            <a:r>
              <a:rPr b="1" lang="en">
                <a:solidFill>
                  <a:schemeClr val="dk2"/>
                </a:solidFill>
                <a:latin typeface="Open Sans"/>
                <a:ea typeface="Open Sans"/>
                <a:cs typeface="Open Sans"/>
                <a:sym typeface="Open Sans"/>
              </a:rPr>
              <a:t>R-Squared</a:t>
            </a:r>
            <a:endParaRPr b="1">
              <a:solidFill>
                <a:srgbClr val="434343"/>
              </a:solidFill>
              <a:latin typeface="Josefin Slab"/>
              <a:ea typeface="Josefin Slab"/>
              <a:cs typeface="Josefin Slab"/>
              <a:sym typeface="Josefin Slab"/>
            </a:endParaRPr>
          </a:p>
        </p:txBody>
      </p:sp>
      <p:sp>
        <p:nvSpPr>
          <p:cNvPr id="7377" name="Google Shape;7377;p520"/>
          <p:cNvSpPr txBox="1"/>
          <p:nvPr/>
        </p:nvSpPr>
        <p:spPr>
          <a:xfrm>
            <a:off x="3251400" y="3373899"/>
            <a:ext cx="1176000" cy="928800"/>
          </a:xfrm>
          <a:prstGeom prst="rect">
            <a:avLst/>
          </a:prstGeom>
          <a:noFill/>
          <a:ln>
            <a:noFill/>
          </a:ln>
        </p:spPr>
        <p:txBody>
          <a:bodyPr anchorCtr="0" anchor="ctr" bIns="91425" lIns="91425" spcFirstLastPara="1" rIns="91425" wrap="square" tIns="91425">
            <a:noAutofit/>
          </a:bodyPr>
          <a:lstStyle/>
          <a:p>
            <a:pPr indent="0" lvl="0" marL="0" rtl="0" algn="ctr">
              <a:spcBef>
                <a:spcPts val="100"/>
              </a:spcBef>
              <a:spcAft>
                <a:spcPts val="0"/>
              </a:spcAft>
              <a:buClr>
                <a:srgbClr val="434343"/>
              </a:buClr>
              <a:buFont typeface="Arial"/>
              <a:buNone/>
            </a:pPr>
            <a:r>
              <a:rPr b="1" lang="en">
                <a:solidFill>
                  <a:schemeClr val="dk2"/>
                </a:solidFill>
                <a:latin typeface="Open Sans"/>
                <a:ea typeface="Open Sans"/>
                <a:cs typeface="Open Sans"/>
                <a:sym typeface="Open Sans"/>
              </a:rPr>
              <a:t>Mean Squared Error</a:t>
            </a:r>
            <a:endParaRPr b="1">
              <a:solidFill>
                <a:srgbClr val="434343"/>
              </a:solidFill>
              <a:latin typeface="Josefin Slab"/>
              <a:ea typeface="Josefin Slab"/>
              <a:cs typeface="Josefin Slab"/>
              <a:sym typeface="Josefin Slab"/>
            </a:endParaRPr>
          </a:p>
        </p:txBody>
      </p:sp>
      <p:sp>
        <p:nvSpPr>
          <p:cNvPr id="7378" name="Google Shape;7378;p520"/>
          <p:cNvSpPr txBox="1"/>
          <p:nvPr/>
        </p:nvSpPr>
        <p:spPr>
          <a:xfrm>
            <a:off x="6447709" y="3565842"/>
            <a:ext cx="1176000" cy="495300"/>
          </a:xfrm>
          <a:prstGeom prst="rect">
            <a:avLst/>
          </a:prstGeom>
          <a:noFill/>
          <a:ln>
            <a:noFill/>
          </a:ln>
        </p:spPr>
        <p:txBody>
          <a:bodyPr anchorCtr="0" anchor="ctr" bIns="91425" lIns="91425" spcFirstLastPara="1" rIns="91425" wrap="square" tIns="91425">
            <a:noAutofit/>
          </a:bodyPr>
          <a:lstStyle/>
          <a:p>
            <a:pPr indent="0" lvl="0" marL="0" rtl="0" algn="ctr">
              <a:spcBef>
                <a:spcPts val="100"/>
              </a:spcBef>
              <a:spcAft>
                <a:spcPts val="0"/>
              </a:spcAft>
              <a:buClr>
                <a:srgbClr val="434343"/>
              </a:buClr>
              <a:buFont typeface="Arial"/>
              <a:buNone/>
            </a:pPr>
            <a:r>
              <a:rPr b="1" lang="en">
                <a:solidFill>
                  <a:schemeClr val="dk2"/>
                </a:solidFill>
                <a:latin typeface="Open Sans"/>
                <a:ea typeface="Open Sans"/>
                <a:cs typeface="Open Sans"/>
                <a:sym typeface="Open Sans"/>
              </a:rPr>
              <a:t>R-Squared</a:t>
            </a:r>
            <a:endParaRPr b="1">
              <a:solidFill>
                <a:schemeClr val="dk2"/>
              </a:solidFill>
              <a:latin typeface="Open Sans"/>
              <a:ea typeface="Open Sans"/>
              <a:cs typeface="Open Sans"/>
              <a:sym typeface="Open Sans"/>
            </a:endParaRPr>
          </a:p>
        </p:txBody>
      </p:sp>
      <p:sp>
        <p:nvSpPr>
          <p:cNvPr id="7379" name="Google Shape;7379;p520"/>
          <p:cNvSpPr txBox="1"/>
          <p:nvPr/>
        </p:nvSpPr>
        <p:spPr>
          <a:xfrm>
            <a:off x="5163707" y="1822216"/>
            <a:ext cx="3019200" cy="620400"/>
          </a:xfrm>
          <a:prstGeom prst="rect">
            <a:avLst/>
          </a:prstGeom>
          <a:noFill/>
          <a:ln>
            <a:noFill/>
          </a:ln>
        </p:spPr>
        <p:txBody>
          <a:bodyPr anchorCtr="0" anchor="ctr" bIns="91425" lIns="91425" spcFirstLastPara="1" rIns="137150" wrap="square" tIns="91425">
            <a:noAutofit/>
          </a:bodyPr>
          <a:lstStyle/>
          <a:p>
            <a:pPr indent="0" lvl="0" marL="0" rtl="0" algn="ctr">
              <a:spcBef>
                <a:spcPts val="0"/>
              </a:spcBef>
              <a:spcAft>
                <a:spcPts val="0"/>
              </a:spcAft>
              <a:buNone/>
            </a:pPr>
            <a:r>
              <a:rPr lang="en" sz="3000">
                <a:solidFill>
                  <a:schemeClr val="accent1"/>
                </a:solidFill>
                <a:latin typeface="Oswald Medium"/>
                <a:ea typeface="Oswald Medium"/>
                <a:cs typeface="Oswald Medium"/>
                <a:sym typeface="Oswald Medium"/>
              </a:rPr>
              <a:t>White</a:t>
            </a:r>
            <a:r>
              <a:rPr lang="en" sz="3000">
                <a:solidFill>
                  <a:schemeClr val="accent1"/>
                </a:solidFill>
                <a:latin typeface="Oswald Medium"/>
                <a:ea typeface="Oswald Medium"/>
                <a:cs typeface="Oswald Medium"/>
                <a:sym typeface="Oswald Medium"/>
              </a:rPr>
              <a:t> Wines</a:t>
            </a:r>
            <a:endParaRPr sz="3000">
              <a:solidFill>
                <a:schemeClr val="accent4"/>
              </a:solidFill>
              <a:latin typeface="Oswald Medium"/>
              <a:ea typeface="Oswald Medium"/>
              <a:cs typeface="Oswald Medium"/>
              <a:sym typeface="Oswald Medium"/>
            </a:endParaRPr>
          </a:p>
        </p:txBody>
      </p:sp>
      <p:grpSp>
        <p:nvGrpSpPr>
          <p:cNvPr id="7380" name="Google Shape;7380;p520"/>
          <p:cNvGrpSpPr/>
          <p:nvPr/>
        </p:nvGrpSpPr>
        <p:grpSpPr>
          <a:xfrm>
            <a:off x="2115757" y="2328019"/>
            <a:ext cx="1022216" cy="1045882"/>
            <a:chOff x="2986200" y="3849900"/>
            <a:chExt cx="1502375" cy="1505300"/>
          </a:xfrm>
        </p:grpSpPr>
        <p:sp>
          <p:nvSpPr>
            <p:cNvPr id="7381" name="Google Shape;7381;p520"/>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520"/>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520"/>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520"/>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520"/>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520"/>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520"/>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520"/>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520"/>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520"/>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520"/>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520"/>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520"/>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520"/>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520"/>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520"/>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520"/>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520"/>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520"/>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520"/>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520"/>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520"/>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520"/>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520"/>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520"/>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520"/>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520"/>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520"/>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520"/>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520"/>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520"/>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520"/>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520"/>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520"/>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520"/>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520"/>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520"/>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520"/>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520"/>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520"/>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520"/>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520"/>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520"/>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520"/>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520"/>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520"/>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520"/>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520"/>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520"/>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520"/>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520"/>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520"/>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520"/>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520"/>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520"/>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520"/>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520"/>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520"/>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520"/>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520"/>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520"/>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520"/>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520"/>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520"/>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520"/>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520"/>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520"/>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520"/>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520"/>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520"/>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520"/>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520"/>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520"/>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520"/>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520"/>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520"/>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520"/>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520"/>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520"/>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520"/>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520"/>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520"/>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520"/>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520"/>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520"/>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520"/>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520"/>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520"/>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520"/>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520"/>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520"/>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520"/>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520"/>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520"/>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520"/>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520"/>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520"/>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520"/>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520"/>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520"/>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520"/>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520"/>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520"/>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520"/>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520"/>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520"/>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520"/>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520"/>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520"/>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520"/>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520"/>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520"/>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520"/>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520"/>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520"/>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520"/>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520"/>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520"/>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520"/>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520"/>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520"/>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520"/>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520"/>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520"/>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520"/>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520"/>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520"/>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520"/>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520"/>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520"/>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520"/>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520"/>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520"/>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520"/>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520"/>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520"/>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520"/>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520"/>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520"/>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520"/>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520"/>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520"/>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520"/>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520"/>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520"/>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520"/>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520"/>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520"/>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520"/>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520"/>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520"/>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520"/>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520"/>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520"/>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520"/>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520"/>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520"/>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520"/>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520"/>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520"/>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520"/>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520"/>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520"/>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520"/>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520"/>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520"/>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520"/>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520"/>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520"/>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520"/>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520"/>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520"/>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520"/>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520"/>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520"/>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520"/>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520"/>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520"/>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520"/>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520"/>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520"/>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520"/>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520"/>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520"/>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520"/>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520"/>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520"/>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520"/>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520"/>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520"/>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520"/>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520"/>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520"/>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520"/>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520"/>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520"/>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520"/>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520"/>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520"/>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520"/>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520"/>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520"/>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520"/>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520"/>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520"/>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520"/>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520"/>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520"/>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520"/>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520"/>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520"/>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520"/>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520"/>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520"/>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520"/>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520"/>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520"/>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520"/>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520"/>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520"/>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520"/>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520"/>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520"/>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520"/>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520"/>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520"/>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520"/>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520"/>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520"/>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520"/>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520"/>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520"/>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520"/>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520"/>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520"/>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520"/>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7" name="Google Shape;7617;p520"/>
          <p:cNvSpPr txBox="1"/>
          <p:nvPr/>
        </p:nvSpPr>
        <p:spPr>
          <a:xfrm>
            <a:off x="7659138" y="3507349"/>
            <a:ext cx="1176000" cy="928800"/>
          </a:xfrm>
          <a:prstGeom prst="rect">
            <a:avLst/>
          </a:prstGeom>
          <a:noFill/>
          <a:ln>
            <a:noFill/>
          </a:ln>
        </p:spPr>
        <p:txBody>
          <a:bodyPr anchorCtr="0" anchor="ctr" bIns="91425" lIns="91425" spcFirstLastPara="1" rIns="91425" wrap="square" tIns="91425">
            <a:noAutofit/>
          </a:bodyPr>
          <a:lstStyle/>
          <a:p>
            <a:pPr indent="0" lvl="0" marL="0" rtl="0" algn="ctr">
              <a:spcBef>
                <a:spcPts val="100"/>
              </a:spcBef>
              <a:spcAft>
                <a:spcPts val="0"/>
              </a:spcAft>
              <a:buClr>
                <a:srgbClr val="434343"/>
              </a:buClr>
              <a:buFont typeface="Arial"/>
              <a:buNone/>
            </a:pPr>
            <a:r>
              <a:rPr b="1" lang="en">
                <a:solidFill>
                  <a:schemeClr val="dk2"/>
                </a:solidFill>
                <a:latin typeface="Open Sans"/>
                <a:ea typeface="Open Sans"/>
                <a:cs typeface="Open Sans"/>
                <a:sym typeface="Open Sans"/>
              </a:rPr>
              <a:t>Mean Squared Error</a:t>
            </a:r>
            <a:endParaRPr b="1">
              <a:solidFill>
                <a:srgbClr val="434343"/>
              </a:solidFill>
              <a:latin typeface="Josefin Slab"/>
              <a:ea typeface="Josefin Slab"/>
              <a:cs typeface="Josefin Slab"/>
              <a:sym typeface="Josefin Slab"/>
            </a:endParaRPr>
          </a:p>
        </p:txBody>
      </p:sp>
      <p:sp>
        <p:nvSpPr>
          <p:cNvPr id="7618" name="Google Shape;7618;p520"/>
          <p:cNvSpPr txBox="1"/>
          <p:nvPr>
            <p:ph idx="4294967295" type="title"/>
          </p:nvPr>
        </p:nvSpPr>
        <p:spPr>
          <a:xfrm>
            <a:off x="2192601" y="2644850"/>
            <a:ext cx="8685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0.4032</a:t>
            </a:r>
            <a:endParaRPr sz="1800"/>
          </a:p>
        </p:txBody>
      </p:sp>
      <p:sp>
        <p:nvSpPr>
          <p:cNvPr id="7619" name="Google Shape;7619;p520"/>
          <p:cNvSpPr txBox="1"/>
          <p:nvPr>
            <p:ph idx="4294967295" type="title"/>
          </p:nvPr>
        </p:nvSpPr>
        <p:spPr>
          <a:xfrm>
            <a:off x="3405151" y="2644850"/>
            <a:ext cx="8685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0.3900</a:t>
            </a:r>
            <a:endParaRPr sz="1800"/>
          </a:p>
        </p:txBody>
      </p:sp>
      <p:sp>
        <p:nvSpPr>
          <p:cNvPr id="7620" name="Google Shape;7620;p520"/>
          <p:cNvSpPr txBox="1"/>
          <p:nvPr>
            <p:ph idx="4294967295" type="title"/>
          </p:nvPr>
        </p:nvSpPr>
        <p:spPr>
          <a:xfrm>
            <a:off x="6601451" y="2768913"/>
            <a:ext cx="8685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0.2652</a:t>
            </a:r>
            <a:endParaRPr sz="1800"/>
          </a:p>
        </p:txBody>
      </p:sp>
      <p:sp>
        <p:nvSpPr>
          <p:cNvPr id="7621" name="Google Shape;7621;p520"/>
          <p:cNvSpPr txBox="1"/>
          <p:nvPr>
            <p:ph idx="4294967295" type="title"/>
          </p:nvPr>
        </p:nvSpPr>
        <p:spPr>
          <a:xfrm>
            <a:off x="7812888" y="2768863"/>
            <a:ext cx="8685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0.5690</a:t>
            </a:r>
            <a:endParaRPr sz="1800"/>
          </a:p>
        </p:txBody>
      </p:sp>
      <p:sp>
        <p:nvSpPr>
          <p:cNvPr id="7622" name="Google Shape;7622;p520"/>
          <p:cNvSpPr txBox="1"/>
          <p:nvPr>
            <p:ph idx="4294967295" type="subTitle"/>
          </p:nvPr>
        </p:nvSpPr>
        <p:spPr>
          <a:xfrm>
            <a:off x="5119300" y="3771800"/>
            <a:ext cx="1356900" cy="104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Oswald"/>
                <a:ea typeface="Oswald"/>
                <a:cs typeface="Oswald"/>
                <a:sym typeface="Oswald"/>
              </a:rPr>
              <a:t>Less</a:t>
            </a:r>
            <a:endParaRPr b="1" sz="2000">
              <a:solidFill>
                <a:schemeClr val="accent1"/>
              </a:solidFill>
              <a:latin typeface="Oswald"/>
              <a:ea typeface="Oswald"/>
              <a:cs typeface="Oswald"/>
              <a:sym typeface="Oswald"/>
            </a:endParaRPr>
          </a:p>
          <a:p>
            <a:pPr indent="0" lvl="0" marL="0" rtl="0" algn="ctr">
              <a:spcBef>
                <a:spcPts val="0"/>
              </a:spcBef>
              <a:spcAft>
                <a:spcPts val="0"/>
              </a:spcAft>
              <a:buNone/>
            </a:pPr>
            <a:r>
              <a:rPr lang="en" sz="2000">
                <a:solidFill>
                  <a:schemeClr val="accent1"/>
                </a:solidFill>
                <a:latin typeface="Oswald"/>
                <a:ea typeface="Oswald"/>
                <a:cs typeface="Oswald"/>
                <a:sym typeface="Oswald"/>
              </a:rPr>
              <a:t>accurate model</a:t>
            </a:r>
            <a:endParaRPr>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6" name="Shape 7626"/>
        <p:cNvGrpSpPr/>
        <p:nvPr/>
      </p:nvGrpSpPr>
      <p:grpSpPr>
        <a:xfrm>
          <a:off x="0" y="0"/>
          <a:ext cx="0" cy="0"/>
          <a:chOff x="0" y="0"/>
          <a:chExt cx="0" cy="0"/>
        </a:xfrm>
      </p:grpSpPr>
      <p:sp>
        <p:nvSpPr>
          <p:cNvPr id="7627" name="Google Shape;7627;p521"/>
          <p:cNvSpPr txBox="1"/>
          <p:nvPr>
            <p:ph idx="1" type="subTitle"/>
          </p:nvPr>
        </p:nvSpPr>
        <p:spPr>
          <a:xfrm>
            <a:off x="1185624" y="1833725"/>
            <a:ext cx="2490600" cy="80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t>With an accuracy of </a:t>
            </a:r>
            <a:r>
              <a:rPr b="1" lang="en" sz="1500">
                <a:solidFill>
                  <a:schemeClr val="dk1"/>
                </a:solidFill>
              </a:rPr>
              <a:t>.57</a:t>
            </a:r>
            <a:r>
              <a:rPr lang="en" sz="1500"/>
              <a:t>, training on these 2 </a:t>
            </a:r>
            <a:r>
              <a:rPr lang="en" sz="1500"/>
              <a:t>features</a:t>
            </a:r>
            <a:r>
              <a:rPr lang="en" sz="1500"/>
              <a:t> reduces accuracy by only </a:t>
            </a:r>
            <a:r>
              <a:rPr b="1" lang="en" sz="1500">
                <a:solidFill>
                  <a:schemeClr val="dk1"/>
                </a:solidFill>
              </a:rPr>
              <a:t>15%</a:t>
            </a:r>
            <a:r>
              <a:rPr lang="en" sz="1500"/>
              <a:t>.</a:t>
            </a:r>
            <a:endParaRPr sz="1500"/>
          </a:p>
        </p:txBody>
      </p:sp>
      <p:sp>
        <p:nvSpPr>
          <p:cNvPr id="7628" name="Google Shape;7628;p521"/>
          <p:cNvSpPr txBox="1"/>
          <p:nvPr>
            <p:ph type="title"/>
          </p:nvPr>
        </p:nvSpPr>
        <p:spPr>
          <a:xfrm>
            <a:off x="713225" y="387100"/>
            <a:ext cx="77175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Alcohol &amp; Density</a:t>
            </a:r>
            <a:endParaRPr/>
          </a:p>
        </p:txBody>
      </p:sp>
      <p:grpSp>
        <p:nvGrpSpPr>
          <p:cNvPr id="7629" name="Google Shape;7629;p521"/>
          <p:cNvGrpSpPr/>
          <p:nvPr/>
        </p:nvGrpSpPr>
        <p:grpSpPr>
          <a:xfrm>
            <a:off x="5206111" y="1770347"/>
            <a:ext cx="399627" cy="1198934"/>
            <a:chOff x="1697158" y="1790739"/>
            <a:chExt cx="348745" cy="822596"/>
          </a:xfrm>
        </p:grpSpPr>
        <p:sp>
          <p:nvSpPr>
            <p:cNvPr id="7630" name="Google Shape;7630;p521"/>
            <p:cNvSpPr/>
            <p:nvPr/>
          </p:nvSpPr>
          <p:spPr>
            <a:xfrm>
              <a:off x="1697158" y="1790739"/>
              <a:ext cx="348745" cy="507818"/>
            </a:xfrm>
            <a:custGeom>
              <a:rect b="b" l="l" r="r" t="t"/>
              <a:pathLst>
                <a:path extrusionOk="0" h="15012" w="10308">
                  <a:moveTo>
                    <a:pt x="0" y="0"/>
                  </a:moveTo>
                  <a:lnTo>
                    <a:pt x="0" y="9874"/>
                  </a:lnTo>
                  <a:cubicBezTo>
                    <a:pt x="0" y="12476"/>
                    <a:pt x="2002" y="14678"/>
                    <a:pt x="4604" y="14978"/>
                  </a:cubicBezTo>
                  <a:cubicBezTo>
                    <a:pt x="4771" y="15011"/>
                    <a:pt x="4971" y="15011"/>
                    <a:pt x="5137" y="15011"/>
                  </a:cubicBezTo>
                  <a:cubicBezTo>
                    <a:pt x="8006" y="15011"/>
                    <a:pt x="10308" y="12710"/>
                    <a:pt x="10308" y="9874"/>
                  </a:cubicBezTo>
                  <a:lnTo>
                    <a:pt x="103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521"/>
            <p:cNvSpPr/>
            <p:nvPr/>
          </p:nvSpPr>
          <p:spPr>
            <a:xfrm>
              <a:off x="1852885" y="2251119"/>
              <a:ext cx="36167" cy="347578"/>
            </a:xfrm>
            <a:custGeom>
              <a:rect b="b" l="l" r="r" t="t"/>
              <a:pathLst>
                <a:path extrusionOk="0" h="10275" w="1069">
                  <a:moveTo>
                    <a:pt x="1" y="0"/>
                  </a:moveTo>
                  <a:lnTo>
                    <a:pt x="1" y="10274"/>
                  </a:lnTo>
                  <a:lnTo>
                    <a:pt x="1068" y="10274"/>
                  </a:lnTo>
                  <a:lnTo>
                    <a:pt x="10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521"/>
            <p:cNvSpPr/>
            <p:nvPr/>
          </p:nvSpPr>
          <p:spPr>
            <a:xfrm>
              <a:off x="1753589" y="2576091"/>
              <a:ext cx="235880" cy="37244"/>
            </a:xfrm>
            <a:custGeom>
              <a:rect b="b" l="l" r="r" t="t"/>
              <a:pathLst>
                <a:path extrusionOk="0" h="1101" w="6972">
                  <a:moveTo>
                    <a:pt x="0" y="0"/>
                  </a:moveTo>
                  <a:lnTo>
                    <a:pt x="0" y="1101"/>
                  </a:lnTo>
                  <a:lnTo>
                    <a:pt x="6972" y="1101"/>
                  </a:lnTo>
                  <a:lnTo>
                    <a:pt x="69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521"/>
            <p:cNvSpPr/>
            <p:nvPr/>
          </p:nvSpPr>
          <p:spPr>
            <a:xfrm>
              <a:off x="1758089" y="1961124"/>
              <a:ext cx="225764" cy="260675"/>
            </a:xfrm>
            <a:custGeom>
              <a:rect b="b" l="l" r="r" t="t"/>
              <a:pathLst>
                <a:path extrusionOk="0" h="7706" w="6673">
                  <a:moveTo>
                    <a:pt x="1" y="0"/>
                  </a:moveTo>
                  <a:lnTo>
                    <a:pt x="1" y="4370"/>
                  </a:lnTo>
                  <a:cubicBezTo>
                    <a:pt x="1" y="6205"/>
                    <a:pt x="1502" y="7706"/>
                    <a:pt x="3336" y="7706"/>
                  </a:cubicBezTo>
                  <a:cubicBezTo>
                    <a:pt x="5204" y="7706"/>
                    <a:pt x="6672" y="6205"/>
                    <a:pt x="6672" y="4370"/>
                  </a:cubicBezTo>
                  <a:lnTo>
                    <a:pt x="66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521"/>
          <p:cNvGrpSpPr/>
          <p:nvPr/>
        </p:nvGrpSpPr>
        <p:grpSpPr>
          <a:xfrm>
            <a:off x="4595700" y="1078354"/>
            <a:ext cx="441114" cy="1879269"/>
            <a:chOff x="1164479" y="1257023"/>
            <a:chExt cx="405212" cy="1342815"/>
          </a:xfrm>
        </p:grpSpPr>
        <p:sp>
          <p:nvSpPr>
            <p:cNvPr id="7635" name="Google Shape;7635;p521"/>
            <p:cNvSpPr/>
            <p:nvPr/>
          </p:nvSpPr>
          <p:spPr>
            <a:xfrm>
              <a:off x="1164479" y="1330359"/>
              <a:ext cx="405212" cy="1269478"/>
            </a:xfrm>
            <a:custGeom>
              <a:rect b="b" l="l" r="r" t="t"/>
              <a:pathLst>
                <a:path extrusionOk="0" h="37528" w="11977">
                  <a:moveTo>
                    <a:pt x="3704" y="1"/>
                  </a:moveTo>
                  <a:lnTo>
                    <a:pt x="3704" y="3570"/>
                  </a:lnTo>
                  <a:cubicBezTo>
                    <a:pt x="3704" y="5905"/>
                    <a:pt x="3303" y="8207"/>
                    <a:pt x="2569" y="10408"/>
                  </a:cubicBezTo>
                  <a:lnTo>
                    <a:pt x="1435" y="13844"/>
                  </a:lnTo>
                  <a:lnTo>
                    <a:pt x="768" y="15812"/>
                  </a:lnTo>
                  <a:cubicBezTo>
                    <a:pt x="301" y="17180"/>
                    <a:pt x="34" y="18647"/>
                    <a:pt x="34" y="20115"/>
                  </a:cubicBezTo>
                  <a:lnTo>
                    <a:pt x="1" y="35726"/>
                  </a:lnTo>
                  <a:cubicBezTo>
                    <a:pt x="1" y="36694"/>
                    <a:pt x="801" y="37528"/>
                    <a:pt x="1802" y="37528"/>
                  </a:cubicBezTo>
                  <a:lnTo>
                    <a:pt x="10208" y="37528"/>
                  </a:lnTo>
                  <a:cubicBezTo>
                    <a:pt x="11176" y="37494"/>
                    <a:pt x="11976" y="36694"/>
                    <a:pt x="11976" y="35693"/>
                  </a:cubicBezTo>
                  <a:lnTo>
                    <a:pt x="11976" y="19581"/>
                  </a:lnTo>
                  <a:cubicBezTo>
                    <a:pt x="11976" y="18414"/>
                    <a:pt x="11809" y="17213"/>
                    <a:pt x="11509" y="16079"/>
                  </a:cubicBezTo>
                  <a:lnTo>
                    <a:pt x="10875" y="13844"/>
                  </a:lnTo>
                  <a:lnTo>
                    <a:pt x="9808" y="9841"/>
                  </a:lnTo>
                  <a:cubicBezTo>
                    <a:pt x="9308" y="8006"/>
                    <a:pt x="9041" y="6105"/>
                    <a:pt x="9041" y="4204"/>
                  </a:cubicBezTo>
                  <a:lnTo>
                    <a:pt x="90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521"/>
            <p:cNvSpPr/>
            <p:nvPr/>
          </p:nvSpPr>
          <p:spPr>
            <a:xfrm>
              <a:off x="1273817" y="1257023"/>
              <a:ext cx="215581" cy="85787"/>
            </a:xfrm>
            <a:custGeom>
              <a:rect b="b" l="l" r="r" t="t"/>
              <a:pathLst>
                <a:path extrusionOk="0" h="2536" w="6372">
                  <a:moveTo>
                    <a:pt x="801" y="1"/>
                  </a:moveTo>
                  <a:cubicBezTo>
                    <a:pt x="367" y="1"/>
                    <a:pt x="0" y="367"/>
                    <a:pt x="0" y="834"/>
                  </a:cubicBezTo>
                  <a:lnTo>
                    <a:pt x="0" y="1702"/>
                  </a:lnTo>
                  <a:cubicBezTo>
                    <a:pt x="0" y="2069"/>
                    <a:pt x="234" y="2369"/>
                    <a:pt x="568" y="2502"/>
                  </a:cubicBezTo>
                  <a:cubicBezTo>
                    <a:pt x="634" y="2502"/>
                    <a:pt x="734" y="2536"/>
                    <a:pt x="801" y="2536"/>
                  </a:cubicBezTo>
                  <a:lnTo>
                    <a:pt x="5571" y="2536"/>
                  </a:lnTo>
                  <a:cubicBezTo>
                    <a:pt x="5705" y="2536"/>
                    <a:pt x="5805" y="2502"/>
                    <a:pt x="5905" y="2436"/>
                  </a:cubicBezTo>
                  <a:cubicBezTo>
                    <a:pt x="6205" y="2302"/>
                    <a:pt x="6372" y="2035"/>
                    <a:pt x="6372" y="1702"/>
                  </a:cubicBezTo>
                  <a:lnTo>
                    <a:pt x="6372" y="834"/>
                  </a:lnTo>
                  <a:cubicBezTo>
                    <a:pt x="6372" y="367"/>
                    <a:pt x="6038" y="34"/>
                    <a:pt x="5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521"/>
            <p:cNvSpPr/>
            <p:nvPr/>
          </p:nvSpPr>
          <p:spPr>
            <a:xfrm>
              <a:off x="1222062" y="2057629"/>
              <a:ext cx="290046" cy="430492"/>
            </a:xfrm>
            <a:custGeom>
              <a:rect b="b" l="l" r="r" t="t"/>
              <a:pathLst>
                <a:path extrusionOk="0" h="6372" w="8573">
                  <a:moveTo>
                    <a:pt x="0" y="0"/>
                  </a:moveTo>
                  <a:lnTo>
                    <a:pt x="0" y="6371"/>
                  </a:lnTo>
                  <a:lnTo>
                    <a:pt x="8573" y="6371"/>
                  </a:lnTo>
                  <a:lnTo>
                    <a:pt x="85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8" name="Google Shape;7638;p521"/>
          <p:cNvSpPr txBox="1"/>
          <p:nvPr/>
        </p:nvSpPr>
        <p:spPr>
          <a:xfrm>
            <a:off x="4487256" y="1034163"/>
            <a:ext cx="3019200" cy="620400"/>
          </a:xfrm>
          <a:prstGeom prst="rect">
            <a:avLst/>
          </a:prstGeom>
          <a:noFill/>
          <a:ln>
            <a:noFill/>
          </a:ln>
        </p:spPr>
        <p:txBody>
          <a:bodyPr anchorCtr="0" anchor="ctr" bIns="91425" lIns="91425" spcFirstLastPara="1" rIns="137150" wrap="square" tIns="91425">
            <a:noAutofit/>
          </a:bodyPr>
          <a:lstStyle/>
          <a:p>
            <a:pPr indent="0" lvl="0" marL="0" rtl="0" algn="ctr">
              <a:spcBef>
                <a:spcPts val="0"/>
              </a:spcBef>
              <a:spcAft>
                <a:spcPts val="0"/>
              </a:spcAft>
              <a:buNone/>
            </a:pPr>
            <a:r>
              <a:rPr lang="en" sz="3000">
                <a:solidFill>
                  <a:schemeClr val="accent1"/>
                </a:solidFill>
                <a:latin typeface="Oswald Medium"/>
                <a:ea typeface="Oswald Medium"/>
                <a:cs typeface="Oswald Medium"/>
                <a:sym typeface="Oswald Medium"/>
              </a:rPr>
              <a:t>Red Wines</a:t>
            </a:r>
            <a:endParaRPr sz="3000">
              <a:solidFill>
                <a:schemeClr val="accent4"/>
              </a:solidFill>
              <a:latin typeface="Oswald Medium"/>
              <a:ea typeface="Oswald Medium"/>
              <a:cs typeface="Oswald Medium"/>
              <a:sym typeface="Oswald Medium"/>
            </a:endParaRPr>
          </a:p>
        </p:txBody>
      </p:sp>
      <p:grpSp>
        <p:nvGrpSpPr>
          <p:cNvPr id="7639" name="Google Shape;7639;p521"/>
          <p:cNvGrpSpPr/>
          <p:nvPr/>
        </p:nvGrpSpPr>
        <p:grpSpPr>
          <a:xfrm>
            <a:off x="5216895" y="3778992"/>
            <a:ext cx="399627" cy="1198934"/>
            <a:chOff x="5564884" y="3579989"/>
            <a:chExt cx="348745" cy="822596"/>
          </a:xfrm>
        </p:grpSpPr>
        <p:sp>
          <p:nvSpPr>
            <p:cNvPr id="7640" name="Google Shape;7640;p521"/>
            <p:cNvSpPr/>
            <p:nvPr/>
          </p:nvSpPr>
          <p:spPr>
            <a:xfrm>
              <a:off x="5564884" y="3579989"/>
              <a:ext cx="348745" cy="507818"/>
            </a:xfrm>
            <a:custGeom>
              <a:rect b="b" l="l" r="r" t="t"/>
              <a:pathLst>
                <a:path extrusionOk="0" h="15012" w="10308">
                  <a:moveTo>
                    <a:pt x="0" y="0"/>
                  </a:moveTo>
                  <a:lnTo>
                    <a:pt x="0" y="9874"/>
                  </a:lnTo>
                  <a:cubicBezTo>
                    <a:pt x="0" y="12476"/>
                    <a:pt x="2002" y="14678"/>
                    <a:pt x="4604" y="14978"/>
                  </a:cubicBezTo>
                  <a:cubicBezTo>
                    <a:pt x="4771" y="15011"/>
                    <a:pt x="4971" y="15011"/>
                    <a:pt x="5137" y="15011"/>
                  </a:cubicBezTo>
                  <a:cubicBezTo>
                    <a:pt x="8006" y="15011"/>
                    <a:pt x="10308" y="12710"/>
                    <a:pt x="10308" y="9874"/>
                  </a:cubicBezTo>
                  <a:lnTo>
                    <a:pt x="103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521"/>
            <p:cNvSpPr/>
            <p:nvPr/>
          </p:nvSpPr>
          <p:spPr>
            <a:xfrm>
              <a:off x="5720611" y="4040369"/>
              <a:ext cx="36167" cy="347578"/>
            </a:xfrm>
            <a:custGeom>
              <a:rect b="b" l="l" r="r" t="t"/>
              <a:pathLst>
                <a:path extrusionOk="0" h="10275" w="1069">
                  <a:moveTo>
                    <a:pt x="1" y="0"/>
                  </a:moveTo>
                  <a:lnTo>
                    <a:pt x="1" y="10274"/>
                  </a:lnTo>
                  <a:lnTo>
                    <a:pt x="1068" y="10274"/>
                  </a:lnTo>
                  <a:lnTo>
                    <a:pt x="10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521"/>
            <p:cNvSpPr/>
            <p:nvPr/>
          </p:nvSpPr>
          <p:spPr>
            <a:xfrm>
              <a:off x="5621315" y="4365341"/>
              <a:ext cx="235880" cy="37244"/>
            </a:xfrm>
            <a:custGeom>
              <a:rect b="b" l="l" r="r" t="t"/>
              <a:pathLst>
                <a:path extrusionOk="0" h="1101" w="6972">
                  <a:moveTo>
                    <a:pt x="0" y="0"/>
                  </a:moveTo>
                  <a:lnTo>
                    <a:pt x="0" y="1101"/>
                  </a:lnTo>
                  <a:lnTo>
                    <a:pt x="6972" y="1101"/>
                  </a:lnTo>
                  <a:lnTo>
                    <a:pt x="69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521"/>
            <p:cNvSpPr/>
            <p:nvPr/>
          </p:nvSpPr>
          <p:spPr>
            <a:xfrm>
              <a:off x="5625815" y="3750373"/>
              <a:ext cx="225764" cy="260675"/>
            </a:xfrm>
            <a:custGeom>
              <a:rect b="b" l="l" r="r" t="t"/>
              <a:pathLst>
                <a:path extrusionOk="0" h="7706" w="6673">
                  <a:moveTo>
                    <a:pt x="1" y="0"/>
                  </a:moveTo>
                  <a:lnTo>
                    <a:pt x="1" y="4370"/>
                  </a:lnTo>
                  <a:cubicBezTo>
                    <a:pt x="1" y="6205"/>
                    <a:pt x="1502" y="7706"/>
                    <a:pt x="3336" y="7706"/>
                  </a:cubicBezTo>
                  <a:cubicBezTo>
                    <a:pt x="5204" y="7706"/>
                    <a:pt x="6672" y="6205"/>
                    <a:pt x="6672" y="4370"/>
                  </a:cubicBezTo>
                  <a:lnTo>
                    <a:pt x="6672"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521"/>
          <p:cNvGrpSpPr/>
          <p:nvPr/>
        </p:nvGrpSpPr>
        <p:grpSpPr>
          <a:xfrm>
            <a:off x="4606473" y="3105052"/>
            <a:ext cx="441114" cy="1873420"/>
            <a:chOff x="5032205" y="3053020"/>
            <a:chExt cx="405212" cy="1352943"/>
          </a:xfrm>
        </p:grpSpPr>
        <p:sp>
          <p:nvSpPr>
            <p:cNvPr id="7645" name="Google Shape;7645;p521"/>
            <p:cNvSpPr/>
            <p:nvPr/>
          </p:nvSpPr>
          <p:spPr>
            <a:xfrm>
              <a:off x="5032205" y="3136485"/>
              <a:ext cx="405212" cy="1269478"/>
            </a:xfrm>
            <a:custGeom>
              <a:rect b="b" l="l" r="r" t="t"/>
              <a:pathLst>
                <a:path extrusionOk="0" h="37528" w="11977">
                  <a:moveTo>
                    <a:pt x="3704" y="1"/>
                  </a:moveTo>
                  <a:lnTo>
                    <a:pt x="3704" y="3570"/>
                  </a:lnTo>
                  <a:cubicBezTo>
                    <a:pt x="3704" y="5905"/>
                    <a:pt x="3303" y="8207"/>
                    <a:pt x="2569" y="10408"/>
                  </a:cubicBezTo>
                  <a:lnTo>
                    <a:pt x="1435" y="13844"/>
                  </a:lnTo>
                  <a:lnTo>
                    <a:pt x="768" y="15812"/>
                  </a:lnTo>
                  <a:cubicBezTo>
                    <a:pt x="301" y="17180"/>
                    <a:pt x="34" y="18647"/>
                    <a:pt x="34" y="20115"/>
                  </a:cubicBezTo>
                  <a:lnTo>
                    <a:pt x="1" y="35726"/>
                  </a:lnTo>
                  <a:cubicBezTo>
                    <a:pt x="1" y="36694"/>
                    <a:pt x="801" y="37528"/>
                    <a:pt x="1802" y="37528"/>
                  </a:cubicBezTo>
                  <a:lnTo>
                    <a:pt x="10208" y="37528"/>
                  </a:lnTo>
                  <a:cubicBezTo>
                    <a:pt x="11176" y="37494"/>
                    <a:pt x="11976" y="36694"/>
                    <a:pt x="11976" y="35693"/>
                  </a:cubicBezTo>
                  <a:lnTo>
                    <a:pt x="11976" y="19581"/>
                  </a:lnTo>
                  <a:cubicBezTo>
                    <a:pt x="11976" y="18414"/>
                    <a:pt x="11809" y="17213"/>
                    <a:pt x="11509" y="16079"/>
                  </a:cubicBezTo>
                  <a:lnTo>
                    <a:pt x="10875" y="13844"/>
                  </a:lnTo>
                  <a:lnTo>
                    <a:pt x="9808" y="9841"/>
                  </a:lnTo>
                  <a:cubicBezTo>
                    <a:pt x="9308" y="8006"/>
                    <a:pt x="9041" y="6105"/>
                    <a:pt x="9041" y="4204"/>
                  </a:cubicBezTo>
                  <a:lnTo>
                    <a:pt x="90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521"/>
            <p:cNvSpPr/>
            <p:nvPr/>
          </p:nvSpPr>
          <p:spPr>
            <a:xfrm>
              <a:off x="5089788" y="3846879"/>
              <a:ext cx="290046" cy="430492"/>
            </a:xfrm>
            <a:custGeom>
              <a:rect b="b" l="l" r="r" t="t"/>
              <a:pathLst>
                <a:path extrusionOk="0" h="6372" w="8573">
                  <a:moveTo>
                    <a:pt x="0" y="0"/>
                  </a:moveTo>
                  <a:lnTo>
                    <a:pt x="0" y="6371"/>
                  </a:lnTo>
                  <a:lnTo>
                    <a:pt x="8573" y="6371"/>
                  </a:lnTo>
                  <a:lnTo>
                    <a:pt x="8573"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521"/>
            <p:cNvSpPr/>
            <p:nvPr/>
          </p:nvSpPr>
          <p:spPr>
            <a:xfrm>
              <a:off x="5136880" y="3053020"/>
              <a:ext cx="215581" cy="85787"/>
            </a:xfrm>
            <a:custGeom>
              <a:rect b="b" l="l" r="r" t="t"/>
              <a:pathLst>
                <a:path extrusionOk="0" h="2536" w="6372">
                  <a:moveTo>
                    <a:pt x="801" y="1"/>
                  </a:moveTo>
                  <a:cubicBezTo>
                    <a:pt x="367" y="1"/>
                    <a:pt x="0" y="367"/>
                    <a:pt x="0" y="834"/>
                  </a:cubicBezTo>
                  <a:lnTo>
                    <a:pt x="0" y="1702"/>
                  </a:lnTo>
                  <a:cubicBezTo>
                    <a:pt x="0" y="2069"/>
                    <a:pt x="234" y="2369"/>
                    <a:pt x="568" y="2502"/>
                  </a:cubicBezTo>
                  <a:cubicBezTo>
                    <a:pt x="634" y="2502"/>
                    <a:pt x="734" y="2536"/>
                    <a:pt x="801" y="2536"/>
                  </a:cubicBezTo>
                  <a:lnTo>
                    <a:pt x="5571" y="2536"/>
                  </a:lnTo>
                  <a:cubicBezTo>
                    <a:pt x="5705" y="2536"/>
                    <a:pt x="5805" y="2502"/>
                    <a:pt x="5905" y="2436"/>
                  </a:cubicBezTo>
                  <a:cubicBezTo>
                    <a:pt x="6205" y="2302"/>
                    <a:pt x="6372" y="2035"/>
                    <a:pt x="6372" y="1702"/>
                  </a:cubicBezTo>
                  <a:lnTo>
                    <a:pt x="6372" y="834"/>
                  </a:lnTo>
                  <a:cubicBezTo>
                    <a:pt x="6372" y="367"/>
                    <a:pt x="6038" y="34"/>
                    <a:pt x="5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521"/>
          <p:cNvGrpSpPr/>
          <p:nvPr/>
        </p:nvGrpSpPr>
        <p:grpSpPr>
          <a:xfrm>
            <a:off x="5967962" y="3649422"/>
            <a:ext cx="914345" cy="914470"/>
            <a:chOff x="2986200" y="3849900"/>
            <a:chExt cx="1502375" cy="1505300"/>
          </a:xfrm>
        </p:grpSpPr>
        <p:sp>
          <p:nvSpPr>
            <p:cNvPr id="7649" name="Google Shape;7649;p521"/>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521"/>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521"/>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521"/>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521"/>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521"/>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521"/>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521"/>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521"/>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521"/>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521"/>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521"/>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521"/>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521"/>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521"/>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521"/>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521"/>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521"/>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521"/>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521"/>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521"/>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521"/>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521"/>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521"/>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521"/>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521"/>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521"/>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521"/>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521"/>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521"/>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521"/>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521"/>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521"/>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521"/>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521"/>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521"/>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521"/>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521"/>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521"/>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521"/>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521"/>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521"/>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521"/>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521"/>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521"/>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521"/>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521"/>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521"/>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521"/>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521"/>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521"/>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521"/>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21"/>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521"/>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521"/>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521"/>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521"/>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521"/>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521"/>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521"/>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521"/>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521"/>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521"/>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521"/>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521"/>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521"/>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521"/>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521"/>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521"/>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521"/>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521"/>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521"/>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521"/>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521"/>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521"/>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521"/>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521"/>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521"/>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521"/>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521"/>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521"/>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521"/>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521"/>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521"/>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521"/>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521"/>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521"/>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521"/>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521"/>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521"/>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521"/>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521"/>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521"/>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521"/>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521"/>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521"/>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521"/>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521"/>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521"/>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521"/>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521"/>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521"/>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521"/>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521"/>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521"/>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521"/>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521"/>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521"/>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521"/>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521"/>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521"/>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521"/>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521"/>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521"/>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521"/>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521"/>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521"/>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521"/>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521"/>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521"/>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521"/>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521"/>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521"/>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521"/>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521"/>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521"/>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521"/>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521"/>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521"/>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521"/>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521"/>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521"/>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521"/>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521"/>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521"/>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521"/>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521"/>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521"/>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521"/>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521"/>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521"/>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521"/>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521"/>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521"/>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521"/>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521"/>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521"/>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521"/>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521"/>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521"/>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521"/>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521"/>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521"/>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521"/>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521"/>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521"/>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521"/>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521"/>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521"/>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521"/>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521"/>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521"/>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521"/>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521"/>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521"/>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521"/>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521"/>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521"/>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521"/>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521"/>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521"/>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521"/>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521"/>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521"/>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521"/>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521"/>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521"/>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521"/>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521"/>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521"/>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521"/>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521"/>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521"/>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521"/>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521"/>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521"/>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521"/>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521"/>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521"/>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521"/>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521"/>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521"/>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521"/>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521"/>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521"/>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521"/>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521"/>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521"/>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521"/>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521"/>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521"/>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521"/>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521"/>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521"/>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521"/>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521"/>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521"/>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521"/>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521"/>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521"/>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521"/>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521"/>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521"/>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521"/>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521"/>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521"/>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521"/>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521"/>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521"/>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521"/>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521"/>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521"/>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521"/>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521"/>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521"/>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521"/>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521"/>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521"/>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521"/>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521"/>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521"/>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521"/>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521"/>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521"/>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521"/>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521"/>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5" name="Google Shape;7885;p521"/>
          <p:cNvSpPr txBox="1"/>
          <p:nvPr/>
        </p:nvSpPr>
        <p:spPr>
          <a:xfrm>
            <a:off x="4692732" y="3125541"/>
            <a:ext cx="3019200" cy="620400"/>
          </a:xfrm>
          <a:prstGeom prst="rect">
            <a:avLst/>
          </a:prstGeom>
          <a:noFill/>
          <a:ln>
            <a:noFill/>
          </a:ln>
        </p:spPr>
        <p:txBody>
          <a:bodyPr anchorCtr="0" anchor="ctr" bIns="91425" lIns="91425" spcFirstLastPara="1" rIns="137150" wrap="square" tIns="91425">
            <a:noAutofit/>
          </a:bodyPr>
          <a:lstStyle/>
          <a:p>
            <a:pPr indent="0" lvl="0" marL="0" rtl="0" algn="ctr">
              <a:spcBef>
                <a:spcPts val="0"/>
              </a:spcBef>
              <a:spcAft>
                <a:spcPts val="0"/>
              </a:spcAft>
              <a:buNone/>
            </a:pPr>
            <a:r>
              <a:rPr lang="en" sz="3000">
                <a:solidFill>
                  <a:schemeClr val="accent1"/>
                </a:solidFill>
                <a:latin typeface="Oswald Medium"/>
                <a:ea typeface="Oswald Medium"/>
                <a:cs typeface="Oswald Medium"/>
                <a:sym typeface="Oswald Medium"/>
              </a:rPr>
              <a:t>White Wines</a:t>
            </a:r>
            <a:endParaRPr sz="3000">
              <a:solidFill>
                <a:schemeClr val="accent4"/>
              </a:solidFill>
              <a:latin typeface="Oswald Medium"/>
              <a:ea typeface="Oswald Medium"/>
              <a:cs typeface="Oswald Medium"/>
              <a:sym typeface="Oswald Medium"/>
            </a:endParaRPr>
          </a:p>
        </p:txBody>
      </p:sp>
      <p:grpSp>
        <p:nvGrpSpPr>
          <p:cNvPr id="7886" name="Google Shape;7886;p521"/>
          <p:cNvGrpSpPr/>
          <p:nvPr/>
        </p:nvGrpSpPr>
        <p:grpSpPr>
          <a:xfrm>
            <a:off x="5942257" y="1578572"/>
            <a:ext cx="914345" cy="914470"/>
            <a:chOff x="2986200" y="3849900"/>
            <a:chExt cx="1502375" cy="1505300"/>
          </a:xfrm>
        </p:grpSpPr>
        <p:sp>
          <p:nvSpPr>
            <p:cNvPr id="7887" name="Google Shape;7887;p521"/>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521"/>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521"/>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521"/>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521"/>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521"/>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521"/>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521"/>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521"/>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521"/>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521"/>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521"/>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521"/>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521"/>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521"/>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521"/>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521"/>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521"/>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521"/>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521"/>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521"/>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521"/>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521"/>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521"/>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521"/>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521"/>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521"/>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521"/>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521"/>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521"/>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521"/>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521"/>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521"/>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521"/>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521"/>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521"/>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521"/>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521"/>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521"/>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521"/>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521"/>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521"/>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521"/>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521"/>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521"/>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521"/>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521"/>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521"/>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521"/>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521"/>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521"/>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521"/>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521"/>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521"/>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521"/>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521"/>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521"/>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521"/>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521"/>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521"/>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521"/>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521"/>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521"/>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521"/>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521"/>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521"/>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521"/>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521"/>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521"/>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521"/>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521"/>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521"/>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521"/>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521"/>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521"/>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521"/>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521"/>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521"/>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521"/>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521"/>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521"/>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521"/>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521"/>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521"/>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521"/>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521"/>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521"/>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521"/>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521"/>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521"/>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521"/>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521"/>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521"/>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521"/>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521"/>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521"/>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521"/>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521"/>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521"/>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521"/>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521"/>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521"/>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521"/>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521"/>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521"/>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521"/>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521"/>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521"/>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521"/>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521"/>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521"/>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521"/>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521"/>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521"/>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521"/>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521"/>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521"/>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521"/>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521"/>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521"/>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521"/>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521"/>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521"/>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521"/>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521"/>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521"/>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521"/>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521"/>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521"/>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521"/>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521"/>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521"/>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521"/>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521"/>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521"/>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521"/>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521"/>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521"/>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521"/>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521"/>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521"/>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521"/>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521"/>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521"/>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521"/>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521"/>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521"/>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521"/>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521"/>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521"/>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521"/>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521"/>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521"/>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521"/>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521"/>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521"/>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521"/>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521"/>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521"/>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521"/>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521"/>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521"/>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521"/>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521"/>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521"/>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521"/>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521"/>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521"/>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521"/>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521"/>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521"/>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521"/>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521"/>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521"/>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521"/>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521"/>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521"/>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521"/>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521"/>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521"/>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521"/>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521"/>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521"/>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521"/>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521"/>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521"/>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521"/>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521"/>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521"/>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521"/>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521"/>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521"/>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521"/>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521"/>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521"/>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521"/>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521"/>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521"/>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521"/>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521"/>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521"/>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521"/>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521"/>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521"/>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521"/>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521"/>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521"/>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521"/>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521"/>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521"/>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521"/>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521"/>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521"/>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521"/>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521"/>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521"/>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521"/>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521"/>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521"/>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521"/>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521"/>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521"/>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521"/>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521"/>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521"/>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521"/>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521"/>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521"/>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521"/>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521"/>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521"/>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521"/>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521"/>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521"/>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521"/>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521"/>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3" name="Google Shape;8123;p521"/>
          <p:cNvSpPr txBox="1"/>
          <p:nvPr>
            <p:ph idx="4294967295" type="title"/>
          </p:nvPr>
        </p:nvSpPr>
        <p:spPr>
          <a:xfrm>
            <a:off x="5968076" y="2624250"/>
            <a:ext cx="8685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Alcohol</a:t>
            </a:r>
            <a:endParaRPr sz="1800"/>
          </a:p>
        </p:txBody>
      </p:sp>
      <p:grpSp>
        <p:nvGrpSpPr>
          <p:cNvPr id="8124" name="Google Shape;8124;p521"/>
          <p:cNvGrpSpPr/>
          <p:nvPr/>
        </p:nvGrpSpPr>
        <p:grpSpPr>
          <a:xfrm>
            <a:off x="7181106" y="1578552"/>
            <a:ext cx="914345" cy="914470"/>
            <a:chOff x="2986200" y="3849900"/>
            <a:chExt cx="1502375" cy="1505300"/>
          </a:xfrm>
        </p:grpSpPr>
        <p:sp>
          <p:nvSpPr>
            <p:cNvPr id="8125" name="Google Shape;8125;p521"/>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521"/>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521"/>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521"/>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521"/>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521"/>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521"/>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521"/>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521"/>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521"/>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521"/>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521"/>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521"/>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521"/>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521"/>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521"/>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521"/>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521"/>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521"/>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521"/>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521"/>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521"/>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521"/>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521"/>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521"/>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521"/>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521"/>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521"/>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521"/>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521"/>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521"/>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521"/>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521"/>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521"/>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521"/>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521"/>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521"/>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521"/>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521"/>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521"/>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521"/>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521"/>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521"/>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521"/>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521"/>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521"/>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521"/>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521"/>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521"/>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521"/>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521"/>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521"/>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521"/>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521"/>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521"/>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521"/>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521"/>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521"/>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521"/>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521"/>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521"/>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521"/>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521"/>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521"/>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521"/>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521"/>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521"/>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521"/>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521"/>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521"/>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521"/>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521"/>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521"/>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521"/>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521"/>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521"/>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521"/>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521"/>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521"/>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521"/>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521"/>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521"/>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521"/>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521"/>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521"/>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521"/>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521"/>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521"/>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521"/>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521"/>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521"/>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521"/>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521"/>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521"/>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521"/>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521"/>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521"/>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521"/>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521"/>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521"/>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521"/>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521"/>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521"/>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521"/>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521"/>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521"/>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521"/>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521"/>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521"/>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521"/>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521"/>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521"/>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521"/>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521"/>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521"/>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521"/>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521"/>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521"/>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521"/>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521"/>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521"/>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521"/>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521"/>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521"/>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521"/>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521"/>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521"/>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521"/>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521"/>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521"/>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521"/>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521"/>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521"/>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521"/>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521"/>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521"/>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521"/>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521"/>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521"/>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521"/>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521"/>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521"/>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521"/>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521"/>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521"/>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521"/>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521"/>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521"/>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521"/>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521"/>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521"/>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521"/>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521"/>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521"/>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521"/>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521"/>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521"/>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521"/>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521"/>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521"/>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521"/>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521"/>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521"/>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521"/>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521"/>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521"/>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521"/>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521"/>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521"/>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521"/>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521"/>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521"/>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521"/>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521"/>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521"/>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521"/>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521"/>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521"/>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521"/>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521"/>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521"/>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521"/>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521"/>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521"/>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521"/>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521"/>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521"/>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521"/>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521"/>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521"/>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521"/>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521"/>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521"/>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521"/>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521"/>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521"/>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521"/>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521"/>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521"/>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521"/>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521"/>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521"/>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521"/>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521"/>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521"/>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521"/>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521"/>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521"/>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521"/>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521"/>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521"/>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521"/>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521"/>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521"/>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521"/>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521"/>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521"/>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521"/>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521"/>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521"/>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521"/>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521"/>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521"/>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521"/>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521"/>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521"/>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521"/>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521"/>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521"/>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521"/>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521"/>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521"/>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521"/>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521"/>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521"/>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521"/>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1" name="Google Shape;8361;p521"/>
          <p:cNvSpPr txBox="1"/>
          <p:nvPr>
            <p:ph idx="4294967295" type="title"/>
          </p:nvPr>
        </p:nvSpPr>
        <p:spPr>
          <a:xfrm>
            <a:off x="7198901" y="2624250"/>
            <a:ext cx="8685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Density</a:t>
            </a:r>
            <a:endParaRPr baseline="-25000" sz="1800"/>
          </a:p>
        </p:txBody>
      </p:sp>
      <p:sp>
        <p:nvSpPr>
          <p:cNvPr id="8362" name="Google Shape;8362;p521"/>
          <p:cNvSpPr txBox="1"/>
          <p:nvPr>
            <p:ph idx="4294967295" type="title"/>
          </p:nvPr>
        </p:nvSpPr>
        <p:spPr>
          <a:xfrm>
            <a:off x="5968088" y="4642475"/>
            <a:ext cx="8685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Alcohol</a:t>
            </a:r>
            <a:endParaRPr sz="1800"/>
          </a:p>
        </p:txBody>
      </p:sp>
      <p:grpSp>
        <p:nvGrpSpPr>
          <p:cNvPr id="8363" name="Google Shape;8363;p521"/>
          <p:cNvGrpSpPr/>
          <p:nvPr/>
        </p:nvGrpSpPr>
        <p:grpSpPr>
          <a:xfrm>
            <a:off x="7188037" y="3675922"/>
            <a:ext cx="914345" cy="914470"/>
            <a:chOff x="2986200" y="3849900"/>
            <a:chExt cx="1502375" cy="1505300"/>
          </a:xfrm>
        </p:grpSpPr>
        <p:sp>
          <p:nvSpPr>
            <p:cNvPr id="8364" name="Google Shape;8364;p521"/>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521"/>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521"/>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521"/>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521"/>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521"/>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521"/>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521"/>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521"/>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521"/>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521"/>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521"/>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521"/>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521"/>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521"/>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521"/>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521"/>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521"/>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521"/>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521"/>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521"/>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521"/>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521"/>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521"/>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521"/>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521"/>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521"/>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521"/>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521"/>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521"/>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521"/>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521"/>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521"/>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521"/>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521"/>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521"/>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521"/>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521"/>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521"/>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521"/>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521"/>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521"/>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521"/>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521"/>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521"/>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521"/>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521"/>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521"/>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521"/>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521"/>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521"/>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521"/>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521"/>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521"/>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521"/>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521"/>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521"/>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521"/>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521"/>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521"/>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521"/>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521"/>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521"/>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521"/>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521"/>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521"/>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521"/>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521"/>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521"/>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521"/>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521"/>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521"/>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521"/>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521"/>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521"/>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521"/>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521"/>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521"/>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521"/>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521"/>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521"/>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521"/>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521"/>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521"/>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521"/>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521"/>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521"/>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521"/>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521"/>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521"/>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521"/>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521"/>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521"/>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521"/>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521"/>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521"/>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521"/>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521"/>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521"/>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521"/>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521"/>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521"/>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521"/>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521"/>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521"/>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521"/>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521"/>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521"/>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521"/>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521"/>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521"/>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521"/>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521"/>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521"/>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521"/>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521"/>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521"/>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521"/>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521"/>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521"/>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521"/>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521"/>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521"/>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521"/>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521"/>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521"/>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521"/>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521"/>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521"/>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521"/>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521"/>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521"/>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521"/>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521"/>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521"/>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521"/>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521"/>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521"/>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521"/>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521"/>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521"/>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521"/>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521"/>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521"/>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521"/>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521"/>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521"/>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521"/>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521"/>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521"/>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521"/>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521"/>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521"/>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521"/>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521"/>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521"/>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521"/>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521"/>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521"/>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521"/>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521"/>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521"/>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521"/>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521"/>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521"/>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521"/>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521"/>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521"/>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521"/>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521"/>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521"/>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521"/>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521"/>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521"/>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521"/>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521"/>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521"/>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521"/>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521"/>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521"/>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521"/>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521"/>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521"/>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521"/>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521"/>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521"/>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521"/>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521"/>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521"/>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521"/>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521"/>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521"/>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521"/>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521"/>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521"/>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521"/>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521"/>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521"/>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521"/>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521"/>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521"/>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521"/>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521"/>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521"/>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521"/>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521"/>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521"/>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521"/>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521"/>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521"/>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521"/>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521"/>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521"/>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521"/>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521"/>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521"/>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521"/>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521"/>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521"/>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521"/>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521"/>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521"/>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521"/>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521"/>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521"/>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521"/>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521"/>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521"/>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521"/>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521"/>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521"/>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521"/>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521"/>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521"/>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521"/>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521"/>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0" name="Google Shape;8600;p521"/>
          <p:cNvSpPr txBox="1"/>
          <p:nvPr>
            <p:ph idx="4294967295" type="title"/>
          </p:nvPr>
        </p:nvSpPr>
        <p:spPr>
          <a:xfrm>
            <a:off x="7188163" y="4668975"/>
            <a:ext cx="8685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Density</a:t>
            </a:r>
            <a:endParaRPr sz="1800"/>
          </a:p>
        </p:txBody>
      </p:sp>
      <p:sp>
        <p:nvSpPr>
          <p:cNvPr id="8601" name="Google Shape;8601;p521"/>
          <p:cNvSpPr txBox="1"/>
          <p:nvPr>
            <p:ph idx="4294967295" type="title"/>
          </p:nvPr>
        </p:nvSpPr>
        <p:spPr>
          <a:xfrm>
            <a:off x="5959176" y="1833725"/>
            <a:ext cx="8685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0.41</a:t>
            </a:r>
            <a:endParaRPr sz="1800"/>
          </a:p>
        </p:txBody>
      </p:sp>
      <p:sp>
        <p:nvSpPr>
          <p:cNvPr id="8602" name="Google Shape;8602;p521"/>
          <p:cNvSpPr txBox="1"/>
          <p:nvPr>
            <p:ph idx="4294967295" type="title"/>
          </p:nvPr>
        </p:nvSpPr>
        <p:spPr>
          <a:xfrm>
            <a:off x="7193101" y="1833725"/>
            <a:ext cx="8685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0.40</a:t>
            </a:r>
            <a:endParaRPr sz="1800"/>
          </a:p>
        </p:txBody>
      </p:sp>
      <p:sp>
        <p:nvSpPr>
          <p:cNvPr id="8603" name="Google Shape;8603;p521"/>
          <p:cNvSpPr txBox="1"/>
          <p:nvPr>
            <p:ph idx="4294967295" type="title"/>
          </p:nvPr>
        </p:nvSpPr>
        <p:spPr>
          <a:xfrm>
            <a:off x="5990876" y="3900563"/>
            <a:ext cx="8685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0.31</a:t>
            </a:r>
            <a:endParaRPr sz="1800"/>
          </a:p>
        </p:txBody>
      </p:sp>
      <p:sp>
        <p:nvSpPr>
          <p:cNvPr id="8604" name="Google Shape;8604;p521"/>
          <p:cNvSpPr txBox="1"/>
          <p:nvPr>
            <p:ph idx="4294967295" type="title"/>
          </p:nvPr>
        </p:nvSpPr>
        <p:spPr>
          <a:xfrm>
            <a:off x="7204026" y="3927063"/>
            <a:ext cx="8685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0.32</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8" name="Shape 8608"/>
        <p:cNvGrpSpPr/>
        <p:nvPr/>
      </p:nvGrpSpPr>
      <p:grpSpPr>
        <a:xfrm>
          <a:off x="0" y="0"/>
          <a:ext cx="0" cy="0"/>
          <a:chOff x="0" y="0"/>
          <a:chExt cx="0" cy="0"/>
        </a:xfrm>
      </p:grpSpPr>
      <p:sp>
        <p:nvSpPr>
          <p:cNvPr id="8609" name="Google Shape;8609;p522"/>
          <p:cNvSpPr txBox="1"/>
          <p:nvPr>
            <p:ph type="title"/>
          </p:nvPr>
        </p:nvSpPr>
        <p:spPr>
          <a:xfrm>
            <a:off x="713225" y="387100"/>
            <a:ext cx="77175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 &amp; Sugar</a:t>
            </a:r>
            <a:endParaRPr/>
          </a:p>
        </p:txBody>
      </p:sp>
      <p:grpSp>
        <p:nvGrpSpPr>
          <p:cNvPr id="8610" name="Google Shape;8610;p522"/>
          <p:cNvGrpSpPr/>
          <p:nvPr/>
        </p:nvGrpSpPr>
        <p:grpSpPr>
          <a:xfrm>
            <a:off x="1299986" y="2190234"/>
            <a:ext cx="399627" cy="1198934"/>
            <a:chOff x="1697158" y="1790739"/>
            <a:chExt cx="348745" cy="822596"/>
          </a:xfrm>
        </p:grpSpPr>
        <p:sp>
          <p:nvSpPr>
            <p:cNvPr id="8611" name="Google Shape;8611;p522"/>
            <p:cNvSpPr/>
            <p:nvPr/>
          </p:nvSpPr>
          <p:spPr>
            <a:xfrm>
              <a:off x="1697158" y="1790739"/>
              <a:ext cx="348745" cy="507818"/>
            </a:xfrm>
            <a:custGeom>
              <a:rect b="b" l="l" r="r" t="t"/>
              <a:pathLst>
                <a:path extrusionOk="0" h="15012" w="10308">
                  <a:moveTo>
                    <a:pt x="0" y="0"/>
                  </a:moveTo>
                  <a:lnTo>
                    <a:pt x="0" y="9874"/>
                  </a:lnTo>
                  <a:cubicBezTo>
                    <a:pt x="0" y="12476"/>
                    <a:pt x="2002" y="14678"/>
                    <a:pt x="4604" y="14978"/>
                  </a:cubicBezTo>
                  <a:cubicBezTo>
                    <a:pt x="4771" y="15011"/>
                    <a:pt x="4971" y="15011"/>
                    <a:pt x="5137" y="15011"/>
                  </a:cubicBezTo>
                  <a:cubicBezTo>
                    <a:pt x="8006" y="15011"/>
                    <a:pt x="10308" y="12710"/>
                    <a:pt x="10308" y="9874"/>
                  </a:cubicBezTo>
                  <a:lnTo>
                    <a:pt x="103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522"/>
            <p:cNvSpPr/>
            <p:nvPr/>
          </p:nvSpPr>
          <p:spPr>
            <a:xfrm>
              <a:off x="1852885" y="2251119"/>
              <a:ext cx="36167" cy="347578"/>
            </a:xfrm>
            <a:custGeom>
              <a:rect b="b" l="l" r="r" t="t"/>
              <a:pathLst>
                <a:path extrusionOk="0" h="10275" w="1069">
                  <a:moveTo>
                    <a:pt x="1" y="0"/>
                  </a:moveTo>
                  <a:lnTo>
                    <a:pt x="1" y="10274"/>
                  </a:lnTo>
                  <a:lnTo>
                    <a:pt x="1068" y="10274"/>
                  </a:lnTo>
                  <a:lnTo>
                    <a:pt x="10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522"/>
            <p:cNvSpPr/>
            <p:nvPr/>
          </p:nvSpPr>
          <p:spPr>
            <a:xfrm>
              <a:off x="1753589" y="2576091"/>
              <a:ext cx="235880" cy="37244"/>
            </a:xfrm>
            <a:custGeom>
              <a:rect b="b" l="l" r="r" t="t"/>
              <a:pathLst>
                <a:path extrusionOk="0" h="1101" w="6972">
                  <a:moveTo>
                    <a:pt x="0" y="0"/>
                  </a:moveTo>
                  <a:lnTo>
                    <a:pt x="0" y="1101"/>
                  </a:lnTo>
                  <a:lnTo>
                    <a:pt x="6972" y="1101"/>
                  </a:lnTo>
                  <a:lnTo>
                    <a:pt x="69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522"/>
            <p:cNvSpPr/>
            <p:nvPr/>
          </p:nvSpPr>
          <p:spPr>
            <a:xfrm>
              <a:off x="1758089" y="1961124"/>
              <a:ext cx="225764" cy="260675"/>
            </a:xfrm>
            <a:custGeom>
              <a:rect b="b" l="l" r="r" t="t"/>
              <a:pathLst>
                <a:path extrusionOk="0" h="7706" w="6673">
                  <a:moveTo>
                    <a:pt x="1" y="0"/>
                  </a:moveTo>
                  <a:lnTo>
                    <a:pt x="1" y="4370"/>
                  </a:lnTo>
                  <a:cubicBezTo>
                    <a:pt x="1" y="6205"/>
                    <a:pt x="1502" y="7706"/>
                    <a:pt x="3336" y="7706"/>
                  </a:cubicBezTo>
                  <a:cubicBezTo>
                    <a:pt x="5204" y="7706"/>
                    <a:pt x="6672" y="6205"/>
                    <a:pt x="6672" y="4370"/>
                  </a:cubicBezTo>
                  <a:lnTo>
                    <a:pt x="66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522"/>
          <p:cNvGrpSpPr/>
          <p:nvPr/>
        </p:nvGrpSpPr>
        <p:grpSpPr>
          <a:xfrm>
            <a:off x="689575" y="1498242"/>
            <a:ext cx="441114" cy="1879269"/>
            <a:chOff x="1164479" y="1257023"/>
            <a:chExt cx="405212" cy="1342815"/>
          </a:xfrm>
        </p:grpSpPr>
        <p:sp>
          <p:nvSpPr>
            <p:cNvPr id="8616" name="Google Shape;8616;p522"/>
            <p:cNvSpPr/>
            <p:nvPr/>
          </p:nvSpPr>
          <p:spPr>
            <a:xfrm>
              <a:off x="1164479" y="1330359"/>
              <a:ext cx="405212" cy="1269478"/>
            </a:xfrm>
            <a:custGeom>
              <a:rect b="b" l="l" r="r" t="t"/>
              <a:pathLst>
                <a:path extrusionOk="0" h="37528" w="11977">
                  <a:moveTo>
                    <a:pt x="3704" y="1"/>
                  </a:moveTo>
                  <a:lnTo>
                    <a:pt x="3704" y="3570"/>
                  </a:lnTo>
                  <a:cubicBezTo>
                    <a:pt x="3704" y="5905"/>
                    <a:pt x="3303" y="8207"/>
                    <a:pt x="2569" y="10408"/>
                  </a:cubicBezTo>
                  <a:lnTo>
                    <a:pt x="1435" y="13844"/>
                  </a:lnTo>
                  <a:lnTo>
                    <a:pt x="768" y="15812"/>
                  </a:lnTo>
                  <a:cubicBezTo>
                    <a:pt x="301" y="17180"/>
                    <a:pt x="34" y="18647"/>
                    <a:pt x="34" y="20115"/>
                  </a:cubicBezTo>
                  <a:lnTo>
                    <a:pt x="1" y="35726"/>
                  </a:lnTo>
                  <a:cubicBezTo>
                    <a:pt x="1" y="36694"/>
                    <a:pt x="801" y="37528"/>
                    <a:pt x="1802" y="37528"/>
                  </a:cubicBezTo>
                  <a:lnTo>
                    <a:pt x="10208" y="37528"/>
                  </a:lnTo>
                  <a:cubicBezTo>
                    <a:pt x="11176" y="37494"/>
                    <a:pt x="11976" y="36694"/>
                    <a:pt x="11976" y="35693"/>
                  </a:cubicBezTo>
                  <a:lnTo>
                    <a:pt x="11976" y="19581"/>
                  </a:lnTo>
                  <a:cubicBezTo>
                    <a:pt x="11976" y="18414"/>
                    <a:pt x="11809" y="17213"/>
                    <a:pt x="11509" y="16079"/>
                  </a:cubicBezTo>
                  <a:lnTo>
                    <a:pt x="10875" y="13844"/>
                  </a:lnTo>
                  <a:lnTo>
                    <a:pt x="9808" y="9841"/>
                  </a:lnTo>
                  <a:cubicBezTo>
                    <a:pt x="9308" y="8006"/>
                    <a:pt x="9041" y="6105"/>
                    <a:pt x="9041" y="4204"/>
                  </a:cubicBezTo>
                  <a:lnTo>
                    <a:pt x="90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522"/>
            <p:cNvSpPr/>
            <p:nvPr/>
          </p:nvSpPr>
          <p:spPr>
            <a:xfrm>
              <a:off x="1273817" y="1257023"/>
              <a:ext cx="215581" cy="85787"/>
            </a:xfrm>
            <a:custGeom>
              <a:rect b="b" l="l" r="r" t="t"/>
              <a:pathLst>
                <a:path extrusionOk="0" h="2536" w="6372">
                  <a:moveTo>
                    <a:pt x="801" y="1"/>
                  </a:moveTo>
                  <a:cubicBezTo>
                    <a:pt x="367" y="1"/>
                    <a:pt x="0" y="367"/>
                    <a:pt x="0" y="834"/>
                  </a:cubicBezTo>
                  <a:lnTo>
                    <a:pt x="0" y="1702"/>
                  </a:lnTo>
                  <a:cubicBezTo>
                    <a:pt x="0" y="2069"/>
                    <a:pt x="234" y="2369"/>
                    <a:pt x="568" y="2502"/>
                  </a:cubicBezTo>
                  <a:cubicBezTo>
                    <a:pt x="634" y="2502"/>
                    <a:pt x="734" y="2536"/>
                    <a:pt x="801" y="2536"/>
                  </a:cubicBezTo>
                  <a:lnTo>
                    <a:pt x="5571" y="2536"/>
                  </a:lnTo>
                  <a:cubicBezTo>
                    <a:pt x="5705" y="2536"/>
                    <a:pt x="5805" y="2502"/>
                    <a:pt x="5905" y="2436"/>
                  </a:cubicBezTo>
                  <a:cubicBezTo>
                    <a:pt x="6205" y="2302"/>
                    <a:pt x="6372" y="2035"/>
                    <a:pt x="6372" y="1702"/>
                  </a:cubicBezTo>
                  <a:lnTo>
                    <a:pt x="6372" y="834"/>
                  </a:lnTo>
                  <a:cubicBezTo>
                    <a:pt x="6372" y="367"/>
                    <a:pt x="6038" y="34"/>
                    <a:pt x="5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522"/>
            <p:cNvSpPr/>
            <p:nvPr/>
          </p:nvSpPr>
          <p:spPr>
            <a:xfrm>
              <a:off x="1222062" y="2057629"/>
              <a:ext cx="290046" cy="430492"/>
            </a:xfrm>
            <a:custGeom>
              <a:rect b="b" l="l" r="r" t="t"/>
              <a:pathLst>
                <a:path extrusionOk="0" h="6372" w="8573">
                  <a:moveTo>
                    <a:pt x="0" y="0"/>
                  </a:moveTo>
                  <a:lnTo>
                    <a:pt x="0" y="6371"/>
                  </a:lnTo>
                  <a:lnTo>
                    <a:pt x="8573" y="6371"/>
                  </a:lnTo>
                  <a:lnTo>
                    <a:pt x="85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9" name="Google Shape;8619;p522"/>
          <p:cNvSpPr txBox="1"/>
          <p:nvPr/>
        </p:nvSpPr>
        <p:spPr>
          <a:xfrm>
            <a:off x="581131" y="1454050"/>
            <a:ext cx="3019200" cy="620400"/>
          </a:xfrm>
          <a:prstGeom prst="rect">
            <a:avLst/>
          </a:prstGeom>
          <a:noFill/>
          <a:ln>
            <a:noFill/>
          </a:ln>
        </p:spPr>
        <p:txBody>
          <a:bodyPr anchorCtr="0" anchor="ctr" bIns="91425" lIns="91425" spcFirstLastPara="1" rIns="137150" wrap="square" tIns="91425">
            <a:noAutofit/>
          </a:bodyPr>
          <a:lstStyle/>
          <a:p>
            <a:pPr indent="0" lvl="0" marL="0" rtl="0" algn="ctr">
              <a:spcBef>
                <a:spcPts val="0"/>
              </a:spcBef>
              <a:spcAft>
                <a:spcPts val="0"/>
              </a:spcAft>
              <a:buNone/>
            </a:pPr>
            <a:r>
              <a:rPr lang="en" sz="3000">
                <a:solidFill>
                  <a:schemeClr val="accent1"/>
                </a:solidFill>
                <a:latin typeface="Oswald Medium"/>
                <a:ea typeface="Oswald Medium"/>
                <a:cs typeface="Oswald Medium"/>
                <a:sym typeface="Oswald Medium"/>
              </a:rPr>
              <a:t>pH</a:t>
            </a:r>
            <a:endParaRPr sz="3000">
              <a:solidFill>
                <a:schemeClr val="accent4"/>
              </a:solidFill>
              <a:latin typeface="Oswald Medium"/>
              <a:ea typeface="Oswald Medium"/>
              <a:cs typeface="Oswald Medium"/>
              <a:sym typeface="Oswald Medium"/>
            </a:endParaRPr>
          </a:p>
        </p:txBody>
      </p:sp>
      <p:grpSp>
        <p:nvGrpSpPr>
          <p:cNvPr id="8620" name="Google Shape;8620;p522"/>
          <p:cNvGrpSpPr/>
          <p:nvPr/>
        </p:nvGrpSpPr>
        <p:grpSpPr>
          <a:xfrm>
            <a:off x="5687870" y="2170867"/>
            <a:ext cx="399627" cy="1198934"/>
            <a:chOff x="5564884" y="3579989"/>
            <a:chExt cx="348745" cy="822596"/>
          </a:xfrm>
        </p:grpSpPr>
        <p:sp>
          <p:nvSpPr>
            <p:cNvPr id="8621" name="Google Shape;8621;p522"/>
            <p:cNvSpPr/>
            <p:nvPr/>
          </p:nvSpPr>
          <p:spPr>
            <a:xfrm>
              <a:off x="5564884" y="3579989"/>
              <a:ext cx="348745" cy="507818"/>
            </a:xfrm>
            <a:custGeom>
              <a:rect b="b" l="l" r="r" t="t"/>
              <a:pathLst>
                <a:path extrusionOk="0" h="15012" w="10308">
                  <a:moveTo>
                    <a:pt x="0" y="0"/>
                  </a:moveTo>
                  <a:lnTo>
                    <a:pt x="0" y="9874"/>
                  </a:lnTo>
                  <a:cubicBezTo>
                    <a:pt x="0" y="12476"/>
                    <a:pt x="2002" y="14678"/>
                    <a:pt x="4604" y="14978"/>
                  </a:cubicBezTo>
                  <a:cubicBezTo>
                    <a:pt x="4771" y="15011"/>
                    <a:pt x="4971" y="15011"/>
                    <a:pt x="5137" y="15011"/>
                  </a:cubicBezTo>
                  <a:cubicBezTo>
                    <a:pt x="8006" y="15011"/>
                    <a:pt x="10308" y="12710"/>
                    <a:pt x="10308" y="9874"/>
                  </a:cubicBezTo>
                  <a:lnTo>
                    <a:pt x="103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522"/>
            <p:cNvSpPr/>
            <p:nvPr/>
          </p:nvSpPr>
          <p:spPr>
            <a:xfrm>
              <a:off x="5720611" y="4040369"/>
              <a:ext cx="36167" cy="347578"/>
            </a:xfrm>
            <a:custGeom>
              <a:rect b="b" l="l" r="r" t="t"/>
              <a:pathLst>
                <a:path extrusionOk="0" h="10275" w="1069">
                  <a:moveTo>
                    <a:pt x="1" y="0"/>
                  </a:moveTo>
                  <a:lnTo>
                    <a:pt x="1" y="10274"/>
                  </a:lnTo>
                  <a:lnTo>
                    <a:pt x="1068" y="10274"/>
                  </a:lnTo>
                  <a:lnTo>
                    <a:pt x="10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522"/>
            <p:cNvSpPr/>
            <p:nvPr/>
          </p:nvSpPr>
          <p:spPr>
            <a:xfrm>
              <a:off x="5621315" y="4365341"/>
              <a:ext cx="235880" cy="37244"/>
            </a:xfrm>
            <a:custGeom>
              <a:rect b="b" l="l" r="r" t="t"/>
              <a:pathLst>
                <a:path extrusionOk="0" h="1101" w="6972">
                  <a:moveTo>
                    <a:pt x="0" y="0"/>
                  </a:moveTo>
                  <a:lnTo>
                    <a:pt x="0" y="1101"/>
                  </a:lnTo>
                  <a:lnTo>
                    <a:pt x="6972" y="1101"/>
                  </a:lnTo>
                  <a:lnTo>
                    <a:pt x="69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522"/>
            <p:cNvSpPr/>
            <p:nvPr/>
          </p:nvSpPr>
          <p:spPr>
            <a:xfrm>
              <a:off x="5625815" y="3750373"/>
              <a:ext cx="225764" cy="260675"/>
            </a:xfrm>
            <a:custGeom>
              <a:rect b="b" l="l" r="r" t="t"/>
              <a:pathLst>
                <a:path extrusionOk="0" h="7706" w="6673">
                  <a:moveTo>
                    <a:pt x="1" y="0"/>
                  </a:moveTo>
                  <a:lnTo>
                    <a:pt x="1" y="4370"/>
                  </a:lnTo>
                  <a:cubicBezTo>
                    <a:pt x="1" y="6205"/>
                    <a:pt x="1502" y="7706"/>
                    <a:pt x="3336" y="7706"/>
                  </a:cubicBezTo>
                  <a:cubicBezTo>
                    <a:pt x="5204" y="7706"/>
                    <a:pt x="6672" y="6205"/>
                    <a:pt x="6672" y="4370"/>
                  </a:cubicBezTo>
                  <a:lnTo>
                    <a:pt x="6672"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522"/>
          <p:cNvGrpSpPr/>
          <p:nvPr/>
        </p:nvGrpSpPr>
        <p:grpSpPr>
          <a:xfrm>
            <a:off x="5077448" y="1496927"/>
            <a:ext cx="441114" cy="1873420"/>
            <a:chOff x="5032205" y="3053020"/>
            <a:chExt cx="405212" cy="1352943"/>
          </a:xfrm>
        </p:grpSpPr>
        <p:sp>
          <p:nvSpPr>
            <p:cNvPr id="8626" name="Google Shape;8626;p522"/>
            <p:cNvSpPr/>
            <p:nvPr/>
          </p:nvSpPr>
          <p:spPr>
            <a:xfrm>
              <a:off x="5032205" y="3136485"/>
              <a:ext cx="405212" cy="1269478"/>
            </a:xfrm>
            <a:custGeom>
              <a:rect b="b" l="l" r="r" t="t"/>
              <a:pathLst>
                <a:path extrusionOk="0" h="37528" w="11977">
                  <a:moveTo>
                    <a:pt x="3704" y="1"/>
                  </a:moveTo>
                  <a:lnTo>
                    <a:pt x="3704" y="3570"/>
                  </a:lnTo>
                  <a:cubicBezTo>
                    <a:pt x="3704" y="5905"/>
                    <a:pt x="3303" y="8207"/>
                    <a:pt x="2569" y="10408"/>
                  </a:cubicBezTo>
                  <a:lnTo>
                    <a:pt x="1435" y="13844"/>
                  </a:lnTo>
                  <a:lnTo>
                    <a:pt x="768" y="15812"/>
                  </a:lnTo>
                  <a:cubicBezTo>
                    <a:pt x="301" y="17180"/>
                    <a:pt x="34" y="18647"/>
                    <a:pt x="34" y="20115"/>
                  </a:cubicBezTo>
                  <a:lnTo>
                    <a:pt x="1" y="35726"/>
                  </a:lnTo>
                  <a:cubicBezTo>
                    <a:pt x="1" y="36694"/>
                    <a:pt x="801" y="37528"/>
                    <a:pt x="1802" y="37528"/>
                  </a:cubicBezTo>
                  <a:lnTo>
                    <a:pt x="10208" y="37528"/>
                  </a:lnTo>
                  <a:cubicBezTo>
                    <a:pt x="11176" y="37494"/>
                    <a:pt x="11976" y="36694"/>
                    <a:pt x="11976" y="35693"/>
                  </a:cubicBezTo>
                  <a:lnTo>
                    <a:pt x="11976" y="19581"/>
                  </a:lnTo>
                  <a:cubicBezTo>
                    <a:pt x="11976" y="18414"/>
                    <a:pt x="11809" y="17213"/>
                    <a:pt x="11509" y="16079"/>
                  </a:cubicBezTo>
                  <a:lnTo>
                    <a:pt x="10875" y="13844"/>
                  </a:lnTo>
                  <a:lnTo>
                    <a:pt x="9808" y="9841"/>
                  </a:lnTo>
                  <a:cubicBezTo>
                    <a:pt x="9308" y="8006"/>
                    <a:pt x="9041" y="6105"/>
                    <a:pt x="9041" y="4204"/>
                  </a:cubicBezTo>
                  <a:lnTo>
                    <a:pt x="90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522"/>
            <p:cNvSpPr/>
            <p:nvPr/>
          </p:nvSpPr>
          <p:spPr>
            <a:xfrm>
              <a:off x="5089788" y="3846879"/>
              <a:ext cx="290046" cy="430492"/>
            </a:xfrm>
            <a:custGeom>
              <a:rect b="b" l="l" r="r" t="t"/>
              <a:pathLst>
                <a:path extrusionOk="0" h="6372" w="8573">
                  <a:moveTo>
                    <a:pt x="0" y="0"/>
                  </a:moveTo>
                  <a:lnTo>
                    <a:pt x="0" y="6371"/>
                  </a:lnTo>
                  <a:lnTo>
                    <a:pt x="8573" y="6371"/>
                  </a:lnTo>
                  <a:lnTo>
                    <a:pt x="8573"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522"/>
            <p:cNvSpPr/>
            <p:nvPr/>
          </p:nvSpPr>
          <p:spPr>
            <a:xfrm>
              <a:off x="5136880" y="3053020"/>
              <a:ext cx="215581" cy="85787"/>
            </a:xfrm>
            <a:custGeom>
              <a:rect b="b" l="l" r="r" t="t"/>
              <a:pathLst>
                <a:path extrusionOk="0" h="2536" w="6372">
                  <a:moveTo>
                    <a:pt x="801" y="1"/>
                  </a:moveTo>
                  <a:cubicBezTo>
                    <a:pt x="367" y="1"/>
                    <a:pt x="0" y="367"/>
                    <a:pt x="0" y="834"/>
                  </a:cubicBezTo>
                  <a:lnTo>
                    <a:pt x="0" y="1702"/>
                  </a:lnTo>
                  <a:cubicBezTo>
                    <a:pt x="0" y="2069"/>
                    <a:pt x="234" y="2369"/>
                    <a:pt x="568" y="2502"/>
                  </a:cubicBezTo>
                  <a:cubicBezTo>
                    <a:pt x="634" y="2502"/>
                    <a:pt x="734" y="2536"/>
                    <a:pt x="801" y="2536"/>
                  </a:cubicBezTo>
                  <a:lnTo>
                    <a:pt x="5571" y="2536"/>
                  </a:lnTo>
                  <a:cubicBezTo>
                    <a:pt x="5705" y="2536"/>
                    <a:pt x="5805" y="2502"/>
                    <a:pt x="5905" y="2436"/>
                  </a:cubicBezTo>
                  <a:cubicBezTo>
                    <a:pt x="6205" y="2302"/>
                    <a:pt x="6372" y="2035"/>
                    <a:pt x="6372" y="1702"/>
                  </a:cubicBezTo>
                  <a:lnTo>
                    <a:pt x="6372" y="834"/>
                  </a:lnTo>
                  <a:cubicBezTo>
                    <a:pt x="6372" y="367"/>
                    <a:pt x="6038" y="34"/>
                    <a:pt x="5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522"/>
          <p:cNvGrpSpPr/>
          <p:nvPr/>
        </p:nvGrpSpPr>
        <p:grpSpPr>
          <a:xfrm>
            <a:off x="6580913" y="2147269"/>
            <a:ext cx="968731" cy="1045882"/>
            <a:chOff x="2986200" y="3849900"/>
            <a:chExt cx="1502375" cy="1505300"/>
          </a:xfrm>
        </p:grpSpPr>
        <p:sp>
          <p:nvSpPr>
            <p:cNvPr id="8630" name="Google Shape;8630;p522"/>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522"/>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522"/>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522"/>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522"/>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522"/>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522"/>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522"/>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522"/>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522"/>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522"/>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522"/>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522"/>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522"/>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522"/>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522"/>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522"/>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522"/>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522"/>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522"/>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522"/>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522"/>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522"/>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522"/>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522"/>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522"/>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522"/>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522"/>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522"/>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522"/>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522"/>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522"/>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522"/>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522"/>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522"/>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522"/>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522"/>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522"/>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522"/>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522"/>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522"/>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522"/>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522"/>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522"/>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522"/>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522"/>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522"/>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522"/>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522"/>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522"/>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522"/>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522"/>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522"/>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522"/>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522"/>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522"/>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522"/>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522"/>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522"/>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522"/>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522"/>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522"/>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522"/>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522"/>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522"/>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522"/>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522"/>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522"/>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522"/>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522"/>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522"/>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522"/>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522"/>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522"/>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522"/>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522"/>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522"/>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522"/>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522"/>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522"/>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522"/>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522"/>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522"/>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522"/>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522"/>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522"/>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522"/>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522"/>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522"/>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522"/>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522"/>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522"/>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522"/>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522"/>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522"/>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522"/>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522"/>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522"/>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522"/>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522"/>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522"/>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522"/>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522"/>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522"/>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522"/>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522"/>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522"/>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522"/>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522"/>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522"/>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522"/>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522"/>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522"/>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522"/>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522"/>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522"/>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522"/>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522"/>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522"/>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522"/>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522"/>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522"/>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522"/>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522"/>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522"/>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522"/>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522"/>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522"/>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522"/>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522"/>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522"/>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522"/>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522"/>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522"/>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522"/>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522"/>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522"/>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522"/>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522"/>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522"/>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522"/>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522"/>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522"/>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522"/>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522"/>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522"/>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522"/>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522"/>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522"/>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522"/>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522"/>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522"/>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522"/>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522"/>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522"/>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522"/>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522"/>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522"/>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522"/>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522"/>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522"/>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522"/>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522"/>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522"/>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522"/>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522"/>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522"/>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522"/>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522"/>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522"/>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522"/>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522"/>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522"/>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522"/>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522"/>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522"/>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522"/>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522"/>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522"/>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522"/>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522"/>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522"/>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522"/>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522"/>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522"/>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522"/>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522"/>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522"/>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522"/>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522"/>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522"/>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522"/>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522"/>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522"/>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522"/>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522"/>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522"/>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522"/>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522"/>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522"/>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522"/>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522"/>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522"/>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522"/>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522"/>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522"/>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522"/>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522"/>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522"/>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522"/>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522"/>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522"/>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522"/>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522"/>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522"/>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522"/>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522"/>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522"/>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522"/>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522"/>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522"/>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522"/>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522"/>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522"/>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522"/>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522"/>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522"/>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522"/>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522"/>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522"/>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522"/>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522"/>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522"/>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522"/>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522"/>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522"/>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6" name="Google Shape;8866;p522"/>
          <p:cNvGrpSpPr/>
          <p:nvPr/>
        </p:nvGrpSpPr>
        <p:grpSpPr>
          <a:xfrm>
            <a:off x="7792263" y="2147269"/>
            <a:ext cx="968731" cy="1045882"/>
            <a:chOff x="2986200" y="3849900"/>
            <a:chExt cx="1502375" cy="1505300"/>
          </a:xfrm>
        </p:grpSpPr>
        <p:sp>
          <p:nvSpPr>
            <p:cNvPr id="8867" name="Google Shape;8867;p522"/>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522"/>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522"/>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522"/>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522"/>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522"/>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522"/>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522"/>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522"/>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522"/>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522"/>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522"/>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522"/>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522"/>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522"/>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522"/>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522"/>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522"/>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522"/>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522"/>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522"/>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522"/>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522"/>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522"/>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522"/>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522"/>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522"/>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522"/>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522"/>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522"/>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522"/>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522"/>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522"/>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522"/>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522"/>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522"/>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522"/>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522"/>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522"/>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522"/>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522"/>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522"/>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522"/>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522"/>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522"/>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522"/>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522"/>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522"/>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522"/>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522"/>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522"/>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522"/>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522"/>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522"/>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522"/>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522"/>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522"/>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522"/>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522"/>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522"/>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522"/>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522"/>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522"/>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522"/>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522"/>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522"/>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522"/>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522"/>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522"/>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522"/>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522"/>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522"/>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522"/>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522"/>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522"/>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522"/>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522"/>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522"/>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522"/>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522"/>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522"/>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522"/>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522"/>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522"/>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522"/>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522"/>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522"/>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522"/>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522"/>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522"/>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522"/>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522"/>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522"/>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522"/>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522"/>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522"/>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522"/>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522"/>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522"/>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522"/>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522"/>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522"/>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522"/>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522"/>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522"/>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522"/>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522"/>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522"/>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522"/>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522"/>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522"/>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522"/>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522"/>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522"/>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522"/>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522"/>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522"/>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522"/>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522"/>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522"/>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522"/>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522"/>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522"/>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522"/>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522"/>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522"/>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522"/>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522"/>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522"/>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522"/>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522"/>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522"/>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522"/>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522"/>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522"/>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522"/>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522"/>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522"/>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522"/>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522"/>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522"/>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522"/>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522"/>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522"/>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522"/>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522"/>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522"/>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522"/>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522"/>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522"/>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522"/>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522"/>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522"/>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522"/>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522"/>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522"/>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522"/>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522"/>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522"/>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522"/>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522"/>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522"/>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522"/>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522"/>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522"/>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522"/>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522"/>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522"/>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522"/>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522"/>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522"/>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522"/>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522"/>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522"/>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522"/>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522"/>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522"/>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522"/>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522"/>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522"/>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522"/>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522"/>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522"/>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522"/>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522"/>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522"/>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522"/>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522"/>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522"/>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522"/>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522"/>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522"/>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522"/>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522"/>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522"/>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522"/>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522"/>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522"/>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522"/>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522"/>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522"/>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522"/>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522"/>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522"/>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522"/>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522"/>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522"/>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522"/>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522"/>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522"/>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522"/>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522"/>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522"/>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522"/>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522"/>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522"/>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522"/>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522"/>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522"/>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522"/>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522"/>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522"/>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522"/>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522"/>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522"/>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522"/>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522"/>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522"/>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522"/>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522"/>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522"/>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522"/>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522"/>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522"/>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522"/>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522"/>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3" name="Google Shape;9103;p522"/>
          <p:cNvGrpSpPr/>
          <p:nvPr/>
        </p:nvGrpSpPr>
        <p:grpSpPr>
          <a:xfrm>
            <a:off x="3252212" y="2023219"/>
            <a:ext cx="968731" cy="1045882"/>
            <a:chOff x="2986200" y="3849900"/>
            <a:chExt cx="1502375" cy="1505300"/>
          </a:xfrm>
        </p:grpSpPr>
        <p:sp>
          <p:nvSpPr>
            <p:cNvPr id="9104" name="Google Shape;9104;p522"/>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522"/>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522"/>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522"/>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522"/>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522"/>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522"/>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522"/>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522"/>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522"/>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522"/>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522"/>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522"/>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522"/>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522"/>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522"/>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522"/>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522"/>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522"/>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522"/>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522"/>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522"/>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522"/>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522"/>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522"/>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522"/>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522"/>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522"/>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522"/>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522"/>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522"/>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522"/>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522"/>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522"/>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522"/>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522"/>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522"/>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522"/>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522"/>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522"/>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522"/>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522"/>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522"/>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522"/>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522"/>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522"/>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522"/>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522"/>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522"/>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522"/>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522"/>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522"/>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522"/>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522"/>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522"/>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522"/>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522"/>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522"/>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522"/>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522"/>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522"/>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522"/>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522"/>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522"/>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522"/>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522"/>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522"/>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522"/>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522"/>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522"/>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522"/>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522"/>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522"/>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522"/>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522"/>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522"/>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522"/>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522"/>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522"/>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522"/>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522"/>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522"/>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522"/>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522"/>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522"/>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522"/>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522"/>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522"/>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522"/>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522"/>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522"/>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522"/>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522"/>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522"/>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522"/>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522"/>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522"/>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522"/>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522"/>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522"/>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522"/>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522"/>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522"/>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522"/>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522"/>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522"/>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522"/>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522"/>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522"/>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522"/>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522"/>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522"/>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522"/>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522"/>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522"/>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522"/>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522"/>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522"/>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522"/>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522"/>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522"/>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522"/>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522"/>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522"/>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522"/>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522"/>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522"/>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522"/>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522"/>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522"/>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522"/>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522"/>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522"/>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522"/>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522"/>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522"/>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522"/>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522"/>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522"/>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522"/>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522"/>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522"/>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522"/>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522"/>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522"/>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522"/>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522"/>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522"/>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522"/>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522"/>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522"/>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522"/>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522"/>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522"/>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522"/>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522"/>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522"/>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522"/>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522"/>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522"/>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522"/>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522"/>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522"/>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522"/>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522"/>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522"/>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522"/>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522"/>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522"/>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522"/>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522"/>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522"/>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522"/>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522"/>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522"/>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522"/>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522"/>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522"/>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522"/>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522"/>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522"/>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522"/>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522"/>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522"/>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522"/>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522"/>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522"/>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522"/>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522"/>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522"/>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522"/>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522"/>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522"/>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522"/>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522"/>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522"/>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522"/>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522"/>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522"/>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522"/>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522"/>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522"/>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522"/>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522"/>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522"/>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522"/>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522"/>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522"/>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522"/>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522"/>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522"/>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522"/>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522"/>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522"/>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522"/>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522"/>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522"/>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522"/>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522"/>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522"/>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522"/>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522"/>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522"/>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522"/>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522"/>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522"/>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522"/>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522"/>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522"/>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522"/>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522"/>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522"/>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522"/>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522"/>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522"/>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522"/>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0" name="Google Shape;9340;p522"/>
          <p:cNvSpPr txBox="1"/>
          <p:nvPr/>
        </p:nvSpPr>
        <p:spPr>
          <a:xfrm>
            <a:off x="1962048" y="3140641"/>
            <a:ext cx="1176000" cy="495300"/>
          </a:xfrm>
          <a:prstGeom prst="rect">
            <a:avLst/>
          </a:prstGeom>
          <a:noFill/>
          <a:ln>
            <a:noFill/>
          </a:ln>
        </p:spPr>
        <p:txBody>
          <a:bodyPr anchorCtr="0" anchor="ctr" bIns="91425" lIns="91425" spcFirstLastPara="1" rIns="91425" wrap="square" tIns="91425">
            <a:noAutofit/>
          </a:bodyPr>
          <a:lstStyle/>
          <a:p>
            <a:pPr indent="0" lvl="0" marL="0" rtl="0" algn="ctr">
              <a:spcBef>
                <a:spcPts val="100"/>
              </a:spcBef>
              <a:spcAft>
                <a:spcPts val="0"/>
              </a:spcAft>
              <a:buClr>
                <a:srgbClr val="434343"/>
              </a:buClr>
              <a:buFont typeface="Arial"/>
              <a:buNone/>
            </a:pPr>
            <a:r>
              <a:rPr b="1" lang="en">
                <a:solidFill>
                  <a:schemeClr val="dk2"/>
                </a:solidFill>
                <a:latin typeface="Open Sans"/>
                <a:ea typeface="Open Sans"/>
                <a:cs typeface="Open Sans"/>
                <a:sym typeface="Open Sans"/>
              </a:rPr>
              <a:t>Red   Wines</a:t>
            </a:r>
            <a:endParaRPr b="1">
              <a:solidFill>
                <a:srgbClr val="434343"/>
              </a:solidFill>
              <a:latin typeface="Josefin Slab"/>
              <a:ea typeface="Josefin Slab"/>
              <a:cs typeface="Josefin Slab"/>
              <a:sym typeface="Josefin Slab"/>
            </a:endParaRPr>
          </a:p>
        </p:txBody>
      </p:sp>
      <p:sp>
        <p:nvSpPr>
          <p:cNvPr id="9341" name="Google Shape;9341;p522"/>
          <p:cNvSpPr txBox="1"/>
          <p:nvPr/>
        </p:nvSpPr>
        <p:spPr>
          <a:xfrm>
            <a:off x="3148575" y="3048100"/>
            <a:ext cx="1176000" cy="680400"/>
          </a:xfrm>
          <a:prstGeom prst="rect">
            <a:avLst/>
          </a:prstGeom>
          <a:noFill/>
          <a:ln>
            <a:noFill/>
          </a:ln>
        </p:spPr>
        <p:txBody>
          <a:bodyPr anchorCtr="0" anchor="ctr" bIns="91425" lIns="91425" spcFirstLastPara="1" rIns="91425" wrap="square" tIns="91425">
            <a:noAutofit/>
          </a:bodyPr>
          <a:lstStyle/>
          <a:p>
            <a:pPr indent="0" lvl="0" marL="0" rtl="0" algn="ctr">
              <a:spcBef>
                <a:spcPts val="100"/>
              </a:spcBef>
              <a:spcAft>
                <a:spcPts val="0"/>
              </a:spcAft>
              <a:buClr>
                <a:srgbClr val="434343"/>
              </a:buClr>
              <a:buFont typeface="Arial"/>
              <a:buNone/>
            </a:pPr>
            <a:r>
              <a:rPr b="1" lang="en">
                <a:solidFill>
                  <a:schemeClr val="dk2"/>
                </a:solidFill>
                <a:latin typeface="Open Sans"/>
                <a:ea typeface="Open Sans"/>
                <a:cs typeface="Open Sans"/>
                <a:sym typeface="Open Sans"/>
              </a:rPr>
              <a:t>White Wines</a:t>
            </a:r>
            <a:endParaRPr b="1">
              <a:solidFill>
                <a:srgbClr val="434343"/>
              </a:solidFill>
              <a:latin typeface="Josefin Slab"/>
              <a:ea typeface="Josefin Slab"/>
              <a:cs typeface="Josefin Slab"/>
              <a:sym typeface="Josefin Slab"/>
            </a:endParaRPr>
          </a:p>
        </p:txBody>
      </p:sp>
      <p:sp>
        <p:nvSpPr>
          <p:cNvPr id="9342" name="Google Shape;9342;p522"/>
          <p:cNvSpPr txBox="1"/>
          <p:nvPr/>
        </p:nvSpPr>
        <p:spPr>
          <a:xfrm>
            <a:off x="6477297" y="3266842"/>
            <a:ext cx="1176000" cy="495300"/>
          </a:xfrm>
          <a:prstGeom prst="rect">
            <a:avLst/>
          </a:prstGeom>
          <a:noFill/>
          <a:ln>
            <a:noFill/>
          </a:ln>
        </p:spPr>
        <p:txBody>
          <a:bodyPr anchorCtr="0" anchor="ctr" bIns="91425" lIns="91425" spcFirstLastPara="1" rIns="91425" wrap="square" tIns="91425">
            <a:noAutofit/>
          </a:bodyPr>
          <a:lstStyle/>
          <a:p>
            <a:pPr indent="0" lvl="0" marL="0" rtl="0" algn="ctr">
              <a:spcBef>
                <a:spcPts val="100"/>
              </a:spcBef>
              <a:spcAft>
                <a:spcPts val="0"/>
              </a:spcAft>
              <a:buClr>
                <a:srgbClr val="434343"/>
              </a:buClr>
              <a:buFont typeface="Arial"/>
              <a:buNone/>
            </a:pPr>
            <a:r>
              <a:rPr b="1" lang="en">
                <a:solidFill>
                  <a:schemeClr val="dk2"/>
                </a:solidFill>
                <a:latin typeface="Open Sans"/>
                <a:ea typeface="Open Sans"/>
                <a:cs typeface="Open Sans"/>
                <a:sym typeface="Open Sans"/>
              </a:rPr>
              <a:t>Red   Wines</a:t>
            </a:r>
            <a:endParaRPr b="1">
              <a:solidFill>
                <a:schemeClr val="dk2"/>
              </a:solidFill>
              <a:latin typeface="Open Sans"/>
              <a:ea typeface="Open Sans"/>
              <a:cs typeface="Open Sans"/>
              <a:sym typeface="Open Sans"/>
            </a:endParaRPr>
          </a:p>
        </p:txBody>
      </p:sp>
      <p:sp>
        <p:nvSpPr>
          <p:cNvPr id="9343" name="Google Shape;9343;p522"/>
          <p:cNvSpPr txBox="1"/>
          <p:nvPr/>
        </p:nvSpPr>
        <p:spPr>
          <a:xfrm>
            <a:off x="5163707" y="1517416"/>
            <a:ext cx="3019200" cy="620400"/>
          </a:xfrm>
          <a:prstGeom prst="rect">
            <a:avLst/>
          </a:prstGeom>
          <a:noFill/>
          <a:ln>
            <a:noFill/>
          </a:ln>
        </p:spPr>
        <p:txBody>
          <a:bodyPr anchorCtr="0" anchor="ctr" bIns="91425" lIns="91425" spcFirstLastPara="1" rIns="137150" wrap="square" tIns="91425">
            <a:noAutofit/>
          </a:bodyPr>
          <a:lstStyle/>
          <a:p>
            <a:pPr indent="0" lvl="0" marL="0" rtl="0" algn="ctr">
              <a:spcBef>
                <a:spcPts val="0"/>
              </a:spcBef>
              <a:spcAft>
                <a:spcPts val="0"/>
              </a:spcAft>
              <a:buNone/>
            </a:pPr>
            <a:r>
              <a:rPr lang="en" sz="3000">
                <a:solidFill>
                  <a:schemeClr val="accent1"/>
                </a:solidFill>
                <a:latin typeface="Oswald Medium"/>
                <a:ea typeface="Oswald Medium"/>
                <a:cs typeface="Oswald Medium"/>
                <a:sym typeface="Oswald Medium"/>
              </a:rPr>
              <a:t>Residual Sugar</a:t>
            </a:r>
            <a:endParaRPr sz="3000">
              <a:solidFill>
                <a:schemeClr val="accent4"/>
              </a:solidFill>
              <a:latin typeface="Oswald Medium"/>
              <a:ea typeface="Oswald Medium"/>
              <a:cs typeface="Oswald Medium"/>
              <a:sym typeface="Oswald Medium"/>
            </a:endParaRPr>
          </a:p>
        </p:txBody>
      </p:sp>
      <p:grpSp>
        <p:nvGrpSpPr>
          <p:cNvPr id="9344" name="Google Shape;9344;p522"/>
          <p:cNvGrpSpPr/>
          <p:nvPr/>
        </p:nvGrpSpPr>
        <p:grpSpPr>
          <a:xfrm>
            <a:off x="2039513" y="2023219"/>
            <a:ext cx="968731" cy="1045882"/>
            <a:chOff x="2986200" y="3849900"/>
            <a:chExt cx="1502375" cy="1505300"/>
          </a:xfrm>
        </p:grpSpPr>
        <p:sp>
          <p:nvSpPr>
            <p:cNvPr id="9345" name="Google Shape;9345;p522"/>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522"/>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522"/>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522"/>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522"/>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522"/>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522"/>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522"/>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522"/>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522"/>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522"/>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522"/>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522"/>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522"/>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522"/>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522"/>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522"/>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522"/>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522"/>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522"/>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522"/>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522"/>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522"/>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522"/>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522"/>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522"/>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522"/>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522"/>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522"/>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522"/>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522"/>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522"/>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522"/>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522"/>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522"/>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522"/>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522"/>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522"/>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522"/>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522"/>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522"/>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522"/>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522"/>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522"/>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522"/>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522"/>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522"/>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522"/>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522"/>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522"/>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522"/>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522"/>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522"/>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522"/>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522"/>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522"/>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522"/>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522"/>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522"/>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522"/>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522"/>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522"/>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522"/>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522"/>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522"/>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522"/>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522"/>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522"/>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522"/>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522"/>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522"/>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522"/>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522"/>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522"/>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522"/>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522"/>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522"/>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522"/>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522"/>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522"/>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522"/>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522"/>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522"/>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522"/>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522"/>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522"/>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522"/>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522"/>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522"/>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522"/>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522"/>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522"/>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522"/>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522"/>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522"/>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522"/>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522"/>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522"/>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522"/>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522"/>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522"/>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522"/>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522"/>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522"/>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522"/>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522"/>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522"/>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522"/>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522"/>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522"/>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522"/>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522"/>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522"/>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522"/>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522"/>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522"/>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522"/>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522"/>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522"/>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522"/>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522"/>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522"/>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522"/>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522"/>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522"/>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522"/>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522"/>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522"/>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522"/>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522"/>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522"/>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522"/>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522"/>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522"/>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522"/>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522"/>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522"/>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522"/>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522"/>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522"/>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522"/>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522"/>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522"/>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522"/>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522"/>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522"/>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522"/>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522"/>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522"/>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522"/>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522"/>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522"/>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522"/>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522"/>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522"/>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522"/>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522"/>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522"/>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522"/>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522"/>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522"/>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522"/>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522"/>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522"/>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522"/>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522"/>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522"/>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522"/>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522"/>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522"/>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522"/>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522"/>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522"/>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522"/>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522"/>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522"/>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522"/>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522"/>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522"/>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522"/>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522"/>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522"/>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522"/>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522"/>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522"/>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522"/>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522"/>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522"/>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522"/>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522"/>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522"/>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522"/>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522"/>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522"/>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522"/>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522"/>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522"/>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522"/>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522"/>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522"/>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522"/>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522"/>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522"/>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522"/>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522"/>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522"/>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522"/>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522"/>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522"/>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522"/>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522"/>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522"/>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522"/>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522"/>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522"/>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522"/>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522"/>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522"/>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522"/>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522"/>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522"/>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522"/>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522"/>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522"/>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522"/>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522"/>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522"/>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522"/>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522"/>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522"/>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522"/>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522"/>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522"/>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522"/>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522"/>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522"/>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81" name="Google Shape;9581;p522"/>
          <p:cNvSpPr txBox="1"/>
          <p:nvPr/>
        </p:nvSpPr>
        <p:spPr>
          <a:xfrm>
            <a:off x="7688638" y="3202600"/>
            <a:ext cx="1176000" cy="680400"/>
          </a:xfrm>
          <a:prstGeom prst="rect">
            <a:avLst/>
          </a:prstGeom>
          <a:noFill/>
          <a:ln>
            <a:noFill/>
          </a:ln>
        </p:spPr>
        <p:txBody>
          <a:bodyPr anchorCtr="0" anchor="ctr" bIns="91425" lIns="91425" spcFirstLastPara="1" rIns="91425" wrap="square" tIns="91425">
            <a:noAutofit/>
          </a:bodyPr>
          <a:lstStyle/>
          <a:p>
            <a:pPr indent="0" lvl="0" marL="0" rtl="0" algn="ctr">
              <a:spcBef>
                <a:spcPts val="100"/>
              </a:spcBef>
              <a:spcAft>
                <a:spcPts val="0"/>
              </a:spcAft>
              <a:buClr>
                <a:srgbClr val="434343"/>
              </a:buClr>
              <a:buFont typeface="Arial"/>
              <a:buNone/>
            </a:pPr>
            <a:r>
              <a:rPr b="1" lang="en">
                <a:solidFill>
                  <a:schemeClr val="dk2"/>
                </a:solidFill>
                <a:latin typeface="Open Sans"/>
                <a:ea typeface="Open Sans"/>
                <a:cs typeface="Open Sans"/>
                <a:sym typeface="Open Sans"/>
              </a:rPr>
              <a:t>White Wines</a:t>
            </a:r>
            <a:endParaRPr b="1">
              <a:solidFill>
                <a:srgbClr val="434343"/>
              </a:solidFill>
              <a:latin typeface="Josefin Slab"/>
              <a:ea typeface="Josefin Slab"/>
              <a:cs typeface="Josefin Slab"/>
              <a:sym typeface="Josefin Slab"/>
            </a:endParaRPr>
          </a:p>
        </p:txBody>
      </p:sp>
      <p:sp>
        <p:nvSpPr>
          <p:cNvPr id="9582" name="Google Shape;9582;p522"/>
          <p:cNvSpPr txBox="1"/>
          <p:nvPr>
            <p:ph idx="4294967295" type="title"/>
          </p:nvPr>
        </p:nvSpPr>
        <p:spPr>
          <a:xfrm>
            <a:off x="2079788" y="2295838"/>
            <a:ext cx="8685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Oswald"/>
                <a:ea typeface="Oswald"/>
                <a:cs typeface="Oswald"/>
                <a:sym typeface="Oswald"/>
              </a:rPr>
              <a:t>0.27</a:t>
            </a:r>
            <a:endParaRPr b="1" sz="2400">
              <a:latin typeface="Oswald"/>
              <a:ea typeface="Oswald"/>
              <a:cs typeface="Oswald"/>
              <a:sym typeface="Oswald"/>
            </a:endParaRPr>
          </a:p>
        </p:txBody>
      </p:sp>
      <p:sp>
        <p:nvSpPr>
          <p:cNvPr id="9583" name="Google Shape;9583;p522"/>
          <p:cNvSpPr txBox="1"/>
          <p:nvPr>
            <p:ph idx="4294967295" type="title"/>
          </p:nvPr>
        </p:nvSpPr>
        <p:spPr>
          <a:xfrm>
            <a:off x="3271938" y="2295850"/>
            <a:ext cx="8685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latin typeface="Oswald"/>
                <a:ea typeface="Oswald"/>
                <a:cs typeface="Oswald"/>
                <a:sym typeface="Oswald"/>
              </a:rPr>
              <a:t>0.12</a:t>
            </a:r>
            <a:endParaRPr b="1" sz="2400">
              <a:latin typeface="Oswald"/>
              <a:ea typeface="Oswald"/>
              <a:cs typeface="Oswald"/>
              <a:sym typeface="Oswald"/>
            </a:endParaRPr>
          </a:p>
          <a:p>
            <a:pPr indent="0" lvl="0" marL="0" rtl="0" algn="ctr">
              <a:spcBef>
                <a:spcPts val="0"/>
              </a:spcBef>
              <a:spcAft>
                <a:spcPts val="0"/>
              </a:spcAft>
              <a:buNone/>
            </a:pPr>
            <a:r>
              <a:t/>
            </a:r>
            <a:endParaRPr sz="1800">
              <a:solidFill>
                <a:schemeClr val="accent5"/>
              </a:solidFill>
            </a:endParaRPr>
          </a:p>
        </p:txBody>
      </p:sp>
      <p:sp>
        <p:nvSpPr>
          <p:cNvPr id="9584" name="Google Shape;9584;p522"/>
          <p:cNvSpPr txBox="1"/>
          <p:nvPr>
            <p:ph idx="4294967295" type="title"/>
          </p:nvPr>
        </p:nvSpPr>
        <p:spPr>
          <a:xfrm>
            <a:off x="6631038" y="2423613"/>
            <a:ext cx="8685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latin typeface="Oswald"/>
                <a:ea typeface="Oswald"/>
                <a:cs typeface="Oswald"/>
                <a:sym typeface="Oswald"/>
              </a:rPr>
              <a:t>0.12</a:t>
            </a:r>
            <a:endParaRPr b="1" sz="2400">
              <a:latin typeface="Oswald"/>
              <a:ea typeface="Oswald"/>
              <a:cs typeface="Oswald"/>
              <a:sym typeface="Oswald"/>
            </a:endParaRPr>
          </a:p>
          <a:p>
            <a:pPr indent="0" lvl="0" marL="0" rtl="0" algn="ctr">
              <a:spcBef>
                <a:spcPts val="0"/>
              </a:spcBef>
              <a:spcAft>
                <a:spcPts val="0"/>
              </a:spcAft>
              <a:buNone/>
            </a:pPr>
            <a:r>
              <a:t/>
            </a:r>
            <a:endParaRPr sz="1800">
              <a:solidFill>
                <a:schemeClr val="accent5"/>
              </a:solidFill>
            </a:endParaRPr>
          </a:p>
        </p:txBody>
      </p:sp>
      <p:sp>
        <p:nvSpPr>
          <p:cNvPr id="9585" name="Google Shape;9585;p522"/>
          <p:cNvSpPr txBox="1"/>
          <p:nvPr>
            <p:ph idx="4294967295" type="title"/>
          </p:nvPr>
        </p:nvSpPr>
        <p:spPr>
          <a:xfrm>
            <a:off x="7842376" y="2423613"/>
            <a:ext cx="8685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Oswald"/>
                <a:ea typeface="Oswald"/>
                <a:cs typeface="Oswald"/>
                <a:sym typeface="Oswald"/>
              </a:rPr>
              <a:t>0.22</a:t>
            </a:r>
            <a:endParaRPr b="1" sz="2400">
              <a:latin typeface="Oswald"/>
              <a:ea typeface="Oswald"/>
              <a:cs typeface="Oswald"/>
              <a:sym typeface="Oswa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9" name="Shape 9589"/>
        <p:cNvGrpSpPr/>
        <p:nvPr/>
      </p:nvGrpSpPr>
      <p:grpSpPr>
        <a:xfrm>
          <a:off x="0" y="0"/>
          <a:ext cx="0" cy="0"/>
          <a:chOff x="0" y="0"/>
          <a:chExt cx="0" cy="0"/>
        </a:xfrm>
      </p:grpSpPr>
      <p:sp>
        <p:nvSpPr>
          <p:cNvPr id="9590" name="Google Shape;9590;p523"/>
          <p:cNvSpPr txBox="1"/>
          <p:nvPr>
            <p:ph type="title"/>
          </p:nvPr>
        </p:nvSpPr>
        <p:spPr>
          <a:xfrm>
            <a:off x="713225" y="387100"/>
            <a:ext cx="77175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What’s a Winemaker to do?</a:t>
            </a:r>
            <a:endParaRPr/>
          </a:p>
        </p:txBody>
      </p:sp>
      <p:sp>
        <p:nvSpPr>
          <p:cNvPr id="9591" name="Google Shape;9591;p523"/>
          <p:cNvSpPr txBox="1"/>
          <p:nvPr>
            <p:ph idx="2" type="subTitle"/>
          </p:nvPr>
        </p:nvSpPr>
        <p:spPr>
          <a:xfrm>
            <a:off x="4937450" y="1947525"/>
            <a:ext cx="2204400" cy="2844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1300"/>
              <a:t>If you’re making Red Wines, focus more on </a:t>
            </a:r>
            <a:r>
              <a:rPr b="1" i="1" lang="en" sz="1300"/>
              <a:t>pH</a:t>
            </a:r>
            <a:r>
              <a:rPr i="1" lang="en" sz="1300"/>
              <a:t>. </a:t>
            </a:r>
            <a:endParaRPr i="1" sz="1300"/>
          </a:p>
          <a:p>
            <a:pPr indent="0" lvl="0" marL="0" rtl="0" algn="l">
              <a:lnSpc>
                <a:spcPct val="115000"/>
              </a:lnSpc>
              <a:spcBef>
                <a:spcPts val="1600"/>
              </a:spcBef>
              <a:spcAft>
                <a:spcPts val="1600"/>
              </a:spcAft>
              <a:buClr>
                <a:schemeClr val="dk1"/>
              </a:buClr>
              <a:buSzPts val="1100"/>
              <a:buFont typeface="Arial"/>
              <a:buNone/>
            </a:pPr>
            <a:r>
              <a:rPr i="1" lang="en" sz="1300"/>
              <a:t>For White Wines, </a:t>
            </a:r>
            <a:r>
              <a:rPr b="1" i="1" lang="en" sz="1300"/>
              <a:t>Residual Sugar </a:t>
            </a:r>
            <a:r>
              <a:rPr i="1" lang="en" sz="1300"/>
              <a:t>is of greater importance</a:t>
            </a:r>
            <a:endParaRPr i="1" sz="1300"/>
          </a:p>
        </p:txBody>
      </p:sp>
      <p:sp>
        <p:nvSpPr>
          <p:cNvPr id="9592" name="Google Shape;9592;p523"/>
          <p:cNvSpPr txBox="1"/>
          <p:nvPr>
            <p:ph idx="3" type="subTitle"/>
          </p:nvPr>
        </p:nvSpPr>
        <p:spPr>
          <a:xfrm>
            <a:off x="2091800" y="1231700"/>
            <a:ext cx="4860600" cy="63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5"/>
                </a:solidFill>
              </a:rPr>
              <a:t>While our model isn’t </a:t>
            </a:r>
            <a:r>
              <a:rPr lang="en" sz="1500">
                <a:solidFill>
                  <a:schemeClr val="accent5"/>
                </a:solidFill>
              </a:rPr>
              <a:t>accurate enough to reliably predict wine quality, it’s close enough to glean some insight off of:</a:t>
            </a:r>
            <a:endParaRPr sz="1500">
              <a:solidFill>
                <a:schemeClr val="accent5"/>
              </a:solidFill>
            </a:endParaRPr>
          </a:p>
        </p:txBody>
      </p:sp>
      <p:sp>
        <p:nvSpPr>
          <p:cNvPr id="9593" name="Google Shape;9593;p523"/>
          <p:cNvSpPr txBox="1"/>
          <p:nvPr>
            <p:ph idx="4" type="subTitle"/>
          </p:nvPr>
        </p:nvSpPr>
        <p:spPr>
          <a:xfrm>
            <a:off x="2091800" y="1947525"/>
            <a:ext cx="2204400" cy="2844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i="1" lang="en"/>
              <a:t>If you’re a winemaker deciding where to focus your efforts, dialing in </a:t>
            </a:r>
            <a:r>
              <a:rPr b="1" i="1" lang="en"/>
              <a:t>Alcohol &amp; Density </a:t>
            </a:r>
            <a:r>
              <a:rPr i="1" lang="en"/>
              <a:t>will yield some of the best returns in wine quality.</a:t>
            </a:r>
            <a:endParaRPr sz="1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7" name="Shape 9597"/>
        <p:cNvGrpSpPr/>
        <p:nvPr/>
      </p:nvGrpSpPr>
      <p:grpSpPr>
        <a:xfrm>
          <a:off x="0" y="0"/>
          <a:ext cx="0" cy="0"/>
          <a:chOff x="0" y="0"/>
          <a:chExt cx="0" cy="0"/>
        </a:xfrm>
      </p:grpSpPr>
      <p:sp>
        <p:nvSpPr>
          <p:cNvPr id="9598" name="Google Shape;9598;p524"/>
          <p:cNvSpPr/>
          <p:nvPr/>
        </p:nvSpPr>
        <p:spPr>
          <a:xfrm>
            <a:off x="5789750" y="365750"/>
            <a:ext cx="1838600" cy="4003479"/>
          </a:xfrm>
          <a:custGeom>
            <a:rect b="b" l="l" r="r" t="t"/>
            <a:pathLst>
              <a:path extrusionOk="0" h="208406" w="73544">
                <a:moveTo>
                  <a:pt x="10728" y="14880"/>
                </a:moveTo>
                <a:cubicBezTo>
                  <a:pt x="9334" y="14880"/>
                  <a:pt x="7948" y="15075"/>
                  <a:pt x="6582" y="15465"/>
                </a:cubicBezTo>
                <a:cubicBezTo>
                  <a:pt x="4974" y="15953"/>
                  <a:pt x="3413" y="16684"/>
                  <a:pt x="2048" y="17611"/>
                </a:cubicBezTo>
                <a:cubicBezTo>
                  <a:pt x="1414" y="18001"/>
                  <a:pt x="878" y="18537"/>
                  <a:pt x="439" y="19122"/>
                </a:cubicBezTo>
                <a:cubicBezTo>
                  <a:pt x="49" y="19610"/>
                  <a:pt x="0" y="20292"/>
                  <a:pt x="293" y="20828"/>
                </a:cubicBezTo>
                <a:cubicBezTo>
                  <a:pt x="521" y="21377"/>
                  <a:pt x="1092" y="21711"/>
                  <a:pt x="1644" y="21711"/>
                </a:cubicBezTo>
                <a:cubicBezTo>
                  <a:pt x="1681" y="21711"/>
                  <a:pt x="1719" y="21709"/>
                  <a:pt x="1756" y="21706"/>
                </a:cubicBezTo>
                <a:cubicBezTo>
                  <a:pt x="3023" y="21657"/>
                  <a:pt x="4242" y="21267"/>
                  <a:pt x="5266" y="20585"/>
                </a:cubicBezTo>
                <a:cubicBezTo>
                  <a:pt x="6826" y="19707"/>
                  <a:pt x="8484" y="18976"/>
                  <a:pt x="10190" y="18439"/>
                </a:cubicBezTo>
                <a:cubicBezTo>
                  <a:pt x="11383" y="18103"/>
                  <a:pt x="12539" y="17940"/>
                  <a:pt x="13660" y="17940"/>
                </a:cubicBezTo>
                <a:cubicBezTo>
                  <a:pt x="16435" y="17940"/>
                  <a:pt x="18994" y="18939"/>
                  <a:pt x="21355" y="20780"/>
                </a:cubicBezTo>
                <a:cubicBezTo>
                  <a:pt x="23013" y="22194"/>
                  <a:pt x="24476" y="23754"/>
                  <a:pt x="25694" y="25509"/>
                </a:cubicBezTo>
                <a:cubicBezTo>
                  <a:pt x="25743" y="25558"/>
                  <a:pt x="25841" y="25655"/>
                  <a:pt x="25889" y="25704"/>
                </a:cubicBezTo>
                <a:cubicBezTo>
                  <a:pt x="25694" y="25070"/>
                  <a:pt x="25451" y="24485"/>
                  <a:pt x="25061" y="23949"/>
                </a:cubicBezTo>
                <a:cubicBezTo>
                  <a:pt x="23744" y="21657"/>
                  <a:pt x="22038" y="19658"/>
                  <a:pt x="20039" y="18001"/>
                </a:cubicBezTo>
                <a:cubicBezTo>
                  <a:pt x="17991" y="16294"/>
                  <a:pt x="15456" y="15222"/>
                  <a:pt x="12823" y="15027"/>
                </a:cubicBezTo>
                <a:cubicBezTo>
                  <a:pt x="12124" y="14929"/>
                  <a:pt x="11425" y="14880"/>
                  <a:pt x="10728" y="14880"/>
                </a:cubicBezTo>
                <a:close/>
                <a:moveTo>
                  <a:pt x="69074" y="29106"/>
                </a:moveTo>
                <a:cubicBezTo>
                  <a:pt x="66234" y="29106"/>
                  <a:pt x="61166" y="32861"/>
                  <a:pt x="60457" y="35699"/>
                </a:cubicBezTo>
                <a:cubicBezTo>
                  <a:pt x="63041" y="33164"/>
                  <a:pt x="66210" y="32432"/>
                  <a:pt x="69525" y="31993"/>
                </a:cubicBezTo>
                <a:cubicBezTo>
                  <a:pt x="70354" y="31896"/>
                  <a:pt x="71524" y="31652"/>
                  <a:pt x="71427" y="30433"/>
                </a:cubicBezTo>
                <a:cubicBezTo>
                  <a:pt x="71280" y="29214"/>
                  <a:pt x="70208" y="29166"/>
                  <a:pt x="69330" y="29117"/>
                </a:cubicBezTo>
                <a:cubicBezTo>
                  <a:pt x="69247" y="29110"/>
                  <a:pt x="69161" y="29106"/>
                  <a:pt x="69074" y="29106"/>
                </a:cubicBezTo>
                <a:close/>
                <a:moveTo>
                  <a:pt x="54284" y="0"/>
                </a:moveTo>
                <a:cubicBezTo>
                  <a:pt x="54077" y="0"/>
                  <a:pt x="53870" y="51"/>
                  <a:pt x="53680" y="156"/>
                </a:cubicBezTo>
                <a:cubicBezTo>
                  <a:pt x="52607" y="644"/>
                  <a:pt x="51681" y="1375"/>
                  <a:pt x="51047" y="2350"/>
                </a:cubicBezTo>
                <a:cubicBezTo>
                  <a:pt x="47586" y="6543"/>
                  <a:pt x="45099" y="11516"/>
                  <a:pt x="43880" y="16831"/>
                </a:cubicBezTo>
                <a:cubicBezTo>
                  <a:pt x="43441" y="18830"/>
                  <a:pt x="43149" y="20828"/>
                  <a:pt x="43051" y="22827"/>
                </a:cubicBezTo>
                <a:cubicBezTo>
                  <a:pt x="42759" y="27410"/>
                  <a:pt x="43246" y="31993"/>
                  <a:pt x="44563" y="36430"/>
                </a:cubicBezTo>
                <a:cubicBezTo>
                  <a:pt x="44611" y="36674"/>
                  <a:pt x="44709" y="36918"/>
                  <a:pt x="44904" y="37064"/>
                </a:cubicBezTo>
                <a:cubicBezTo>
                  <a:pt x="44806" y="36528"/>
                  <a:pt x="44709" y="35991"/>
                  <a:pt x="44563" y="35455"/>
                </a:cubicBezTo>
                <a:cubicBezTo>
                  <a:pt x="43783" y="32188"/>
                  <a:pt x="43441" y="28824"/>
                  <a:pt x="43588" y="25509"/>
                </a:cubicBezTo>
                <a:cubicBezTo>
                  <a:pt x="43783" y="20828"/>
                  <a:pt x="45099" y="16245"/>
                  <a:pt x="47488" y="12199"/>
                </a:cubicBezTo>
                <a:cubicBezTo>
                  <a:pt x="48902" y="9761"/>
                  <a:pt x="50657" y="7518"/>
                  <a:pt x="52656" y="5519"/>
                </a:cubicBezTo>
                <a:cubicBezTo>
                  <a:pt x="53534" y="4739"/>
                  <a:pt x="54314" y="3813"/>
                  <a:pt x="54948" y="2887"/>
                </a:cubicBezTo>
                <a:cubicBezTo>
                  <a:pt x="55191" y="2497"/>
                  <a:pt x="55338" y="2155"/>
                  <a:pt x="55484" y="1765"/>
                </a:cubicBezTo>
                <a:cubicBezTo>
                  <a:pt x="55679" y="1229"/>
                  <a:pt x="55533" y="595"/>
                  <a:pt x="55045" y="254"/>
                </a:cubicBezTo>
                <a:cubicBezTo>
                  <a:pt x="54824" y="88"/>
                  <a:pt x="54555" y="0"/>
                  <a:pt x="54284" y="0"/>
                </a:cubicBezTo>
                <a:close/>
                <a:moveTo>
                  <a:pt x="48521" y="28736"/>
                </a:moveTo>
                <a:cubicBezTo>
                  <a:pt x="48101" y="28736"/>
                  <a:pt x="47627" y="29060"/>
                  <a:pt x="47195" y="29799"/>
                </a:cubicBezTo>
                <a:cubicBezTo>
                  <a:pt x="46269" y="31408"/>
                  <a:pt x="46415" y="33359"/>
                  <a:pt x="46757" y="35114"/>
                </a:cubicBezTo>
                <a:cubicBezTo>
                  <a:pt x="46850" y="35580"/>
                  <a:pt x="47254" y="38448"/>
                  <a:pt x="47886" y="38448"/>
                </a:cubicBezTo>
                <a:cubicBezTo>
                  <a:pt x="47915" y="38448"/>
                  <a:pt x="47945" y="38442"/>
                  <a:pt x="47976" y="38429"/>
                </a:cubicBezTo>
                <a:cubicBezTo>
                  <a:pt x="48512" y="38185"/>
                  <a:pt x="49048" y="35845"/>
                  <a:pt x="49194" y="35016"/>
                </a:cubicBezTo>
                <a:cubicBezTo>
                  <a:pt x="49243" y="34821"/>
                  <a:pt x="49292" y="34480"/>
                  <a:pt x="49389" y="34041"/>
                </a:cubicBezTo>
                <a:cubicBezTo>
                  <a:pt x="49633" y="32822"/>
                  <a:pt x="49779" y="31603"/>
                  <a:pt x="49682" y="30336"/>
                </a:cubicBezTo>
                <a:cubicBezTo>
                  <a:pt x="49569" y="29348"/>
                  <a:pt x="49097" y="28736"/>
                  <a:pt x="48521" y="28736"/>
                </a:cubicBezTo>
                <a:close/>
                <a:moveTo>
                  <a:pt x="57239" y="57151"/>
                </a:moveTo>
                <a:lnTo>
                  <a:pt x="57239" y="57151"/>
                </a:lnTo>
                <a:cubicBezTo>
                  <a:pt x="58080" y="58966"/>
                  <a:pt x="58892" y="60802"/>
                  <a:pt x="59668" y="62656"/>
                </a:cubicBezTo>
                <a:lnTo>
                  <a:pt x="59668" y="62656"/>
                </a:lnTo>
                <a:lnTo>
                  <a:pt x="58642" y="61275"/>
                </a:lnTo>
                <a:lnTo>
                  <a:pt x="58642" y="61275"/>
                </a:lnTo>
                <a:cubicBezTo>
                  <a:pt x="58177" y="59901"/>
                  <a:pt x="57708" y="58527"/>
                  <a:pt x="57239" y="57151"/>
                </a:cubicBezTo>
                <a:close/>
                <a:moveTo>
                  <a:pt x="61121" y="64612"/>
                </a:moveTo>
                <a:cubicBezTo>
                  <a:pt x="61292" y="64836"/>
                  <a:pt x="61461" y="65063"/>
                  <a:pt x="61627" y="65293"/>
                </a:cubicBezTo>
                <a:lnTo>
                  <a:pt x="61121" y="64612"/>
                </a:lnTo>
                <a:close/>
                <a:moveTo>
                  <a:pt x="61444" y="13313"/>
                </a:moveTo>
                <a:cubicBezTo>
                  <a:pt x="60730" y="13313"/>
                  <a:pt x="60031" y="13460"/>
                  <a:pt x="59531" y="13710"/>
                </a:cubicBezTo>
                <a:cubicBezTo>
                  <a:pt x="57873" y="14539"/>
                  <a:pt x="56751" y="16294"/>
                  <a:pt x="55923" y="17903"/>
                </a:cubicBezTo>
                <a:cubicBezTo>
                  <a:pt x="54167" y="21267"/>
                  <a:pt x="53144" y="25070"/>
                  <a:pt x="52364" y="28776"/>
                </a:cubicBezTo>
                <a:cubicBezTo>
                  <a:pt x="51145" y="34382"/>
                  <a:pt x="51047" y="40233"/>
                  <a:pt x="52022" y="45889"/>
                </a:cubicBezTo>
                <a:cubicBezTo>
                  <a:pt x="52315" y="47449"/>
                  <a:pt x="52900" y="48960"/>
                  <a:pt x="53046" y="50520"/>
                </a:cubicBezTo>
                <a:cubicBezTo>
                  <a:pt x="53145" y="51638"/>
                  <a:pt x="52903" y="52402"/>
                  <a:pt x="52357" y="52817"/>
                </a:cubicBezTo>
                <a:lnTo>
                  <a:pt x="52357" y="52817"/>
                </a:lnTo>
                <a:lnTo>
                  <a:pt x="47390" y="46132"/>
                </a:lnTo>
                <a:cubicBezTo>
                  <a:pt x="46659" y="45401"/>
                  <a:pt x="45928" y="44621"/>
                  <a:pt x="45245" y="43792"/>
                </a:cubicBezTo>
                <a:cubicBezTo>
                  <a:pt x="42174" y="40379"/>
                  <a:pt x="39736" y="36479"/>
                  <a:pt x="38029" y="32237"/>
                </a:cubicBezTo>
                <a:cubicBezTo>
                  <a:pt x="37298" y="30482"/>
                  <a:pt x="36859" y="28581"/>
                  <a:pt x="36811" y="26679"/>
                </a:cubicBezTo>
                <a:cubicBezTo>
                  <a:pt x="36908" y="25119"/>
                  <a:pt x="37152" y="23608"/>
                  <a:pt x="37542" y="22145"/>
                </a:cubicBezTo>
                <a:cubicBezTo>
                  <a:pt x="37883" y="21170"/>
                  <a:pt x="38078" y="20146"/>
                  <a:pt x="38078" y="19171"/>
                </a:cubicBezTo>
                <a:cubicBezTo>
                  <a:pt x="37971" y="17882"/>
                  <a:pt x="37127" y="17092"/>
                  <a:pt x="36107" y="17092"/>
                </a:cubicBezTo>
                <a:cubicBezTo>
                  <a:pt x="35738" y="17092"/>
                  <a:pt x="35346" y="17196"/>
                  <a:pt x="34958" y="17416"/>
                </a:cubicBezTo>
                <a:cubicBezTo>
                  <a:pt x="33300" y="18342"/>
                  <a:pt x="32228" y="20048"/>
                  <a:pt x="32130" y="21901"/>
                </a:cubicBezTo>
                <a:cubicBezTo>
                  <a:pt x="31740" y="25753"/>
                  <a:pt x="33105" y="29068"/>
                  <a:pt x="35104" y="32188"/>
                </a:cubicBezTo>
                <a:cubicBezTo>
                  <a:pt x="36713" y="34675"/>
                  <a:pt x="38468" y="37015"/>
                  <a:pt x="40175" y="39404"/>
                </a:cubicBezTo>
                <a:cubicBezTo>
                  <a:pt x="40467" y="39746"/>
                  <a:pt x="40711" y="40136"/>
                  <a:pt x="40857" y="40574"/>
                </a:cubicBezTo>
                <a:cubicBezTo>
                  <a:pt x="40979" y="41101"/>
                  <a:pt x="40798" y="41391"/>
                  <a:pt x="40370" y="41391"/>
                </a:cubicBezTo>
                <a:cubicBezTo>
                  <a:pt x="40283" y="41391"/>
                  <a:pt x="40185" y="41379"/>
                  <a:pt x="40077" y="41354"/>
                </a:cubicBezTo>
                <a:cubicBezTo>
                  <a:pt x="39346" y="41111"/>
                  <a:pt x="38615" y="40721"/>
                  <a:pt x="38029" y="40184"/>
                </a:cubicBezTo>
                <a:cubicBezTo>
                  <a:pt x="36518" y="38917"/>
                  <a:pt x="35055" y="37600"/>
                  <a:pt x="33593" y="36284"/>
                </a:cubicBezTo>
                <a:cubicBezTo>
                  <a:pt x="32276" y="35016"/>
                  <a:pt x="30667" y="34041"/>
                  <a:pt x="28961" y="33456"/>
                </a:cubicBezTo>
                <a:cubicBezTo>
                  <a:pt x="28702" y="33341"/>
                  <a:pt x="28435" y="33285"/>
                  <a:pt x="28174" y="33285"/>
                </a:cubicBezTo>
                <a:cubicBezTo>
                  <a:pt x="27551" y="33285"/>
                  <a:pt x="26965" y="33603"/>
                  <a:pt x="26621" y="34187"/>
                </a:cubicBezTo>
                <a:cubicBezTo>
                  <a:pt x="26084" y="34870"/>
                  <a:pt x="25792" y="35748"/>
                  <a:pt x="25743" y="36625"/>
                </a:cubicBezTo>
                <a:cubicBezTo>
                  <a:pt x="25646" y="37942"/>
                  <a:pt x="26426" y="38819"/>
                  <a:pt x="27401" y="39502"/>
                </a:cubicBezTo>
                <a:cubicBezTo>
                  <a:pt x="28278" y="40087"/>
                  <a:pt x="29254" y="40477"/>
                  <a:pt x="30229" y="40721"/>
                </a:cubicBezTo>
                <a:cubicBezTo>
                  <a:pt x="32959" y="41403"/>
                  <a:pt x="35738" y="42086"/>
                  <a:pt x="38420" y="42768"/>
                </a:cubicBezTo>
                <a:cubicBezTo>
                  <a:pt x="40126" y="43110"/>
                  <a:pt x="41686" y="43841"/>
                  <a:pt x="43051" y="44865"/>
                </a:cubicBezTo>
                <a:cubicBezTo>
                  <a:pt x="44130" y="45712"/>
                  <a:pt x="44235" y="46834"/>
                  <a:pt x="43462" y="47580"/>
                </a:cubicBezTo>
                <a:lnTo>
                  <a:pt x="43462" y="47580"/>
                </a:lnTo>
                <a:cubicBezTo>
                  <a:pt x="42003" y="45998"/>
                  <a:pt x="40413" y="44546"/>
                  <a:pt x="38517" y="43402"/>
                </a:cubicBezTo>
                <a:cubicBezTo>
                  <a:pt x="37591" y="42817"/>
                  <a:pt x="36567" y="42427"/>
                  <a:pt x="35543" y="42232"/>
                </a:cubicBezTo>
                <a:cubicBezTo>
                  <a:pt x="35429" y="42204"/>
                  <a:pt x="35313" y="42190"/>
                  <a:pt x="35198" y="42190"/>
                </a:cubicBezTo>
                <a:cubicBezTo>
                  <a:pt x="34722" y="42190"/>
                  <a:pt x="34258" y="42424"/>
                  <a:pt x="33983" y="42817"/>
                </a:cubicBezTo>
                <a:cubicBezTo>
                  <a:pt x="33739" y="43402"/>
                  <a:pt x="33934" y="44036"/>
                  <a:pt x="34422" y="44377"/>
                </a:cubicBezTo>
                <a:cubicBezTo>
                  <a:pt x="35445" y="45206"/>
                  <a:pt x="36518" y="45986"/>
                  <a:pt x="37591" y="46718"/>
                </a:cubicBezTo>
                <a:cubicBezTo>
                  <a:pt x="38418" y="47247"/>
                  <a:pt x="39245" y="47771"/>
                  <a:pt x="40062" y="48331"/>
                </a:cubicBezTo>
                <a:lnTo>
                  <a:pt x="40062" y="48331"/>
                </a:lnTo>
                <a:cubicBezTo>
                  <a:pt x="39047" y="48255"/>
                  <a:pt x="38038" y="48085"/>
                  <a:pt x="37054" y="47839"/>
                </a:cubicBezTo>
                <a:cubicBezTo>
                  <a:pt x="35803" y="47593"/>
                  <a:pt x="34541" y="47470"/>
                  <a:pt x="33284" y="47470"/>
                </a:cubicBezTo>
                <a:cubicBezTo>
                  <a:pt x="31797" y="47470"/>
                  <a:pt x="30316" y="47642"/>
                  <a:pt x="28864" y="47985"/>
                </a:cubicBezTo>
                <a:cubicBezTo>
                  <a:pt x="28376" y="48083"/>
                  <a:pt x="27937" y="48229"/>
                  <a:pt x="27547" y="48521"/>
                </a:cubicBezTo>
                <a:cubicBezTo>
                  <a:pt x="27157" y="48716"/>
                  <a:pt x="27108" y="49302"/>
                  <a:pt x="27547" y="49545"/>
                </a:cubicBezTo>
                <a:cubicBezTo>
                  <a:pt x="27779" y="49777"/>
                  <a:pt x="28132" y="49917"/>
                  <a:pt x="28487" y="49917"/>
                </a:cubicBezTo>
                <a:cubicBezTo>
                  <a:pt x="28581" y="49917"/>
                  <a:pt x="28674" y="49907"/>
                  <a:pt x="28766" y="49887"/>
                </a:cubicBezTo>
                <a:cubicBezTo>
                  <a:pt x="29400" y="49740"/>
                  <a:pt x="30082" y="49594"/>
                  <a:pt x="30765" y="49399"/>
                </a:cubicBezTo>
                <a:cubicBezTo>
                  <a:pt x="31990" y="49110"/>
                  <a:pt x="33246" y="48962"/>
                  <a:pt x="34504" y="48962"/>
                </a:cubicBezTo>
                <a:cubicBezTo>
                  <a:pt x="36000" y="48962"/>
                  <a:pt x="37499" y="49170"/>
                  <a:pt x="38956" y="49594"/>
                </a:cubicBezTo>
                <a:cubicBezTo>
                  <a:pt x="40566" y="50014"/>
                  <a:pt x="42143" y="50568"/>
                  <a:pt x="43659" y="51251"/>
                </a:cubicBezTo>
                <a:lnTo>
                  <a:pt x="43659" y="51251"/>
                </a:lnTo>
                <a:cubicBezTo>
                  <a:pt x="43998" y="51588"/>
                  <a:pt x="44332" y="51945"/>
                  <a:pt x="44660" y="52324"/>
                </a:cubicBezTo>
                <a:cubicBezTo>
                  <a:pt x="43588" y="52305"/>
                  <a:pt x="42533" y="52287"/>
                  <a:pt x="41493" y="52287"/>
                </a:cubicBezTo>
                <a:cubicBezTo>
                  <a:pt x="37337" y="52287"/>
                  <a:pt x="33437" y="52568"/>
                  <a:pt x="29692" y="54128"/>
                </a:cubicBezTo>
                <a:cubicBezTo>
                  <a:pt x="33788" y="53446"/>
                  <a:pt x="37932" y="53690"/>
                  <a:pt x="42076" y="53397"/>
                </a:cubicBezTo>
                <a:cubicBezTo>
                  <a:pt x="42290" y="53385"/>
                  <a:pt x="42498" y="53379"/>
                  <a:pt x="42702" y="53379"/>
                </a:cubicBezTo>
                <a:cubicBezTo>
                  <a:pt x="45756" y="53379"/>
                  <a:pt x="47738" y="54747"/>
                  <a:pt x="49292" y="57444"/>
                </a:cubicBezTo>
                <a:cubicBezTo>
                  <a:pt x="55630" y="68609"/>
                  <a:pt x="58750" y="80554"/>
                  <a:pt x="57337" y="93425"/>
                </a:cubicBezTo>
                <a:cubicBezTo>
                  <a:pt x="56849" y="97569"/>
                  <a:pt x="55289" y="101470"/>
                  <a:pt x="51827" y="104200"/>
                </a:cubicBezTo>
                <a:cubicBezTo>
                  <a:pt x="49039" y="106380"/>
                  <a:pt x="45911" y="107067"/>
                  <a:pt x="42653" y="107067"/>
                </a:cubicBezTo>
                <a:cubicBezTo>
                  <a:pt x="41467" y="107067"/>
                  <a:pt x="40264" y="106976"/>
                  <a:pt x="39053" y="106833"/>
                </a:cubicBezTo>
                <a:cubicBezTo>
                  <a:pt x="35299" y="106394"/>
                  <a:pt x="31886" y="104687"/>
                  <a:pt x="28230" y="103956"/>
                </a:cubicBezTo>
                <a:cubicBezTo>
                  <a:pt x="27157" y="103757"/>
                  <a:pt x="26327" y="103637"/>
                  <a:pt x="25701" y="103637"/>
                </a:cubicBezTo>
                <a:cubicBezTo>
                  <a:pt x="23880" y="103637"/>
                  <a:pt x="23786" y="104650"/>
                  <a:pt x="24476" y="107662"/>
                </a:cubicBezTo>
                <a:cubicBezTo>
                  <a:pt x="25012" y="110002"/>
                  <a:pt x="25646" y="112293"/>
                  <a:pt x="26280" y="114829"/>
                </a:cubicBezTo>
                <a:cubicBezTo>
                  <a:pt x="23500" y="114244"/>
                  <a:pt x="20673" y="114487"/>
                  <a:pt x="19698" y="111123"/>
                </a:cubicBezTo>
                <a:cubicBezTo>
                  <a:pt x="19464" y="110281"/>
                  <a:pt x="19544" y="108677"/>
                  <a:pt x="18389" y="108677"/>
                </a:cubicBezTo>
                <a:cubicBezTo>
                  <a:pt x="18340" y="108677"/>
                  <a:pt x="18288" y="108679"/>
                  <a:pt x="18235" y="108685"/>
                </a:cubicBezTo>
                <a:cubicBezTo>
                  <a:pt x="17211" y="108832"/>
                  <a:pt x="17309" y="110441"/>
                  <a:pt x="17162" y="111513"/>
                </a:cubicBezTo>
                <a:cubicBezTo>
                  <a:pt x="17162" y="111659"/>
                  <a:pt x="17065" y="111806"/>
                  <a:pt x="17065" y="112001"/>
                </a:cubicBezTo>
                <a:cubicBezTo>
                  <a:pt x="12774" y="92889"/>
                  <a:pt x="18722" y="75142"/>
                  <a:pt x="24378" y="57346"/>
                </a:cubicBezTo>
                <a:lnTo>
                  <a:pt x="24378" y="57346"/>
                </a:lnTo>
                <a:cubicBezTo>
                  <a:pt x="23305" y="57785"/>
                  <a:pt x="23110" y="58711"/>
                  <a:pt x="22818" y="59491"/>
                </a:cubicBezTo>
                <a:cubicBezTo>
                  <a:pt x="20624" y="65001"/>
                  <a:pt x="18820" y="70608"/>
                  <a:pt x="17406" y="76312"/>
                </a:cubicBezTo>
                <a:cubicBezTo>
                  <a:pt x="14676" y="86794"/>
                  <a:pt x="13067" y="97423"/>
                  <a:pt x="14773" y="108295"/>
                </a:cubicBezTo>
                <a:cubicBezTo>
                  <a:pt x="16993" y="122304"/>
                  <a:pt x="26446" y="130307"/>
                  <a:pt x="40140" y="130307"/>
                </a:cubicBezTo>
                <a:cubicBezTo>
                  <a:pt x="40887" y="130307"/>
                  <a:pt x="41646" y="130283"/>
                  <a:pt x="42417" y="130235"/>
                </a:cubicBezTo>
                <a:cubicBezTo>
                  <a:pt x="48756" y="129796"/>
                  <a:pt x="54362" y="127700"/>
                  <a:pt x="59140" y="123361"/>
                </a:cubicBezTo>
                <a:lnTo>
                  <a:pt x="59140" y="123361"/>
                </a:lnTo>
                <a:cubicBezTo>
                  <a:pt x="54606" y="129016"/>
                  <a:pt x="48609" y="131503"/>
                  <a:pt x="41589" y="131990"/>
                </a:cubicBezTo>
                <a:cubicBezTo>
                  <a:pt x="41426" y="132001"/>
                  <a:pt x="41263" y="132004"/>
                  <a:pt x="41098" y="132004"/>
                </a:cubicBezTo>
                <a:cubicBezTo>
                  <a:pt x="40603" y="132004"/>
                  <a:pt x="40098" y="131970"/>
                  <a:pt x="39586" y="131970"/>
                </a:cubicBezTo>
                <a:cubicBezTo>
                  <a:pt x="38635" y="131970"/>
                  <a:pt x="37658" y="132089"/>
                  <a:pt x="36664" y="132771"/>
                </a:cubicBezTo>
                <a:cubicBezTo>
                  <a:pt x="38791" y="133834"/>
                  <a:pt x="40796" y="134535"/>
                  <a:pt x="42919" y="134535"/>
                </a:cubicBezTo>
                <a:cubicBezTo>
                  <a:pt x="43814" y="134535"/>
                  <a:pt x="44730" y="134410"/>
                  <a:pt x="45684" y="134136"/>
                </a:cubicBezTo>
                <a:cubicBezTo>
                  <a:pt x="50511" y="132722"/>
                  <a:pt x="54850" y="129991"/>
                  <a:pt x="58214" y="126237"/>
                </a:cubicBezTo>
                <a:cubicBezTo>
                  <a:pt x="60506" y="123751"/>
                  <a:pt x="62895" y="121167"/>
                  <a:pt x="64260" y="117998"/>
                </a:cubicBezTo>
                <a:cubicBezTo>
                  <a:pt x="65625" y="114731"/>
                  <a:pt x="65722" y="110684"/>
                  <a:pt x="66015" y="107223"/>
                </a:cubicBezTo>
                <a:cubicBezTo>
                  <a:pt x="66795" y="99032"/>
                  <a:pt x="66356" y="90743"/>
                  <a:pt x="64796" y="82650"/>
                </a:cubicBezTo>
                <a:cubicBezTo>
                  <a:pt x="63338" y="75634"/>
                  <a:pt x="61178" y="68809"/>
                  <a:pt x="58884" y="61995"/>
                </a:cubicBezTo>
                <a:lnTo>
                  <a:pt x="58884" y="61995"/>
                </a:lnTo>
                <a:cubicBezTo>
                  <a:pt x="59202" y="62330"/>
                  <a:pt x="59515" y="62673"/>
                  <a:pt x="59821" y="63024"/>
                </a:cubicBezTo>
                <a:lnTo>
                  <a:pt x="59821" y="63024"/>
                </a:lnTo>
                <a:cubicBezTo>
                  <a:pt x="65483" y="76655"/>
                  <a:pt x="69188" y="91280"/>
                  <a:pt x="68209" y="106053"/>
                </a:cubicBezTo>
                <a:cubicBezTo>
                  <a:pt x="69623" y="100153"/>
                  <a:pt x="69282" y="94351"/>
                  <a:pt x="68453" y="88501"/>
                </a:cubicBezTo>
                <a:cubicBezTo>
                  <a:pt x="67039" y="77872"/>
                  <a:pt x="63431" y="67926"/>
                  <a:pt x="59287" y="58126"/>
                </a:cubicBezTo>
                <a:cubicBezTo>
                  <a:pt x="58848" y="57151"/>
                  <a:pt x="58507" y="56030"/>
                  <a:pt x="57532" y="55493"/>
                </a:cubicBezTo>
                <a:cubicBezTo>
                  <a:pt x="56020" y="54665"/>
                  <a:pt x="56215" y="53494"/>
                  <a:pt x="56751" y="52276"/>
                </a:cubicBezTo>
                <a:cubicBezTo>
                  <a:pt x="57532" y="50228"/>
                  <a:pt x="59433" y="48814"/>
                  <a:pt x="61627" y="48570"/>
                </a:cubicBezTo>
                <a:cubicBezTo>
                  <a:pt x="62109" y="48517"/>
                  <a:pt x="62585" y="48488"/>
                  <a:pt x="63052" y="48488"/>
                </a:cubicBezTo>
                <a:cubicBezTo>
                  <a:pt x="65135" y="48488"/>
                  <a:pt x="67046" y="49065"/>
                  <a:pt x="68599" y="50618"/>
                </a:cubicBezTo>
                <a:cubicBezTo>
                  <a:pt x="69143" y="51162"/>
                  <a:pt x="71258" y="52285"/>
                  <a:pt x="72441" y="52285"/>
                </a:cubicBezTo>
                <a:cubicBezTo>
                  <a:pt x="73168" y="52285"/>
                  <a:pt x="73544" y="51861"/>
                  <a:pt x="72987" y="50618"/>
                </a:cubicBezTo>
                <a:cubicBezTo>
                  <a:pt x="71134" y="46376"/>
                  <a:pt x="63772" y="46815"/>
                  <a:pt x="60067" y="46425"/>
                </a:cubicBezTo>
                <a:cubicBezTo>
                  <a:pt x="59092" y="46279"/>
                  <a:pt x="57580" y="46718"/>
                  <a:pt x="57483" y="45206"/>
                </a:cubicBezTo>
                <a:cubicBezTo>
                  <a:pt x="57385" y="43841"/>
                  <a:pt x="58702" y="43353"/>
                  <a:pt x="59774" y="42915"/>
                </a:cubicBezTo>
                <a:cubicBezTo>
                  <a:pt x="60273" y="42701"/>
                  <a:pt x="60794" y="42591"/>
                  <a:pt x="61316" y="42591"/>
                </a:cubicBezTo>
                <a:cubicBezTo>
                  <a:pt x="61867" y="42591"/>
                  <a:pt x="62418" y="42713"/>
                  <a:pt x="62943" y="42963"/>
                </a:cubicBezTo>
                <a:cubicBezTo>
                  <a:pt x="63577" y="43353"/>
                  <a:pt x="64309" y="43548"/>
                  <a:pt x="65040" y="43548"/>
                </a:cubicBezTo>
                <a:cubicBezTo>
                  <a:pt x="65966" y="43500"/>
                  <a:pt x="67039" y="43402"/>
                  <a:pt x="67185" y="42281"/>
                </a:cubicBezTo>
                <a:cubicBezTo>
                  <a:pt x="67283" y="41111"/>
                  <a:pt x="66405" y="40623"/>
                  <a:pt x="65284" y="40428"/>
                </a:cubicBezTo>
                <a:cubicBezTo>
                  <a:pt x="64808" y="40365"/>
                  <a:pt x="64332" y="40334"/>
                  <a:pt x="63858" y="40334"/>
                </a:cubicBezTo>
                <a:cubicBezTo>
                  <a:pt x="61762" y="40334"/>
                  <a:pt x="59720" y="40950"/>
                  <a:pt x="57970" y="42183"/>
                </a:cubicBezTo>
                <a:cubicBezTo>
                  <a:pt x="57178" y="42724"/>
                  <a:pt x="56332" y="43397"/>
                  <a:pt x="55374" y="43397"/>
                </a:cubicBezTo>
                <a:cubicBezTo>
                  <a:pt x="55035" y="43397"/>
                  <a:pt x="54683" y="43313"/>
                  <a:pt x="54314" y="43110"/>
                </a:cubicBezTo>
                <a:cubicBezTo>
                  <a:pt x="52900" y="42281"/>
                  <a:pt x="53192" y="40769"/>
                  <a:pt x="53192" y="39502"/>
                </a:cubicBezTo>
                <a:cubicBezTo>
                  <a:pt x="53144" y="31750"/>
                  <a:pt x="58945" y="25899"/>
                  <a:pt x="62651" y="19610"/>
                </a:cubicBezTo>
                <a:cubicBezTo>
                  <a:pt x="63382" y="18342"/>
                  <a:pt x="64601" y="16831"/>
                  <a:pt x="64406" y="15270"/>
                </a:cubicBezTo>
                <a:cubicBezTo>
                  <a:pt x="64246" y="13859"/>
                  <a:pt x="62818" y="13313"/>
                  <a:pt x="61444" y="13313"/>
                </a:cubicBezTo>
                <a:close/>
                <a:moveTo>
                  <a:pt x="35836" y="135550"/>
                </a:moveTo>
                <a:lnTo>
                  <a:pt x="35836" y="135550"/>
                </a:lnTo>
                <a:cubicBezTo>
                  <a:pt x="37152" y="138036"/>
                  <a:pt x="39005" y="139645"/>
                  <a:pt x="39151" y="142083"/>
                </a:cubicBezTo>
                <a:cubicBezTo>
                  <a:pt x="39248" y="144228"/>
                  <a:pt x="39541" y="146373"/>
                  <a:pt x="39541" y="148518"/>
                </a:cubicBezTo>
                <a:cubicBezTo>
                  <a:pt x="39590" y="161780"/>
                  <a:pt x="39638" y="174993"/>
                  <a:pt x="39200" y="188254"/>
                </a:cubicBezTo>
                <a:cubicBezTo>
                  <a:pt x="39005" y="193032"/>
                  <a:pt x="37249" y="196152"/>
                  <a:pt x="32715" y="197664"/>
                </a:cubicBezTo>
                <a:cubicBezTo>
                  <a:pt x="31399" y="198103"/>
                  <a:pt x="30082" y="198590"/>
                  <a:pt x="28717" y="199029"/>
                </a:cubicBezTo>
                <a:cubicBezTo>
                  <a:pt x="26913" y="199663"/>
                  <a:pt x="25158" y="200248"/>
                  <a:pt x="23354" y="200930"/>
                </a:cubicBezTo>
                <a:cubicBezTo>
                  <a:pt x="22574" y="201223"/>
                  <a:pt x="21697" y="201515"/>
                  <a:pt x="21648" y="202490"/>
                </a:cubicBezTo>
                <a:cubicBezTo>
                  <a:pt x="21550" y="203612"/>
                  <a:pt x="22525" y="204051"/>
                  <a:pt x="23305" y="204441"/>
                </a:cubicBezTo>
                <a:cubicBezTo>
                  <a:pt x="24281" y="204928"/>
                  <a:pt x="25304" y="205270"/>
                  <a:pt x="26280" y="205660"/>
                </a:cubicBezTo>
                <a:lnTo>
                  <a:pt x="29694" y="205618"/>
                </a:lnTo>
                <a:lnTo>
                  <a:pt x="29694" y="205618"/>
                </a:lnTo>
                <a:cubicBezTo>
                  <a:pt x="29222" y="205316"/>
                  <a:pt x="29021" y="204988"/>
                  <a:pt x="29030" y="204645"/>
                </a:cubicBezTo>
                <a:lnTo>
                  <a:pt x="29030" y="204645"/>
                </a:lnTo>
                <a:cubicBezTo>
                  <a:pt x="28763" y="204514"/>
                  <a:pt x="28478" y="204413"/>
                  <a:pt x="28181" y="204343"/>
                </a:cubicBezTo>
                <a:cubicBezTo>
                  <a:pt x="27352" y="204051"/>
                  <a:pt x="26280" y="203856"/>
                  <a:pt x="26182" y="202783"/>
                </a:cubicBezTo>
                <a:cubicBezTo>
                  <a:pt x="26084" y="201515"/>
                  <a:pt x="27303" y="201320"/>
                  <a:pt x="28132" y="200784"/>
                </a:cubicBezTo>
                <a:cubicBezTo>
                  <a:pt x="30667" y="199029"/>
                  <a:pt x="33837" y="198736"/>
                  <a:pt x="36469" y="197176"/>
                </a:cubicBezTo>
                <a:cubicBezTo>
                  <a:pt x="37542" y="196542"/>
                  <a:pt x="38468" y="195714"/>
                  <a:pt x="39200" y="194738"/>
                </a:cubicBezTo>
                <a:cubicBezTo>
                  <a:pt x="39785" y="192739"/>
                  <a:pt x="40126" y="190692"/>
                  <a:pt x="40321" y="188644"/>
                </a:cubicBezTo>
                <a:cubicBezTo>
                  <a:pt x="40955" y="174993"/>
                  <a:pt x="40857" y="161341"/>
                  <a:pt x="40857" y="147641"/>
                </a:cubicBezTo>
                <a:cubicBezTo>
                  <a:pt x="40857" y="144082"/>
                  <a:pt x="40028" y="140328"/>
                  <a:pt x="43783" y="137597"/>
                </a:cubicBezTo>
                <a:lnTo>
                  <a:pt x="43783" y="137597"/>
                </a:lnTo>
                <a:cubicBezTo>
                  <a:pt x="43598" y="137613"/>
                  <a:pt x="43416" y="137620"/>
                  <a:pt x="43236" y="137620"/>
                </a:cubicBezTo>
                <a:cubicBezTo>
                  <a:pt x="40627" y="137620"/>
                  <a:pt x="38573" y="136051"/>
                  <a:pt x="35836" y="135550"/>
                </a:cubicBezTo>
                <a:close/>
                <a:moveTo>
                  <a:pt x="41881" y="196396"/>
                </a:moveTo>
                <a:lnTo>
                  <a:pt x="41881" y="196396"/>
                </a:lnTo>
                <a:cubicBezTo>
                  <a:pt x="41150" y="197371"/>
                  <a:pt x="40223" y="198200"/>
                  <a:pt x="39151" y="198834"/>
                </a:cubicBezTo>
                <a:cubicBezTo>
                  <a:pt x="37932" y="199558"/>
                  <a:pt x="29090" y="202425"/>
                  <a:pt x="29030" y="204645"/>
                </a:cubicBezTo>
                <a:lnTo>
                  <a:pt x="29030" y="204645"/>
                </a:lnTo>
                <a:cubicBezTo>
                  <a:pt x="29509" y="204878"/>
                  <a:pt x="29933" y="205204"/>
                  <a:pt x="30277" y="205611"/>
                </a:cubicBezTo>
                <a:lnTo>
                  <a:pt x="29694" y="205618"/>
                </a:lnTo>
                <a:lnTo>
                  <a:pt x="29694" y="205618"/>
                </a:lnTo>
                <a:cubicBezTo>
                  <a:pt x="30075" y="205862"/>
                  <a:pt x="30633" y="206089"/>
                  <a:pt x="31399" y="206293"/>
                </a:cubicBezTo>
                <a:lnTo>
                  <a:pt x="33056" y="206781"/>
                </a:lnTo>
                <a:cubicBezTo>
                  <a:pt x="35478" y="207441"/>
                  <a:pt x="39339" y="208406"/>
                  <a:pt x="42272" y="208406"/>
                </a:cubicBezTo>
                <a:cubicBezTo>
                  <a:pt x="43887" y="208406"/>
                  <a:pt x="45221" y="208114"/>
                  <a:pt x="45879" y="207317"/>
                </a:cubicBezTo>
                <a:cubicBezTo>
                  <a:pt x="46708" y="206293"/>
                  <a:pt x="45830" y="206342"/>
                  <a:pt x="45197" y="206196"/>
                </a:cubicBezTo>
                <a:cubicBezTo>
                  <a:pt x="43198" y="205757"/>
                  <a:pt x="41101" y="205806"/>
                  <a:pt x="39200" y="204977"/>
                </a:cubicBezTo>
                <a:cubicBezTo>
                  <a:pt x="38566" y="204684"/>
                  <a:pt x="37737" y="204392"/>
                  <a:pt x="37737" y="203514"/>
                </a:cubicBezTo>
                <a:cubicBezTo>
                  <a:pt x="37737" y="202734"/>
                  <a:pt x="38420" y="202442"/>
                  <a:pt x="39005" y="202100"/>
                </a:cubicBezTo>
                <a:cubicBezTo>
                  <a:pt x="39541" y="201808"/>
                  <a:pt x="40028" y="201662"/>
                  <a:pt x="40516" y="201320"/>
                </a:cubicBezTo>
                <a:cubicBezTo>
                  <a:pt x="42125" y="200199"/>
                  <a:pt x="42759" y="197908"/>
                  <a:pt x="41881" y="19639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524"/>
          <p:cNvSpPr txBox="1"/>
          <p:nvPr>
            <p:ph type="title"/>
          </p:nvPr>
        </p:nvSpPr>
        <p:spPr>
          <a:xfrm>
            <a:off x="713225" y="341027"/>
            <a:ext cx="3621000" cy="10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a:p>
            <a:pPr indent="0" lvl="0" marL="0" rtl="0" algn="l">
              <a:spcBef>
                <a:spcPts val="0"/>
              </a:spcBef>
              <a:spcAft>
                <a:spcPts val="0"/>
              </a:spcAft>
              <a:buNone/>
            </a:pPr>
            <a:r>
              <a:rPr lang="en"/>
              <a:t>FOR LISTENING</a:t>
            </a:r>
            <a:endParaRPr/>
          </a:p>
        </p:txBody>
      </p:sp>
      <p:pic>
        <p:nvPicPr>
          <p:cNvPr id="9600" name="Google Shape;9600;p524"/>
          <p:cNvPicPr preferRelativeResize="0"/>
          <p:nvPr/>
        </p:nvPicPr>
        <p:blipFill rotWithShape="1">
          <a:blip r:embed="rId3">
            <a:alphaModFix/>
          </a:blip>
          <a:srcRect b="18686" l="15476" r="0" t="17841"/>
          <a:stretch/>
        </p:blipFill>
        <p:spPr>
          <a:xfrm>
            <a:off x="4572000" y="0"/>
            <a:ext cx="4572001" cy="5143475"/>
          </a:xfrm>
          <a:prstGeom prst="rect">
            <a:avLst/>
          </a:prstGeom>
          <a:noFill/>
          <a:ln>
            <a:noFill/>
          </a:ln>
        </p:spPr>
      </p:pic>
      <p:pic>
        <p:nvPicPr>
          <p:cNvPr id="9601" name="Google Shape;9601;p524"/>
          <p:cNvPicPr preferRelativeResize="0"/>
          <p:nvPr/>
        </p:nvPicPr>
        <p:blipFill rotWithShape="1">
          <a:blip r:embed="rId4">
            <a:alphaModFix/>
          </a:blip>
          <a:srcRect b="99" l="0" r="0" t="109"/>
          <a:stretch/>
        </p:blipFill>
        <p:spPr>
          <a:xfrm>
            <a:off x="3497575" y="-12"/>
            <a:ext cx="2743199" cy="1764792"/>
          </a:xfrm>
          <a:prstGeom prst="rect">
            <a:avLst/>
          </a:prstGeom>
          <a:noFill/>
          <a:ln>
            <a:noFill/>
          </a:ln>
        </p:spPr>
      </p:pic>
      <p:pic>
        <p:nvPicPr>
          <p:cNvPr id="9602" name="Google Shape;9602;p524"/>
          <p:cNvPicPr preferRelativeResize="0"/>
          <p:nvPr/>
        </p:nvPicPr>
        <p:blipFill>
          <a:blip r:embed="rId5">
            <a:alphaModFix/>
          </a:blip>
          <a:stretch>
            <a:fillRect/>
          </a:stretch>
        </p:blipFill>
        <p:spPr>
          <a:xfrm>
            <a:off x="1004875" y="4557800"/>
            <a:ext cx="2627551" cy="447075"/>
          </a:xfrm>
          <a:prstGeom prst="rect">
            <a:avLst/>
          </a:prstGeom>
          <a:noFill/>
          <a:ln>
            <a:noFill/>
          </a:ln>
        </p:spPr>
      </p:pic>
      <p:sp>
        <p:nvSpPr>
          <p:cNvPr id="9603" name="Google Shape;9603;p524"/>
          <p:cNvSpPr/>
          <p:nvPr/>
        </p:nvSpPr>
        <p:spPr>
          <a:xfrm>
            <a:off x="649600" y="3556800"/>
            <a:ext cx="3621000" cy="81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9600"/>
                                        </p:tgtEl>
                                        <p:attrNameLst>
                                          <p:attrName>style.visibility</p:attrName>
                                        </p:attrNameLst>
                                      </p:cBhvr>
                                      <p:to>
                                        <p:strVal val="visible"/>
                                      </p:to>
                                    </p:set>
                                    <p:anim calcmode="lin" valueType="num">
                                      <p:cBhvr additive="base">
                                        <p:cTn dur="1000"/>
                                        <p:tgtEl>
                                          <p:spTgt spid="96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599"/>
                                        </p:tgtEl>
                                        <p:attrNameLst>
                                          <p:attrName>style.visibility</p:attrName>
                                        </p:attrNameLst>
                                      </p:cBhvr>
                                      <p:to>
                                        <p:strVal val="visible"/>
                                      </p:to>
                                    </p:set>
                                    <p:anim calcmode="lin" valueType="num">
                                      <p:cBhvr additive="base">
                                        <p:cTn dur="1000"/>
                                        <p:tgtEl>
                                          <p:spTgt spid="959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4" name="Shape 3554"/>
        <p:cNvGrpSpPr/>
        <p:nvPr/>
      </p:nvGrpSpPr>
      <p:grpSpPr>
        <a:xfrm>
          <a:off x="0" y="0"/>
          <a:ext cx="0" cy="0"/>
          <a:chOff x="0" y="0"/>
          <a:chExt cx="0" cy="0"/>
        </a:xfrm>
      </p:grpSpPr>
      <p:cxnSp>
        <p:nvCxnSpPr>
          <p:cNvPr id="3555" name="Google Shape;3555;p503"/>
          <p:cNvCxnSpPr/>
          <p:nvPr/>
        </p:nvCxnSpPr>
        <p:spPr>
          <a:xfrm>
            <a:off x="-99600" y="1935700"/>
            <a:ext cx="9343200" cy="0"/>
          </a:xfrm>
          <a:prstGeom prst="straightConnector1">
            <a:avLst/>
          </a:prstGeom>
          <a:noFill/>
          <a:ln cap="flat" cmpd="sng" w="19050">
            <a:solidFill>
              <a:schemeClr val="accent5"/>
            </a:solidFill>
            <a:prstDash val="solid"/>
            <a:round/>
            <a:headEnd len="med" w="med" type="none"/>
            <a:tailEnd len="med" w="med" type="none"/>
          </a:ln>
        </p:spPr>
      </p:cxnSp>
      <p:grpSp>
        <p:nvGrpSpPr>
          <p:cNvPr id="3556" name="Google Shape;3556;p503"/>
          <p:cNvGrpSpPr/>
          <p:nvPr/>
        </p:nvGrpSpPr>
        <p:grpSpPr>
          <a:xfrm>
            <a:off x="4137535" y="1483170"/>
            <a:ext cx="914400" cy="863599"/>
            <a:chOff x="4188050" y="2752595"/>
            <a:chExt cx="914400" cy="863599"/>
          </a:xfrm>
        </p:grpSpPr>
        <p:sp>
          <p:nvSpPr>
            <p:cNvPr id="3557" name="Google Shape;3557;p503"/>
            <p:cNvSpPr/>
            <p:nvPr/>
          </p:nvSpPr>
          <p:spPr>
            <a:xfrm>
              <a:off x="4241300" y="2786750"/>
              <a:ext cx="731100" cy="756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8" name="Google Shape;3558;p503"/>
            <p:cNvGrpSpPr/>
            <p:nvPr/>
          </p:nvGrpSpPr>
          <p:grpSpPr>
            <a:xfrm>
              <a:off x="4188050" y="2752595"/>
              <a:ext cx="914400" cy="863599"/>
              <a:chOff x="4188050" y="2752595"/>
              <a:chExt cx="914400" cy="863599"/>
            </a:xfrm>
          </p:grpSpPr>
          <p:sp>
            <p:nvSpPr>
              <p:cNvPr id="3559" name="Google Shape;3559;p503"/>
              <p:cNvSpPr/>
              <p:nvPr/>
            </p:nvSpPr>
            <p:spPr>
              <a:xfrm>
                <a:off x="4238950" y="2822050"/>
                <a:ext cx="713400" cy="72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0" name="Google Shape;3560;p503"/>
              <p:cNvPicPr preferRelativeResize="0"/>
              <p:nvPr/>
            </p:nvPicPr>
            <p:blipFill>
              <a:blip r:embed="rId3">
                <a:alphaModFix/>
              </a:blip>
              <a:stretch>
                <a:fillRect/>
              </a:stretch>
            </p:blipFill>
            <p:spPr>
              <a:xfrm>
                <a:off x="4188050" y="2752595"/>
                <a:ext cx="914400" cy="863599"/>
              </a:xfrm>
              <a:prstGeom prst="rect">
                <a:avLst/>
              </a:prstGeom>
              <a:noFill/>
              <a:ln>
                <a:noFill/>
              </a:ln>
            </p:spPr>
          </p:pic>
        </p:grpSp>
      </p:grpSp>
      <p:pic>
        <p:nvPicPr>
          <p:cNvPr id="3561" name="Google Shape;3561;p503"/>
          <p:cNvPicPr preferRelativeResize="0"/>
          <p:nvPr/>
        </p:nvPicPr>
        <p:blipFill>
          <a:blip r:embed="rId4">
            <a:alphaModFix/>
          </a:blip>
          <a:stretch>
            <a:fillRect/>
          </a:stretch>
        </p:blipFill>
        <p:spPr>
          <a:xfrm flipH="1">
            <a:off x="-956300" y="-873587"/>
            <a:ext cx="2209028" cy="2147225"/>
          </a:xfrm>
          <a:prstGeom prst="rect">
            <a:avLst/>
          </a:prstGeom>
          <a:noFill/>
          <a:ln>
            <a:noFill/>
          </a:ln>
        </p:spPr>
      </p:pic>
      <p:sp>
        <p:nvSpPr>
          <p:cNvPr id="3562" name="Google Shape;3562;p503"/>
          <p:cNvSpPr/>
          <p:nvPr/>
        </p:nvSpPr>
        <p:spPr>
          <a:xfrm>
            <a:off x="1342775" y="1524225"/>
            <a:ext cx="720300" cy="78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03"/>
          <p:cNvSpPr txBox="1"/>
          <p:nvPr>
            <p:ph type="title"/>
          </p:nvPr>
        </p:nvSpPr>
        <p:spPr>
          <a:xfrm>
            <a:off x="1108950" y="46330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OUR PROCESS</a:t>
            </a:r>
            <a:endParaRPr sz="4000"/>
          </a:p>
        </p:txBody>
      </p:sp>
      <p:sp>
        <p:nvSpPr>
          <p:cNvPr id="3564" name="Google Shape;3564;p503"/>
          <p:cNvSpPr txBox="1"/>
          <p:nvPr/>
        </p:nvSpPr>
        <p:spPr>
          <a:xfrm>
            <a:off x="663650" y="2483575"/>
            <a:ext cx="2109300" cy="208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Find a </a:t>
            </a:r>
            <a:r>
              <a:rPr b="1" lang="en">
                <a:solidFill>
                  <a:schemeClr val="dk2"/>
                </a:solidFill>
                <a:latin typeface="Open Sans"/>
                <a:ea typeface="Open Sans"/>
                <a:cs typeface="Open Sans"/>
                <a:sym typeface="Open Sans"/>
              </a:rPr>
              <a:t>data source</a:t>
            </a:r>
            <a:r>
              <a:rPr lang="en">
                <a:solidFill>
                  <a:schemeClr val="dk2"/>
                </a:solidFill>
                <a:latin typeface="Open Sans"/>
                <a:ea typeface="Open Sans"/>
                <a:cs typeface="Open Sans"/>
                <a:sym typeface="Open Sans"/>
              </a:rPr>
              <a:t> containing the chemical components of the wine to their quality ratings.</a:t>
            </a:r>
            <a:endParaRPr>
              <a:solidFill>
                <a:schemeClr val="dk2"/>
              </a:solidFill>
              <a:latin typeface="Open Sans"/>
              <a:ea typeface="Open Sans"/>
              <a:cs typeface="Open Sans"/>
              <a:sym typeface="Open Sans"/>
            </a:endParaRPr>
          </a:p>
          <a:p>
            <a:pPr indent="0" lvl="0" marL="0" rtl="0" algn="ctr">
              <a:spcBef>
                <a:spcPts val="0"/>
              </a:spcBef>
              <a:spcAft>
                <a:spcPts val="0"/>
              </a:spcAft>
              <a:buNone/>
            </a:pPr>
            <a:r>
              <a:rPr lang="en">
                <a:solidFill>
                  <a:schemeClr val="dk2"/>
                </a:solidFill>
                <a:latin typeface="Open Sans"/>
                <a:ea typeface="Open Sans"/>
                <a:cs typeface="Open Sans"/>
                <a:sym typeface="Open Sans"/>
              </a:rPr>
              <a:t>Reference:</a:t>
            </a:r>
            <a:endParaRPr>
              <a:solidFill>
                <a:schemeClr val="dk2"/>
              </a:solidFill>
              <a:latin typeface="Open Sans"/>
              <a:ea typeface="Open Sans"/>
              <a:cs typeface="Open Sans"/>
              <a:sym typeface="Open Sans"/>
            </a:endParaRPr>
          </a:p>
          <a:p>
            <a:pPr indent="0" lvl="0" marL="0" rtl="0" algn="ctr">
              <a:spcBef>
                <a:spcPts val="0"/>
              </a:spcBef>
              <a:spcAft>
                <a:spcPts val="0"/>
              </a:spcAft>
              <a:buNone/>
            </a:pPr>
            <a:r>
              <a:rPr lang="en" u="sng">
                <a:solidFill>
                  <a:srgbClr val="C27BA0"/>
                </a:solidFill>
                <a:latin typeface="Open Sans"/>
                <a:ea typeface="Open Sans"/>
                <a:cs typeface="Open Sans"/>
                <a:sym typeface="Open Sans"/>
                <a:hlinkClick r:id="rId5">
                  <a:extLst>
                    <a:ext uri="{A12FA001-AC4F-418D-AE19-62706E023703}">
                      <ahyp:hlinkClr val="tx"/>
                    </a:ext>
                  </a:extLst>
                </a:hlinkClick>
              </a:rPr>
              <a:t>https://archive.ics.uci.edu/dataset/186/wine+quality</a:t>
            </a:r>
            <a:r>
              <a:rPr lang="en">
                <a:solidFill>
                  <a:srgbClr val="C27BA0"/>
                </a:solidFill>
                <a:latin typeface="Open Sans"/>
                <a:ea typeface="Open Sans"/>
                <a:cs typeface="Open Sans"/>
                <a:sym typeface="Open Sans"/>
              </a:rPr>
              <a:t> </a:t>
            </a:r>
            <a:endParaRPr>
              <a:solidFill>
                <a:srgbClr val="C27BA0"/>
              </a:solidFill>
              <a:latin typeface="Open Sans"/>
              <a:ea typeface="Open Sans"/>
              <a:cs typeface="Open Sans"/>
              <a:sym typeface="Open Sans"/>
            </a:endParaRPr>
          </a:p>
          <a:p>
            <a:pPr indent="0" lvl="0" marL="0" rtl="0" algn="ctr">
              <a:spcBef>
                <a:spcPts val="0"/>
              </a:spcBef>
              <a:spcAft>
                <a:spcPts val="0"/>
              </a:spcAft>
              <a:buNone/>
            </a:pPr>
            <a:r>
              <a:t/>
            </a:r>
            <a:endParaRPr>
              <a:solidFill>
                <a:schemeClr val="dk2"/>
              </a:solidFill>
              <a:latin typeface="Open Sans"/>
              <a:ea typeface="Open Sans"/>
              <a:cs typeface="Open Sans"/>
              <a:sym typeface="Open Sans"/>
            </a:endParaRPr>
          </a:p>
        </p:txBody>
      </p:sp>
      <p:sp>
        <p:nvSpPr>
          <p:cNvPr id="3565" name="Google Shape;3565;p503"/>
          <p:cNvSpPr txBox="1"/>
          <p:nvPr/>
        </p:nvSpPr>
        <p:spPr>
          <a:xfrm>
            <a:off x="6408100" y="2483575"/>
            <a:ext cx="2112300" cy="208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2"/>
                </a:solidFill>
                <a:latin typeface="Open Sans"/>
                <a:ea typeface="Open Sans"/>
                <a:cs typeface="Open Sans"/>
                <a:sym typeface="Open Sans"/>
              </a:rPr>
              <a:t>Train a </a:t>
            </a:r>
            <a:r>
              <a:rPr b="1" lang="en">
                <a:solidFill>
                  <a:schemeClr val="dk2"/>
                </a:solidFill>
                <a:latin typeface="Open Sans"/>
                <a:ea typeface="Open Sans"/>
                <a:cs typeface="Open Sans"/>
                <a:sym typeface="Open Sans"/>
              </a:rPr>
              <a:t>Machine Learning Model</a:t>
            </a:r>
            <a:r>
              <a:rPr lang="en">
                <a:solidFill>
                  <a:schemeClr val="dk2"/>
                </a:solidFill>
                <a:latin typeface="Open Sans"/>
                <a:ea typeface="Open Sans"/>
                <a:cs typeface="Open Sans"/>
                <a:sym typeface="Open Sans"/>
              </a:rPr>
              <a:t> to predict the wine quality rating (target) based on the other data provided (features) and </a:t>
            </a:r>
            <a:r>
              <a:rPr b="1" lang="en">
                <a:solidFill>
                  <a:schemeClr val="dk2"/>
                </a:solidFill>
                <a:latin typeface="Open Sans"/>
                <a:ea typeface="Open Sans"/>
                <a:cs typeface="Open Sans"/>
                <a:sym typeface="Open Sans"/>
              </a:rPr>
              <a:t>compare red and white models.</a:t>
            </a:r>
            <a:endParaRPr b="1">
              <a:solidFill>
                <a:schemeClr val="dk2"/>
              </a:solidFill>
              <a:latin typeface="Open Sans"/>
              <a:ea typeface="Open Sans"/>
              <a:cs typeface="Open Sans"/>
              <a:sym typeface="Open Sans"/>
            </a:endParaRPr>
          </a:p>
          <a:p>
            <a:pPr indent="0" lvl="0" marL="0" rtl="0" algn="ctr">
              <a:spcBef>
                <a:spcPts val="0"/>
              </a:spcBef>
              <a:spcAft>
                <a:spcPts val="0"/>
              </a:spcAft>
              <a:buNone/>
            </a:pPr>
            <a:r>
              <a:t/>
            </a:r>
            <a:endParaRPr>
              <a:solidFill>
                <a:schemeClr val="dk2"/>
              </a:solidFill>
              <a:latin typeface="Open Sans"/>
              <a:ea typeface="Open Sans"/>
              <a:cs typeface="Open Sans"/>
              <a:sym typeface="Open Sans"/>
            </a:endParaRPr>
          </a:p>
        </p:txBody>
      </p:sp>
      <p:sp>
        <p:nvSpPr>
          <p:cNvPr id="3566" name="Google Shape;3566;p503"/>
          <p:cNvSpPr txBox="1"/>
          <p:nvPr>
            <p:ph idx="4294967295" type="title"/>
          </p:nvPr>
        </p:nvSpPr>
        <p:spPr>
          <a:xfrm>
            <a:off x="1299575" y="1708850"/>
            <a:ext cx="8067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1</a:t>
            </a:r>
            <a:endParaRPr sz="1800"/>
          </a:p>
        </p:txBody>
      </p:sp>
      <p:sp>
        <p:nvSpPr>
          <p:cNvPr id="3567" name="Google Shape;3567;p503"/>
          <p:cNvSpPr/>
          <p:nvPr/>
        </p:nvSpPr>
        <p:spPr>
          <a:xfrm>
            <a:off x="7093450" y="1536075"/>
            <a:ext cx="738600" cy="7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8" name="Google Shape;3568;p503"/>
          <p:cNvPicPr preferRelativeResize="0"/>
          <p:nvPr/>
        </p:nvPicPr>
        <p:blipFill>
          <a:blip r:embed="rId6">
            <a:alphaModFix/>
          </a:blip>
          <a:stretch>
            <a:fillRect/>
          </a:stretch>
        </p:blipFill>
        <p:spPr>
          <a:xfrm>
            <a:off x="7013955" y="1500308"/>
            <a:ext cx="914401" cy="811529"/>
          </a:xfrm>
          <a:prstGeom prst="rect">
            <a:avLst/>
          </a:prstGeom>
          <a:noFill/>
          <a:ln>
            <a:noFill/>
          </a:ln>
        </p:spPr>
      </p:pic>
      <p:sp>
        <p:nvSpPr>
          <p:cNvPr id="3569" name="Google Shape;3569;p503"/>
          <p:cNvSpPr txBox="1"/>
          <p:nvPr>
            <p:ph idx="4294967295" type="title"/>
          </p:nvPr>
        </p:nvSpPr>
        <p:spPr>
          <a:xfrm>
            <a:off x="7059392" y="1708863"/>
            <a:ext cx="8067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2</a:t>
            </a:r>
            <a:endParaRPr sz="1800"/>
          </a:p>
        </p:txBody>
      </p:sp>
      <p:pic>
        <p:nvPicPr>
          <p:cNvPr id="3570" name="Google Shape;3570;p503"/>
          <p:cNvPicPr preferRelativeResize="0"/>
          <p:nvPr/>
        </p:nvPicPr>
        <p:blipFill>
          <a:blip r:embed="rId7">
            <a:alphaModFix amt="83000"/>
          </a:blip>
          <a:stretch>
            <a:fillRect/>
          </a:stretch>
        </p:blipFill>
        <p:spPr>
          <a:xfrm>
            <a:off x="2820925" y="2483575"/>
            <a:ext cx="3547597" cy="2311050"/>
          </a:xfrm>
          <a:prstGeom prst="rect">
            <a:avLst/>
          </a:prstGeom>
          <a:noFill/>
          <a:ln cap="flat" cmpd="sng" w="19050">
            <a:solidFill>
              <a:schemeClr val="accent4"/>
            </a:solidFill>
            <a:prstDash val="lgDashDot"/>
            <a:round/>
            <a:headEnd len="sm" w="sm" type="none"/>
            <a:tailEnd len="sm" w="sm" type="none"/>
          </a:ln>
        </p:spPr>
      </p:pic>
      <p:pic>
        <p:nvPicPr>
          <p:cNvPr id="3571" name="Google Shape;3571;p503"/>
          <p:cNvPicPr preferRelativeResize="0"/>
          <p:nvPr/>
        </p:nvPicPr>
        <p:blipFill>
          <a:blip r:embed="rId6">
            <a:alphaModFix/>
          </a:blip>
          <a:stretch>
            <a:fillRect/>
          </a:stretch>
        </p:blipFill>
        <p:spPr>
          <a:xfrm rot="10800000">
            <a:off x="1261088" y="1500308"/>
            <a:ext cx="914401" cy="811529"/>
          </a:xfrm>
          <a:prstGeom prst="rect">
            <a:avLst/>
          </a:prstGeom>
          <a:noFill/>
          <a:ln>
            <a:noFill/>
          </a:ln>
        </p:spPr>
      </p:pic>
      <p:sp>
        <p:nvSpPr>
          <p:cNvPr id="3572" name="Google Shape;3572;p503"/>
          <p:cNvSpPr/>
          <p:nvPr/>
        </p:nvSpPr>
        <p:spPr>
          <a:xfrm>
            <a:off x="4437263" y="1730863"/>
            <a:ext cx="202500" cy="350400"/>
          </a:xfrm>
          <a:prstGeom prst="downArrow">
            <a:avLst>
              <a:gd fmla="val 50000" name="adj1"/>
              <a:gd fmla="val 50000" name="adj2"/>
            </a:avLst>
          </a:prstGeom>
          <a:solidFill>
            <a:srgbClr val="EAD1DC"/>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3" name="Google Shape;3573;p503"/>
          <p:cNvPicPr preferRelativeResize="0"/>
          <p:nvPr/>
        </p:nvPicPr>
        <p:blipFill>
          <a:blip r:embed="rId4">
            <a:alphaModFix/>
          </a:blip>
          <a:stretch>
            <a:fillRect/>
          </a:stretch>
        </p:blipFill>
        <p:spPr>
          <a:xfrm flipH="1">
            <a:off x="8179975" y="-873587"/>
            <a:ext cx="2209028" cy="2147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7" name="Shape 3577"/>
        <p:cNvGrpSpPr/>
        <p:nvPr/>
      </p:nvGrpSpPr>
      <p:grpSpPr>
        <a:xfrm>
          <a:off x="0" y="0"/>
          <a:ext cx="0" cy="0"/>
          <a:chOff x="0" y="0"/>
          <a:chExt cx="0" cy="0"/>
        </a:xfrm>
      </p:grpSpPr>
      <p:cxnSp>
        <p:nvCxnSpPr>
          <p:cNvPr id="3578" name="Google Shape;3578;p504"/>
          <p:cNvCxnSpPr/>
          <p:nvPr/>
        </p:nvCxnSpPr>
        <p:spPr>
          <a:xfrm>
            <a:off x="-99600" y="1935700"/>
            <a:ext cx="9343200" cy="0"/>
          </a:xfrm>
          <a:prstGeom prst="straightConnector1">
            <a:avLst/>
          </a:prstGeom>
          <a:noFill/>
          <a:ln cap="flat" cmpd="sng" w="19050">
            <a:solidFill>
              <a:schemeClr val="accent5"/>
            </a:solidFill>
            <a:prstDash val="solid"/>
            <a:round/>
            <a:headEnd len="med" w="med" type="none"/>
            <a:tailEnd len="med" w="med" type="none"/>
          </a:ln>
        </p:spPr>
      </p:cxnSp>
      <p:grpSp>
        <p:nvGrpSpPr>
          <p:cNvPr id="3579" name="Google Shape;3579;p504"/>
          <p:cNvGrpSpPr/>
          <p:nvPr/>
        </p:nvGrpSpPr>
        <p:grpSpPr>
          <a:xfrm>
            <a:off x="4137535" y="1483170"/>
            <a:ext cx="914400" cy="863599"/>
            <a:chOff x="4188050" y="2752595"/>
            <a:chExt cx="914400" cy="863599"/>
          </a:xfrm>
        </p:grpSpPr>
        <p:sp>
          <p:nvSpPr>
            <p:cNvPr id="3580" name="Google Shape;3580;p504"/>
            <p:cNvSpPr/>
            <p:nvPr/>
          </p:nvSpPr>
          <p:spPr>
            <a:xfrm>
              <a:off x="4241300" y="2786750"/>
              <a:ext cx="731100" cy="756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1" name="Google Shape;3581;p504"/>
            <p:cNvGrpSpPr/>
            <p:nvPr/>
          </p:nvGrpSpPr>
          <p:grpSpPr>
            <a:xfrm>
              <a:off x="4188050" y="2752595"/>
              <a:ext cx="914400" cy="863599"/>
              <a:chOff x="4188050" y="2752595"/>
              <a:chExt cx="914400" cy="863599"/>
            </a:xfrm>
          </p:grpSpPr>
          <p:sp>
            <p:nvSpPr>
              <p:cNvPr id="3582" name="Google Shape;3582;p504"/>
              <p:cNvSpPr/>
              <p:nvPr/>
            </p:nvSpPr>
            <p:spPr>
              <a:xfrm>
                <a:off x="4238950" y="2822050"/>
                <a:ext cx="713400" cy="72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83" name="Google Shape;3583;p504"/>
              <p:cNvPicPr preferRelativeResize="0"/>
              <p:nvPr/>
            </p:nvPicPr>
            <p:blipFill>
              <a:blip r:embed="rId3">
                <a:alphaModFix/>
              </a:blip>
              <a:stretch>
                <a:fillRect/>
              </a:stretch>
            </p:blipFill>
            <p:spPr>
              <a:xfrm>
                <a:off x="4188050" y="2752595"/>
                <a:ext cx="914400" cy="863599"/>
              </a:xfrm>
              <a:prstGeom prst="rect">
                <a:avLst/>
              </a:prstGeom>
              <a:noFill/>
              <a:ln>
                <a:noFill/>
              </a:ln>
            </p:spPr>
          </p:pic>
        </p:grpSp>
      </p:grpSp>
      <p:pic>
        <p:nvPicPr>
          <p:cNvPr id="3584" name="Google Shape;3584;p504"/>
          <p:cNvPicPr preferRelativeResize="0"/>
          <p:nvPr/>
        </p:nvPicPr>
        <p:blipFill>
          <a:blip r:embed="rId4">
            <a:alphaModFix/>
          </a:blip>
          <a:stretch>
            <a:fillRect/>
          </a:stretch>
        </p:blipFill>
        <p:spPr>
          <a:xfrm flipH="1">
            <a:off x="-956300" y="-873587"/>
            <a:ext cx="2209028" cy="2147225"/>
          </a:xfrm>
          <a:prstGeom prst="rect">
            <a:avLst/>
          </a:prstGeom>
          <a:noFill/>
          <a:ln>
            <a:noFill/>
          </a:ln>
        </p:spPr>
      </p:pic>
      <p:sp>
        <p:nvSpPr>
          <p:cNvPr id="3585" name="Google Shape;3585;p504"/>
          <p:cNvSpPr/>
          <p:nvPr/>
        </p:nvSpPr>
        <p:spPr>
          <a:xfrm>
            <a:off x="1342775" y="1524225"/>
            <a:ext cx="720300" cy="781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86" name="Google Shape;3586;p504"/>
          <p:cNvPicPr preferRelativeResize="0"/>
          <p:nvPr/>
        </p:nvPicPr>
        <p:blipFill rotWithShape="1">
          <a:blip r:embed="rId5">
            <a:alphaModFix/>
          </a:blip>
          <a:srcRect b="-1620" l="0" r="0" t="1620"/>
          <a:stretch/>
        </p:blipFill>
        <p:spPr>
          <a:xfrm rot="10800000">
            <a:off x="1261088" y="1513484"/>
            <a:ext cx="914401" cy="811529"/>
          </a:xfrm>
          <a:prstGeom prst="rect">
            <a:avLst/>
          </a:prstGeom>
          <a:noFill/>
          <a:ln>
            <a:noFill/>
          </a:ln>
        </p:spPr>
      </p:pic>
      <p:sp>
        <p:nvSpPr>
          <p:cNvPr id="3587" name="Google Shape;3587;p504"/>
          <p:cNvSpPr txBox="1"/>
          <p:nvPr>
            <p:ph type="title"/>
          </p:nvPr>
        </p:nvSpPr>
        <p:spPr>
          <a:xfrm>
            <a:off x="1108950" y="463300"/>
            <a:ext cx="69261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OUR PROCESS</a:t>
            </a:r>
            <a:endParaRPr sz="4000"/>
          </a:p>
        </p:txBody>
      </p:sp>
      <p:sp>
        <p:nvSpPr>
          <p:cNvPr id="3588" name="Google Shape;3588;p504"/>
          <p:cNvSpPr txBox="1"/>
          <p:nvPr/>
        </p:nvSpPr>
        <p:spPr>
          <a:xfrm>
            <a:off x="6408100" y="2483575"/>
            <a:ext cx="2112300" cy="208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Using </a:t>
            </a:r>
            <a:r>
              <a:rPr b="1" lang="en">
                <a:solidFill>
                  <a:schemeClr val="dk2"/>
                </a:solidFill>
                <a:latin typeface="Open Sans"/>
                <a:ea typeface="Open Sans"/>
                <a:cs typeface="Open Sans"/>
                <a:sym typeface="Open Sans"/>
              </a:rPr>
              <a:t>Tableau</a:t>
            </a:r>
            <a:r>
              <a:rPr lang="en">
                <a:solidFill>
                  <a:schemeClr val="dk2"/>
                </a:solidFill>
                <a:latin typeface="Open Sans"/>
                <a:ea typeface="Open Sans"/>
                <a:cs typeface="Open Sans"/>
                <a:sym typeface="Open Sans"/>
              </a:rPr>
              <a:t>, create a </a:t>
            </a:r>
            <a:r>
              <a:rPr b="1" lang="en">
                <a:solidFill>
                  <a:schemeClr val="dk2"/>
                </a:solidFill>
                <a:latin typeface="Open Sans"/>
                <a:ea typeface="Open Sans"/>
                <a:cs typeface="Open Sans"/>
                <a:sym typeface="Open Sans"/>
              </a:rPr>
              <a:t>visualization of the results</a:t>
            </a:r>
            <a:r>
              <a:rPr lang="en">
                <a:solidFill>
                  <a:schemeClr val="dk2"/>
                </a:solidFill>
                <a:latin typeface="Open Sans"/>
                <a:ea typeface="Open Sans"/>
                <a:cs typeface="Open Sans"/>
                <a:sym typeface="Open Sans"/>
              </a:rPr>
              <a:t> to effectively communicate the differences found between each of the models. </a:t>
            </a:r>
            <a:endParaRPr>
              <a:solidFill>
                <a:schemeClr val="dk2"/>
              </a:solidFill>
              <a:latin typeface="Open Sans"/>
              <a:ea typeface="Open Sans"/>
              <a:cs typeface="Open Sans"/>
              <a:sym typeface="Open Sans"/>
            </a:endParaRPr>
          </a:p>
        </p:txBody>
      </p:sp>
      <p:sp>
        <p:nvSpPr>
          <p:cNvPr id="3589" name="Google Shape;3589;p504"/>
          <p:cNvSpPr/>
          <p:nvPr/>
        </p:nvSpPr>
        <p:spPr>
          <a:xfrm>
            <a:off x="7093450" y="1536075"/>
            <a:ext cx="738600" cy="75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90" name="Google Shape;3590;p504"/>
          <p:cNvPicPr preferRelativeResize="0"/>
          <p:nvPr/>
        </p:nvPicPr>
        <p:blipFill>
          <a:blip r:embed="rId5">
            <a:alphaModFix/>
          </a:blip>
          <a:stretch>
            <a:fillRect/>
          </a:stretch>
        </p:blipFill>
        <p:spPr>
          <a:xfrm>
            <a:off x="7013955" y="1500308"/>
            <a:ext cx="914401" cy="811529"/>
          </a:xfrm>
          <a:prstGeom prst="rect">
            <a:avLst/>
          </a:prstGeom>
          <a:noFill/>
          <a:ln>
            <a:noFill/>
          </a:ln>
        </p:spPr>
      </p:pic>
      <p:sp>
        <p:nvSpPr>
          <p:cNvPr id="3591" name="Google Shape;3591;p504"/>
          <p:cNvSpPr txBox="1"/>
          <p:nvPr>
            <p:ph idx="4294967295" type="title"/>
          </p:nvPr>
        </p:nvSpPr>
        <p:spPr>
          <a:xfrm>
            <a:off x="7059392" y="1708863"/>
            <a:ext cx="8067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5</a:t>
            </a:r>
            <a:endParaRPr sz="1800"/>
          </a:p>
        </p:txBody>
      </p:sp>
      <p:pic>
        <p:nvPicPr>
          <p:cNvPr id="3592" name="Google Shape;3592;p504"/>
          <p:cNvPicPr preferRelativeResize="0"/>
          <p:nvPr/>
        </p:nvPicPr>
        <p:blipFill>
          <a:blip r:embed="rId4">
            <a:alphaModFix/>
          </a:blip>
          <a:stretch>
            <a:fillRect/>
          </a:stretch>
        </p:blipFill>
        <p:spPr>
          <a:xfrm flipH="1">
            <a:off x="8179975" y="-873587"/>
            <a:ext cx="2209028" cy="2147225"/>
          </a:xfrm>
          <a:prstGeom prst="rect">
            <a:avLst/>
          </a:prstGeom>
          <a:noFill/>
          <a:ln>
            <a:noFill/>
          </a:ln>
        </p:spPr>
      </p:pic>
      <p:sp>
        <p:nvSpPr>
          <p:cNvPr id="3593" name="Google Shape;3593;p504"/>
          <p:cNvSpPr txBox="1"/>
          <p:nvPr/>
        </p:nvSpPr>
        <p:spPr>
          <a:xfrm>
            <a:off x="663650" y="2254975"/>
            <a:ext cx="2109300" cy="208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dk2"/>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
                <a:solidFill>
                  <a:schemeClr val="dk2"/>
                </a:solidFill>
                <a:latin typeface="Open Sans"/>
                <a:ea typeface="Open Sans"/>
                <a:cs typeface="Open Sans"/>
                <a:sym typeface="Open Sans"/>
              </a:rPr>
              <a:t>Train a </a:t>
            </a:r>
            <a:r>
              <a:rPr b="1" lang="en">
                <a:solidFill>
                  <a:schemeClr val="dk2"/>
                </a:solidFill>
                <a:latin typeface="Open Sans"/>
                <a:ea typeface="Open Sans"/>
                <a:cs typeface="Open Sans"/>
                <a:sym typeface="Open Sans"/>
              </a:rPr>
              <a:t>Keras Model</a:t>
            </a:r>
            <a:r>
              <a:rPr lang="en">
                <a:solidFill>
                  <a:schemeClr val="dk2"/>
                </a:solidFill>
                <a:latin typeface="Open Sans"/>
                <a:ea typeface="Open Sans"/>
                <a:cs typeface="Open Sans"/>
                <a:sym typeface="Open Sans"/>
              </a:rPr>
              <a:t> to predict the wine quality rating (target) based on one chemical characteristic (feature) and</a:t>
            </a:r>
            <a:r>
              <a:rPr b="1" lang="en">
                <a:solidFill>
                  <a:schemeClr val="dk2"/>
                </a:solidFill>
                <a:latin typeface="Open Sans"/>
                <a:ea typeface="Open Sans"/>
                <a:cs typeface="Open Sans"/>
                <a:sym typeface="Open Sans"/>
              </a:rPr>
              <a:t> compare each characteristics’ model.</a:t>
            </a:r>
            <a:endParaRPr b="1">
              <a:solidFill>
                <a:schemeClr val="dk2"/>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t/>
            </a:r>
            <a:endParaRPr>
              <a:solidFill>
                <a:schemeClr val="dk2"/>
              </a:solidFill>
              <a:latin typeface="Open Sans"/>
              <a:ea typeface="Open Sans"/>
              <a:cs typeface="Open Sans"/>
              <a:sym typeface="Open Sans"/>
            </a:endParaRPr>
          </a:p>
          <a:p>
            <a:pPr indent="0" lvl="0" marL="0" rtl="0" algn="ctr">
              <a:spcBef>
                <a:spcPts val="0"/>
              </a:spcBef>
              <a:spcAft>
                <a:spcPts val="0"/>
              </a:spcAft>
              <a:buNone/>
            </a:pPr>
            <a:r>
              <a:t/>
            </a:r>
            <a:endParaRPr>
              <a:solidFill>
                <a:schemeClr val="dk2"/>
              </a:solidFill>
              <a:latin typeface="Open Sans"/>
              <a:ea typeface="Open Sans"/>
              <a:cs typeface="Open Sans"/>
              <a:sym typeface="Open Sans"/>
            </a:endParaRPr>
          </a:p>
        </p:txBody>
      </p:sp>
      <p:sp>
        <p:nvSpPr>
          <p:cNvPr id="3594" name="Google Shape;3594;p504"/>
          <p:cNvSpPr txBox="1"/>
          <p:nvPr>
            <p:ph idx="4294967295" type="title"/>
          </p:nvPr>
        </p:nvSpPr>
        <p:spPr>
          <a:xfrm>
            <a:off x="1299575" y="1708850"/>
            <a:ext cx="8067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3</a:t>
            </a:r>
            <a:endParaRPr sz="1800"/>
          </a:p>
        </p:txBody>
      </p:sp>
      <p:sp>
        <p:nvSpPr>
          <p:cNvPr id="3595" name="Google Shape;3595;p504"/>
          <p:cNvSpPr txBox="1"/>
          <p:nvPr>
            <p:ph idx="4294967295" type="title"/>
          </p:nvPr>
        </p:nvSpPr>
        <p:spPr>
          <a:xfrm>
            <a:off x="4135167" y="1699950"/>
            <a:ext cx="8067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4</a:t>
            </a:r>
            <a:endParaRPr sz="1800"/>
          </a:p>
        </p:txBody>
      </p:sp>
      <p:sp>
        <p:nvSpPr>
          <p:cNvPr id="3596" name="Google Shape;3596;p504"/>
          <p:cNvSpPr txBox="1"/>
          <p:nvPr/>
        </p:nvSpPr>
        <p:spPr>
          <a:xfrm>
            <a:off x="3483863" y="2254975"/>
            <a:ext cx="2109300" cy="208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rgbClr val="C27BA0"/>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
                <a:solidFill>
                  <a:schemeClr val="dk2"/>
                </a:solidFill>
                <a:latin typeface="Open Sans"/>
                <a:ea typeface="Open Sans"/>
                <a:cs typeface="Open Sans"/>
                <a:sym typeface="Open Sans"/>
              </a:rPr>
              <a:t>Train a </a:t>
            </a:r>
            <a:r>
              <a:rPr b="1" lang="en">
                <a:solidFill>
                  <a:schemeClr val="dk2"/>
                </a:solidFill>
                <a:latin typeface="Open Sans"/>
                <a:ea typeface="Open Sans"/>
                <a:cs typeface="Open Sans"/>
                <a:sym typeface="Open Sans"/>
              </a:rPr>
              <a:t>Random Forest Classifier</a:t>
            </a:r>
            <a:r>
              <a:rPr lang="en">
                <a:solidFill>
                  <a:schemeClr val="dk2"/>
                </a:solidFill>
                <a:latin typeface="Open Sans"/>
                <a:ea typeface="Open Sans"/>
                <a:cs typeface="Open Sans"/>
                <a:sym typeface="Open Sans"/>
              </a:rPr>
              <a:t> to predict the wine quality rating (target) based on one chemical characteristic (feature) and </a:t>
            </a:r>
            <a:r>
              <a:rPr b="1" lang="en">
                <a:solidFill>
                  <a:schemeClr val="dk2"/>
                </a:solidFill>
                <a:latin typeface="Open Sans"/>
                <a:ea typeface="Open Sans"/>
                <a:cs typeface="Open Sans"/>
                <a:sym typeface="Open Sans"/>
              </a:rPr>
              <a:t>compare each characteristics’ model</a:t>
            </a:r>
            <a:r>
              <a:rPr lang="en">
                <a:solidFill>
                  <a:schemeClr val="dk2"/>
                </a:solidFill>
                <a:latin typeface="Open Sans"/>
                <a:ea typeface="Open Sans"/>
                <a:cs typeface="Open Sans"/>
                <a:sym typeface="Open Sans"/>
              </a:rPr>
              <a:t>.</a:t>
            </a:r>
            <a:endParaRPr>
              <a:solidFill>
                <a:schemeClr val="dk2"/>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t/>
            </a:r>
            <a:endParaRPr>
              <a:solidFill>
                <a:srgbClr val="C27BA0"/>
              </a:solidFill>
              <a:latin typeface="Open Sans"/>
              <a:ea typeface="Open Sans"/>
              <a:cs typeface="Open Sans"/>
              <a:sym typeface="Open Sans"/>
            </a:endParaRPr>
          </a:p>
          <a:p>
            <a:pPr indent="0" lvl="0" marL="0" rtl="0" algn="ctr">
              <a:spcBef>
                <a:spcPts val="0"/>
              </a:spcBef>
              <a:spcAft>
                <a:spcPts val="0"/>
              </a:spcAft>
              <a:buNone/>
            </a:pPr>
            <a:r>
              <a:t/>
            </a:r>
            <a:endParaRPr>
              <a:solidFill>
                <a:srgbClr val="C27BA0"/>
              </a:solidFill>
              <a:latin typeface="Open Sans"/>
              <a:ea typeface="Open Sans"/>
              <a:cs typeface="Open Sans"/>
              <a:sym typeface="Open Sans"/>
            </a:endParaRPr>
          </a:p>
        </p:txBody>
      </p:sp>
    </p:spTree>
  </p:cSld>
  <p:clrMapOvr>
    <a:masterClrMapping/>
  </p:clrMapOvr>
  <mc:AlternateContent>
    <mc:Choice Requires="p14">
      <p:transition spd="slow" p14:dur="2500">
        <p:p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0" name="Shape 3600"/>
        <p:cNvGrpSpPr/>
        <p:nvPr/>
      </p:nvGrpSpPr>
      <p:grpSpPr>
        <a:xfrm>
          <a:off x="0" y="0"/>
          <a:ext cx="0" cy="0"/>
          <a:chOff x="0" y="0"/>
          <a:chExt cx="0" cy="0"/>
        </a:xfrm>
      </p:grpSpPr>
      <p:sp>
        <p:nvSpPr>
          <p:cNvPr id="3601" name="Google Shape;3601;p505"/>
          <p:cNvSpPr txBox="1"/>
          <p:nvPr>
            <p:ph idx="2" type="title"/>
          </p:nvPr>
        </p:nvSpPr>
        <p:spPr>
          <a:xfrm>
            <a:off x="487680" y="866900"/>
            <a:ext cx="2370000" cy="115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1"/>
                </a:solidFill>
              </a:rPr>
              <a:t>01.</a:t>
            </a:r>
            <a:endParaRPr>
              <a:solidFill>
                <a:schemeClr val="accent1"/>
              </a:solidFill>
            </a:endParaRPr>
          </a:p>
        </p:txBody>
      </p:sp>
      <p:sp>
        <p:nvSpPr>
          <p:cNvPr id="3602" name="Google Shape;3602;p505"/>
          <p:cNvSpPr txBox="1"/>
          <p:nvPr>
            <p:ph type="title"/>
          </p:nvPr>
        </p:nvSpPr>
        <p:spPr>
          <a:xfrm>
            <a:off x="487675" y="1673350"/>
            <a:ext cx="4451400" cy="10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DATA SOURCE</a:t>
            </a:r>
            <a:endParaRPr sz="6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602"/>
                                        </p:tgtEl>
                                        <p:attrNameLst>
                                          <p:attrName>style.visibility</p:attrName>
                                        </p:attrNameLst>
                                      </p:cBhvr>
                                      <p:to>
                                        <p:strVal val="visible"/>
                                      </p:to>
                                    </p:set>
                                    <p:anim calcmode="lin" valueType="num">
                                      <p:cBhvr additive="base">
                                        <p:cTn dur="1000"/>
                                        <p:tgtEl>
                                          <p:spTgt spid="360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601"/>
                                        </p:tgtEl>
                                        <p:attrNameLst>
                                          <p:attrName>style.visibility</p:attrName>
                                        </p:attrNameLst>
                                      </p:cBhvr>
                                      <p:to>
                                        <p:strVal val="visible"/>
                                      </p:to>
                                    </p:set>
                                    <p:animEffect filter="fade" transition="in">
                                      <p:cBhvr>
                                        <p:cTn dur="1000"/>
                                        <p:tgtEl>
                                          <p:spTgt spid="36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6" name="Shape 3606"/>
        <p:cNvGrpSpPr/>
        <p:nvPr/>
      </p:nvGrpSpPr>
      <p:grpSpPr>
        <a:xfrm>
          <a:off x="0" y="0"/>
          <a:ext cx="0" cy="0"/>
          <a:chOff x="0" y="0"/>
          <a:chExt cx="0" cy="0"/>
        </a:xfrm>
      </p:grpSpPr>
      <p:sp>
        <p:nvSpPr>
          <p:cNvPr id="3607" name="Google Shape;3607;p506"/>
          <p:cNvSpPr txBox="1"/>
          <p:nvPr>
            <p:ph idx="2" type="subTitle"/>
          </p:nvPr>
        </p:nvSpPr>
        <p:spPr>
          <a:xfrm>
            <a:off x="1080842" y="1217461"/>
            <a:ext cx="2001900" cy="96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Acids that are found in wine throughout the distillation process.</a:t>
            </a:r>
            <a:endParaRPr/>
          </a:p>
        </p:txBody>
      </p:sp>
      <p:sp>
        <p:nvSpPr>
          <p:cNvPr id="3608" name="Google Shape;3608;p506"/>
          <p:cNvSpPr txBox="1"/>
          <p:nvPr>
            <p:ph idx="3" type="subTitle"/>
          </p:nvPr>
        </p:nvSpPr>
        <p:spPr>
          <a:xfrm>
            <a:off x="1080842" y="2651220"/>
            <a:ext cx="2002500" cy="49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Citric Acid</a:t>
            </a:r>
            <a:endParaRPr/>
          </a:p>
        </p:txBody>
      </p:sp>
      <p:sp>
        <p:nvSpPr>
          <p:cNvPr id="3609" name="Google Shape;3609;p506"/>
          <p:cNvSpPr txBox="1"/>
          <p:nvPr>
            <p:ph idx="1" type="subTitle"/>
          </p:nvPr>
        </p:nvSpPr>
        <p:spPr>
          <a:xfrm>
            <a:off x="1080842" y="728587"/>
            <a:ext cx="2002500" cy="49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Fixed Acidity</a:t>
            </a:r>
            <a:endParaRPr/>
          </a:p>
        </p:txBody>
      </p:sp>
      <p:sp>
        <p:nvSpPr>
          <p:cNvPr id="3610" name="Google Shape;3610;p506"/>
          <p:cNvSpPr txBox="1"/>
          <p:nvPr>
            <p:ph idx="4" type="subTitle"/>
          </p:nvPr>
        </p:nvSpPr>
        <p:spPr>
          <a:xfrm>
            <a:off x="1080842" y="3140109"/>
            <a:ext cx="2001900" cy="96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Acids that are often added to wine after the distillation process for a ‘fresh’ taste.</a:t>
            </a:r>
            <a:endParaRPr/>
          </a:p>
        </p:txBody>
      </p:sp>
      <p:sp>
        <p:nvSpPr>
          <p:cNvPr id="3611" name="Google Shape;3611;p506"/>
          <p:cNvSpPr txBox="1"/>
          <p:nvPr>
            <p:ph idx="7" type="subTitle"/>
          </p:nvPr>
        </p:nvSpPr>
        <p:spPr>
          <a:xfrm>
            <a:off x="4131557" y="728587"/>
            <a:ext cx="1999200" cy="49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Volatile Acidity</a:t>
            </a:r>
            <a:endParaRPr/>
          </a:p>
        </p:txBody>
      </p:sp>
      <p:sp>
        <p:nvSpPr>
          <p:cNvPr id="3612" name="Google Shape;3612;p506"/>
          <p:cNvSpPr txBox="1"/>
          <p:nvPr>
            <p:ph idx="8" type="subTitle"/>
          </p:nvPr>
        </p:nvSpPr>
        <p:spPr>
          <a:xfrm>
            <a:off x="4127996" y="1220612"/>
            <a:ext cx="1998000" cy="9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Acids that are unbound from the wine in the distillation process.</a:t>
            </a:r>
            <a:endParaRPr/>
          </a:p>
          <a:p>
            <a:pPr indent="0" lvl="0" marL="0" rtl="0" algn="l">
              <a:spcBef>
                <a:spcPts val="1600"/>
              </a:spcBef>
              <a:spcAft>
                <a:spcPts val="1600"/>
              </a:spcAft>
              <a:buNone/>
            </a:pPr>
            <a:r>
              <a:t/>
            </a:r>
            <a:endParaRPr/>
          </a:p>
        </p:txBody>
      </p:sp>
      <p:sp>
        <p:nvSpPr>
          <p:cNvPr id="3613" name="Google Shape;3613;p506"/>
          <p:cNvSpPr txBox="1"/>
          <p:nvPr>
            <p:ph idx="9" type="subTitle"/>
          </p:nvPr>
        </p:nvSpPr>
        <p:spPr>
          <a:xfrm>
            <a:off x="4131557" y="2651220"/>
            <a:ext cx="1999200" cy="49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pH</a:t>
            </a:r>
            <a:endParaRPr/>
          </a:p>
        </p:txBody>
      </p:sp>
      <p:sp>
        <p:nvSpPr>
          <p:cNvPr id="3614" name="Google Shape;3614;p506"/>
          <p:cNvSpPr txBox="1"/>
          <p:nvPr>
            <p:ph idx="13" type="subTitle"/>
          </p:nvPr>
        </p:nvSpPr>
        <p:spPr>
          <a:xfrm>
            <a:off x="4127996" y="3143260"/>
            <a:ext cx="1998000" cy="96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overall acidity of the wine - combines all previous acidity </a:t>
            </a:r>
            <a:r>
              <a:rPr lang="en"/>
              <a:t>features</a:t>
            </a:r>
            <a:r>
              <a:rPr lang="en"/>
              <a:t>.</a:t>
            </a:r>
            <a:endParaRPr/>
          </a:p>
        </p:txBody>
      </p:sp>
      <p:grpSp>
        <p:nvGrpSpPr>
          <p:cNvPr id="3615" name="Google Shape;3615;p506"/>
          <p:cNvGrpSpPr/>
          <p:nvPr/>
        </p:nvGrpSpPr>
        <p:grpSpPr>
          <a:xfrm>
            <a:off x="3215694" y="2679970"/>
            <a:ext cx="861312" cy="967155"/>
            <a:chOff x="2986200" y="3849900"/>
            <a:chExt cx="1502375" cy="1505300"/>
          </a:xfrm>
        </p:grpSpPr>
        <p:sp>
          <p:nvSpPr>
            <p:cNvPr id="3616" name="Google Shape;3616;p506"/>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06"/>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06"/>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06"/>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06"/>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06"/>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06"/>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06"/>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06"/>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06"/>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06"/>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06"/>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06"/>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06"/>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06"/>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06"/>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06"/>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06"/>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06"/>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06"/>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06"/>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06"/>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06"/>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06"/>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06"/>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06"/>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06"/>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06"/>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06"/>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06"/>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06"/>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06"/>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06"/>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06"/>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06"/>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06"/>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06"/>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06"/>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06"/>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06"/>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06"/>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06"/>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06"/>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06"/>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06"/>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06"/>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06"/>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06"/>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06"/>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06"/>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06"/>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06"/>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06"/>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06"/>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06"/>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06"/>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06"/>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06"/>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06"/>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06"/>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06"/>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06"/>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06"/>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06"/>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06"/>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06"/>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06"/>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06"/>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06"/>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06"/>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06"/>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06"/>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06"/>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06"/>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06"/>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06"/>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06"/>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06"/>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06"/>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06"/>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06"/>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06"/>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06"/>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06"/>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06"/>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06"/>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06"/>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06"/>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06"/>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06"/>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06"/>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06"/>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06"/>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06"/>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06"/>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06"/>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06"/>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06"/>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06"/>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06"/>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06"/>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06"/>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06"/>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06"/>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06"/>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06"/>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06"/>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06"/>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06"/>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06"/>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06"/>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06"/>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06"/>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06"/>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06"/>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06"/>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06"/>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06"/>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06"/>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06"/>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06"/>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06"/>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06"/>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06"/>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06"/>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06"/>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06"/>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06"/>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06"/>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06"/>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06"/>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06"/>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06"/>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06"/>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06"/>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06"/>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06"/>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06"/>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06"/>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06"/>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06"/>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06"/>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06"/>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06"/>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06"/>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06"/>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06"/>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06"/>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06"/>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06"/>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06"/>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06"/>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06"/>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06"/>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06"/>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06"/>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06"/>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06"/>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06"/>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06"/>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06"/>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06"/>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06"/>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06"/>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06"/>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06"/>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06"/>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06"/>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06"/>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06"/>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06"/>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06"/>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06"/>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06"/>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06"/>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06"/>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06"/>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06"/>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06"/>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06"/>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06"/>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06"/>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06"/>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06"/>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06"/>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06"/>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06"/>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06"/>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06"/>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06"/>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06"/>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06"/>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06"/>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06"/>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06"/>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06"/>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06"/>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06"/>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06"/>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06"/>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06"/>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06"/>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06"/>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06"/>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06"/>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06"/>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06"/>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06"/>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06"/>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06"/>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06"/>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06"/>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06"/>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06"/>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06"/>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06"/>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06"/>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06"/>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06"/>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06"/>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06"/>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06"/>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06"/>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06"/>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06"/>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06"/>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06"/>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06"/>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06"/>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06"/>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06"/>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06"/>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06"/>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06"/>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06"/>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06"/>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506"/>
          <p:cNvGrpSpPr/>
          <p:nvPr/>
        </p:nvGrpSpPr>
        <p:grpSpPr>
          <a:xfrm>
            <a:off x="176182" y="723930"/>
            <a:ext cx="861312" cy="967155"/>
            <a:chOff x="2986200" y="3849900"/>
            <a:chExt cx="1502375" cy="1505300"/>
          </a:xfrm>
        </p:grpSpPr>
        <p:sp>
          <p:nvSpPr>
            <p:cNvPr id="3853" name="Google Shape;3853;p506"/>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06"/>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06"/>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06"/>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06"/>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06"/>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06"/>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06"/>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06"/>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06"/>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06"/>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06"/>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06"/>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06"/>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06"/>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06"/>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06"/>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06"/>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06"/>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06"/>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06"/>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06"/>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06"/>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06"/>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06"/>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06"/>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06"/>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06"/>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06"/>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06"/>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06"/>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06"/>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06"/>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06"/>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06"/>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06"/>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06"/>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06"/>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06"/>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06"/>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06"/>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06"/>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06"/>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06"/>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06"/>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06"/>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06"/>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06"/>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06"/>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06"/>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06"/>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06"/>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06"/>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06"/>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06"/>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06"/>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06"/>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06"/>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06"/>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06"/>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06"/>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06"/>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06"/>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06"/>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06"/>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06"/>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06"/>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06"/>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06"/>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06"/>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06"/>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06"/>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06"/>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06"/>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06"/>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06"/>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06"/>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06"/>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06"/>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06"/>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06"/>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06"/>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06"/>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06"/>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06"/>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06"/>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06"/>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06"/>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06"/>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06"/>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06"/>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06"/>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06"/>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06"/>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06"/>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06"/>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06"/>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06"/>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06"/>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06"/>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06"/>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06"/>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06"/>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06"/>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06"/>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06"/>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06"/>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06"/>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06"/>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06"/>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06"/>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06"/>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06"/>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06"/>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06"/>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06"/>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06"/>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06"/>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06"/>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06"/>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06"/>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06"/>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06"/>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06"/>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06"/>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06"/>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06"/>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06"/>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06"/>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06"/>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06"/>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06"/>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06"/>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06"/>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06"/>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06"/>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06"/>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06"/>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06"/>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06"/>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06"/>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06"/>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06"/>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06"/>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06"/>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06"/>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06"/>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06"/>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06"/>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06"/>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06"/>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06"/>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06"/>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06"/>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06"/>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06"/>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06"/>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06"/>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06"/>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06"/>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06"/>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06"/>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06"/>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06"/>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06"/>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06"/>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06"/>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06"/>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06"/>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06"/>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06"/>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06"/>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06"/>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06"/>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06"/>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06"/>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06"/>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06"/>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06"/>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06"/>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06"/>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06"/>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06"/>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06"/>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06"/>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06"/>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06"/>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06"/>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06"/>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06"/>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06"/>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06"/>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06"/>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06"/>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06"/>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06"/>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06"/>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06"/>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06"/>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06"/>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06"/>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06"/>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06"/>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06"/>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06"/>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06"/>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06"/>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06"/>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06"/>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06"/>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06"/>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06"/>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06"/>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06"/>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06"/>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06"/>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06"/>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06"/>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06"/>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06"/>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06"/>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06"/>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06"/>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06"/>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06"/>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06"/>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06"/>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06"/>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06"/>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06"/>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06"/>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06"/>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06"/>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06"/>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06"/>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06"/>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506"/>
          <p:cNvGrpSpPr/>
          <p:nvPr/>
        </p:nvGrpSpPr>
        <p:grpSpPr>
          <a:xfrm>
            <a:off x="176182" y="2679970"/>
            <a:ext cx="861312" cy="967155"/>
            <a:chOff x="2986200" y="3849900"/>
            <a:chExt cx="1502375" cy="1505300"/>
          </a:xfrm>
        </p:grpSpPr>
        <p:sp>
          <p:nvSpPr>
            <p:cNvPr id="4090" name="Google Shape;4090;p506"/>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06"/>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06"/>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06"/>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06"/>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06"/>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06"/>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06"/>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06"/>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06"/>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06"/>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06"/>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06"/>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06"/>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06"/>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06"/>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06"/>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06"/>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06"/>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06"/>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06"/>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06"/>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06"/>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06"/>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06"/>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06"/>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06"/>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06"/>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06"/>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06"/>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06"/>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06"/>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06"/>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06"/>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06"/>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06"/>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06"/>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06"/>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06"/>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06"/>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06"/>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06"/>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06"/>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06"/>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06"/>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06"/>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06"/>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06"/>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06"/>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06"/>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06"/>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06"/>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06"/>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06"/>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06"/>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06"/>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06"/>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06"/>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06"/>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06"/>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06"/>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06"/>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06"/>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06"/>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06"/>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06"/>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06"/>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06"/>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06"/>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06"/>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06"/>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06"/>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06"/>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06"/>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06"/>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06"/>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06"/>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06"/>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06"/>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06"/>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06"/>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06"/>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06"/>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06"/>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06"/>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06"/>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06"/>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06"/>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06"/>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06"/>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06"/>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06"/>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06"/>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06"/>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06"/>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06"/>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06"/>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06"/>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06"/>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06"/>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06"/>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06"/>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06"/>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06"/>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06"/>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06"/>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06"/>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06"/>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06"/>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06"/>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06"/>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06"/>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06"/>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06"/>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06"/>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06"/>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06"/>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06"/>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06"/>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06"/>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06"/>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06"/>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06"/>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06"/>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06"/>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06"/>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06"/>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06"/>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06"/>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06"/>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06"/>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06"/>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06"/>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06"/>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06"/>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06"/>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06"/>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06"/>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06"/>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06"/>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06"/>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06"/>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06"/>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06"/>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06"/>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06"/>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06"/>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06"/>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06"/>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06"/>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06"/>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06"/>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06"/>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06"/>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06"/>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06"/>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06"/>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06"/>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06"/>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06"/>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06"/>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06"/>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06"/>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06"/>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06"/>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06"/>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06"/>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06"/>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06"/>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06"/>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06"/>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06"/>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06"/>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06"/>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06"/>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06"/>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06"/>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06"/>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06"/>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06"/>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06"/>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06"/>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06"/>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06"/>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06"/>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06"/>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06"/>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06"/>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06"/>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06"/>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06"/>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06"/>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06"/>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06"/>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06"/>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06"/>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06"/>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06"/>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06"/>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06"/>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06"/>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06"/>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06"/>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06"/>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06"/>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06"/>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06"/>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06"/>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06"/>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06"/>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06"/>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06"/>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06"/>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06"/>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06"/>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06"/>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06"/>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06"/>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06"/>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06"/>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06"/>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06"/>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06"/>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06"/>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06"/>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06"/>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06"/>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06"/>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06"/>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06"/>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06"/>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06"/>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06"/>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06"/>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06"/>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06"/>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506"/>
          <p:cNvGrpSpPr/>
          <p:nvPr/>
        </p:nvGrpSpPr>
        <p:grpSpPr>
          <a:xfrm>
            <a:off x="3215694" y="723930"/>
            <a:ext cx="861312" cy="967155"/>
            <a:chOff x="2986200" y="3849900"/>
            <a:chExt cx="1502375" cy="1505300"/>
          </a:xfrm>
        </p:grpSpPr>
        <p:sp>
          <p:nvSpPr>
            <p:cNvPr id="4327" name="Google Shape;4327;p506"/>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06"/>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06"/>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06"/>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06"/>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06"/>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06"/>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06"/>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06"/>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06"/>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06"/>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06"/>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06"/>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06"/>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06"/>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06"/>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06"/>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06"/>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06"/>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06"/>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06"/>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06"/>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06"/>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06"/>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06"/>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06"/>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06"/>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06"/>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06"/>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06"/>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06"/>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06"/>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06"/>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06"/>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06"/>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06"/>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06"/>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06"/>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06"/>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06"/>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06"/>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06"/>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06"/>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06"/>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06"/>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06"/>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06"/>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06"/>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06"/>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06"/>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06"/>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06"/>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06"/>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06"/>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06"/>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06"/>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06"/>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06"/>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06"/>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06"/>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06"/>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06"/>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06"/>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06"/>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06"/>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06"/>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06"/>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06"/>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06"/>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06"/>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06"/>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06"/>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06"/>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06"/>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06"/>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06"/>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06"/>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06"/>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06"/>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06"/>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06"/>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06"/>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06"/>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06"/>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06"/>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06"/>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06"/>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06"/>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06"/>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06"/>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06"/>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06"/>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06"/>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06"/>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06"/>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06"/>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06"/>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06"/>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06"/>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06"/>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06"/>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06"/>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06"/>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06"/>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06"/>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06"/>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06"/>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06"/>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06"/>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06"/>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06"/>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06"/>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06"/>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06"/>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06"/>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06"/>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06"/>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06"/>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06"/>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06"/>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06"/>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06"/>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06"/>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06"/>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06"/>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06"/>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06"/>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06"/>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06"/>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06"/>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06"/>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06"/>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06"/>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06"/>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506"/>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06"/>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06"/>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06"/>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06"/>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06"/>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06"/>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06"/>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06"/>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06"/>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06"/>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06"/>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06"/>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06"/>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06"/>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06"/>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06"/>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06"/>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06"/>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06"/>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06"/>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06"/>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06"/>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06"/>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06"/>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06"/>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06"/>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06"/>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06"/>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06"/>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06"/>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06"/>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06"/>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06"/>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06"/>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06"/>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06"/>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06"/>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06"/>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06"/>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06"/>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06"/>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06"/>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06"/>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06"/>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06"/>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06"/>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06"/>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06"/>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06"/>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06"/>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06"/>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06"/>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06"/>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06"/>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06"/>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06"/>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06"/>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06"/>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06"/>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06"/>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06"/>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06"/>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06"/>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06"/>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506"/>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06"/>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06"/>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506"/>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06"/>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06"/>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06"/>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06"/>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06"/>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06"/>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06"/>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06"/>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06"/>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06"/>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06"/>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06"/>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06"/>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06"/>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06"/>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06"/>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06"/>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06"/>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06"/>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06"/>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06"/>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06"/>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06"/>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06"/>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06"/>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06"/>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06"/>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06"/>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06"/>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06"/>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06"/>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506"/>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506"/>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3" name="Google Shape;4563;p506"/>
          <p:cNvSpPr txBox="1"/>
          <p:nvPr>
            <p:ph idx="4294967295" type="title"/>
          </p:nvPr>
        </p:nvSpPr>
        <p:spPr>
          <a:xfrm>
            <a:off x="203479" y="1001388"/>
            <a:ext cx="8067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1</a:t>
            </a:r>
            <a:endParaRPr sz="1800"/>
          </a:p>
        </p:txBody>
      </p:sp>
      <p:sp>
        <p:nvSpPr>
          <p:cNvPr id="4564" name="Google Shape;4564;p506"/>
          <p:cNvSpPr txBox="1"/>
          <p:nvPr>
            <p:ph idx="4294967295" type="title"/>
          </p:nvPr>
        </p:nvSpPr>
        <p:spPr>
          <a:xfrm>
            <a:off x="3243004" y="1001388"/>
            <a:ext cx="8067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2</a:t>
            </a:r>
            <a:endParaRPr sz="1800"/>
          </a:p>
        </p:txBody>
      </p:sp>
      <p:sp>
        <p:nvSpPr>
          <p:cNvPr id="4565" name="Google Shape;4565;p506"/>
          <p:cNvSpPr txBox="1"/>
          <p:nvPr>
            <p:ph idx="4294967295" type="title"/>
          </p:nvPr>
        </p:nvSpPr>
        <p:spPr>
          <a:xfrm>
            <a:off x="203492" y="2957438"/>
            <a:ext cx="8067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3</a:t>
            </a:r>
            <a:endParaRPr sz="1800"/>
          </a:p>
        </p:txBody>
      </p:sp>
      <p:sp>
        <p:nvSpPr>
          <p:cNvPr id="4566" name="Google Shape;4566;p506"/>
          <p:cNvSpPr txBox="1"/>
          <p:nvPr>
            <p:ph idx="4294967295" type="title"/>
          </p:nvPr>
        </p:nvSpPr>
        <p:spPr>
          <a:xfrm>
            <a:off x="3242992" y="2957438"/>
            <a:ext cx="8067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4</a:t>
            </a:r>
            <a:endParaRPr sz="1800"/>
          </a:p>
        </p:txBody>
      </p:sp>
      <p:sp>
        <p:nvSpPr>
          <p:cNvPr id="4567" name="Google Shape;4567;p506"/>
          <p:cNvSpPr txBox="1"/>
          <p:nvPr>
            <p:ph type="title"/>
          </p:nvPr>
        </p:nvSpPr>
        <p:spPr>
          <a:xfrm>
            <a:off x="5980175" y="813950"/>
            <a:ext cx="2450700" cy="252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OUR FEATURES</a:t>
            </a:r>
            <a:endParaRPr/>
          </a:p>
          <a:p>
            <a:pPr indent="0" lvl="0" marL="0" rtl="0" algn="r">
              <a:spcBef>
                <a:spcPts val="0"/>
              </a:spcBef>
              <a:spcAft>
                <a:spcPts val="0"/>
              </a:spcAft>
              <a:buNone/>
            </a:pPr>
            <a:r>
              <a:rPr lang="en"/>
              <a:t>- </a:t>
            </a:r>
            <a:r>
              <a:rPr lang="en" sz="2200"/>
              <a:t>ACIDITY</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07"/>
                                        </p:tgtEl>
                                        <p:attrNameLst>
                                          <p:attrName>style.visibility</p:attrName>
                                        </p:attrNameLst>
                                      </p:cBhvr>
                                      <p:to>
                                        <p:strVal val="visible"/>
                                      </p:to>
                                    </p:set>
                                    <p:animEffect filter="fade" transition="in">
                                      <p:cBhvr>
                                        <p:cTn dur="1000"/>
                                        <p:tgtEl>
                                          <p:spTgt spid="3607"/>
                                        </p:tgtEl>
                                      </p:cBhvr>
                                    </p:animEffect>
                                  </p:childTnLst>
                                </p:cTn>
                              </p:par>
                              <p:par>
                                <p:cTn fill="hold" nodeType="withEffect" presetClass="entr" presetID="10" presetSubtype="0">
                                  <p:stCondLst>
                                    <p:cond delay="0"/>
                                  </p:stCondLst>
                                  <p:childTnLst>
                                    <p:set>
                                      <p:cBhvr>
                                        <p:cTn dur="1" fill="hold">
                                          <p:stCondLst>
                                            <p:cond delay="0"/>
                                          </p:stCondLst>
                                        </p:cTn>
                                        <p:tgtEl>
                                          <p:spTgt spid="3608"/>
                                        </p:tgtEl>
                                        <p:attrNameLst>
                                          <p:attrName>style.visibility</p:attrName>
                                        </p:attrNameLst>
                                      </p:cBhvr>
                                      <p:to>
                                        <p:strVal val="visible"/>
                                      </p:to>
                                    </p:set>
                                    <p:animEffect filter="fade" transition="in">
                                      <p:cBhvr>
                                        <p:cTn dur="1000"/>
                                        <p:tgtEl>
                                          <p:spTgt spid="3608"/>
                                        </p:tgtEl>
                                      </p:cBhvr>
                                    </p:animEffect>
                                  </p:childTnLst>
                                </p:cTn>
                              </p:par>
                              <p:par>
                                <p:cTn fill="hold" nodeType="withEffect" presetClass="entr" presetID="10" presetSubtype="0">
                                  <p:stCondLst>
                                    <p:cond delay="0"/>
                                  </p:stCondLst>
                                  <p:childTnLst>
                                    <p:set>
                                      <p:cBhvr>
                                        <p:cTn dur="1" fill="hold">
                                          <p:stCondLst>
                                            <p:cond delay="0"/>
                                          </p:stCondLst>
                                        </p:cTn>
                                        <p:tgtEl>
                                          <p:spTgt spid="3609"/>
                                        </p:tgtEl>
                                        <p:attrNameLst>
                                          <p:attrName>style.visibility</p:attrName>
                                        </p:attrNameLst>
                                      </p:cBhvr>
                                      <p:to>
                                        <p:strVal val="visible"/>
                                      </p:to>
                                    </p:set>
                                    <p:animEffect filter="fade" transition="in">
                                      <p:cBhvr>
                                        <p:cTn dur="1000"/>
                                        <p:tgtEl>
                                          <p:spTgt spid="3609"/>
                                        </p:tgtEl>
                                      </p:cBhvr>
                                    </p:animEffect>
                                  </p:childTnLst>
                                </p:cTn>
                              </p:par>
                              <p:par>
                                <p:cTn fill="hold" nodeType="withEffect" presetClass="entr" presetID="10" presetSubtype="0">
                                  <p:stCondLst>
                                    <p:cond delay="0"/>
                                  </p:stCondLst>
                                  <p:childTnLst>
                                    <p:set>
                                      <p:cBhvr>
                                        <p:cTn dur="1" fill="hold">
                                          <p:stCondLst>
                                            <p:cond delay="0"/>
                                          </p:stCondLst>
                                        </p:cTn>
                                        <p:tgtEl>
                                          <p:spTgt spid="3610"/>
                                        </p:tgtEl>
                                        <p:attrNameLst>
                                          <p:attrName>style.visibility</p:attrName>
                                        </p:attrNameLst>
                                      </p:cBhvr>
                                      <p:to>
                                        <p:strVal val="visible"/>
                                      </p:to>
                                    </p:set>
                                    <p:animEffect filter="fade" transition="in">
                                      <p:cBhvr>
                                        <p:cTn dur="1000"/>
                                        <p:tgtEl>
                                          <p:spTgt spid="3610"/>
                                        </p:tgtEl>
                                      </p:cBhvr>
                                    </p:animEffect>
                                  </p:childTnLst>
                                </p:cTn>
                              </p:par>
                              <p:par>
                                <p:cTn fill="hold" nodeType="withEffect" presetClass="entr" presetID="10" presetSubtype="0">
                                  <p:stCondLst>
                                    <p:cond delay="0"/>
                                  </p:stCondLst>
                                  <p:childTnLst>
                                    <p:set>
                                      <p:cBhvr>
                                        <p:cTn dur="1" fill="hold">
                                          <p:stCondLst>
                                            <p:cond delay="0"/>
                                          </p:stCondLst>
                                        </p:cTn>
                                        <p:tgtEl>
                                          <p:spTgt spid="3611"/>
                                        </p:tgtEl>
                                        <p:attrNameLst>
                                          <p:attrName>style.visibility</p:attrName>
                                        </p:attrNameLst>
                                      </p:cBhvr>
                                      <p:to>
                                        <p:strVal val="visible"/>
                                      </p:to>
                                    </p:set>
                                    <p:animEffect filter="fade" transition="in">
                                      <p:cBhvr>
                                        <p:cTn dur="1000"/>
                                        <p:tgtEl>
                                          <p:spTgt spid="3611"/>
                                        </p:tgtEl>
                                      </p:cBhvr>
                                    </p:animEffect>
                                  </p:childTnLst>
                                </p:cTn>
                              </p:par>
                              <p:par>
                                <p:cTn fill="hold" nodeType="withEffect" presetClass="entr" presetID="10" presetSubtype="0">
                                  <p:stCondLst>
                                    <p:cond delay="0"/>
                                  </p:stCondLst>
                                  <p:childTnLst>
                                    <p:set>
                                      <p:cBhvr>
                                        <p:cTn dur="1" fill="hold">
                                          <p:stCondLst>
                                            <p:cond delay="0"/>
                                          </p:stCondLst>
                                        </p:cTn>
                                        <p:tgtEl>
                                          <p:spTgt spid="3612"/>
                                        </p:tgtEl>
                                        <p:attrNameLst>
                                          <p:attrName>style.visibility</p:attrName>
                                        </p:attrNameLst>
                                      </p:cBhvr>
                                      <p:to>
                                        <p:strVal val="visible"/>
                                      </p:to>
                                    </p:set>
                                    <p:animEffect filter="fade" transition="in">
                                      <p:cBhvr>
                                        <p:cTn dur="1000"/>
                                        <p:tgtEl>
                                          <p:spTgt spid="3612"/>
                                        </p:tgtEl>
                                      </p:cBhvr>
                                    </p:animEffect>
                                  </p:childTnLst>
                                </p:cTn>
                              </p:par>
                              <p:par>
                                <p:cTn fill="hold" nodeType="withEffect" presetClass="entr" presetID="10" presetSubtype="0">
                                  <p:stCondLst>
                                    <p:cond delay="0"/>
                                  </p:stCondLst>
                                  <p:childTnLst>
                                    <p:set>
                                      <p:cBhvr>
                                        <p:cTn dur="1" fill="hold">
                                          <p:stCondLst>
                                            <p:cond delay="0"/>
                                          </p:stCondLst>
                                        </p:cTn>
                                        <p:tgtEl>
                                          <p:spTgt spid="3613"/>
                                        </p:tgtEl>
                                        <p:attrNameLst>
                                          <p:attrName>style.visibility</p:attrName>
                                        </p:attrNameLst>
                                      </p:cBhvr>
                                      <p:to>
                                        <p:strVal val="visible"/>
                                      </p:to>
                                    </p:set>
                                    <p:animEffect filter="fade" transition="in">
                                      <p:cBhvr>
                                        <p:cTn dur="1000"/>
                                        <p:tgtEl>
                                          <p:spTgt spid="3613"/>
                                        </p:tgtEl>
                                      </p:cBhvr>
                                    </p:animEffect>
                                  </p:childTnLst>
                                </p:cTn>
                              </p:par>
                              <p:par>
                                <p:cTn fill="hold" nodeType="withEffect" presetClass="entr" presetID="10" presetSubtype="0">
                                  <p:stCondLst>
                                    <p:cond delay="0"/>
                                  </p:stCondLst>
                                  <p:childTnLst>
                                    <p:set>
                                      <p:cBhvr>
                                        <p:cTn dur="1" fill="hold">
                                          <p:stCondLst>
                                            <p:cond delay="0"/>
                                          </p:stCondLst>
                                        </p:cTn>
                                        <p:tgtEl>
                                          <p:spTgt spid="3614"/>
                                        </p:tgtEl>
                                        <p:attrNameLst>
                                          <p:attrName>style.visibility</p:attrName>
                                        </p:attrNameLst>
                                      </p:cBhvr>
                                      <p:to>
                                        <p:strVal val="visible"/>
                                      </p:to>
                                    </p:set>
                                    <p:animEffect filter="fade" transition="in">
                                      <p:cBhvr>
                                        <p:cTn dur="1000"/>
                                        <p:tgtEl>
                                          <p:spTgt spid="3614"/>
                                        </p:tgtEl>
                                      </p:cBhvr>
                                    </p:animEffect>
                                  </p:childTnLst>
                                </p:cTn>
                              </p:par>
                              <p:par>
                                <p:cTn fill="hold" nodeType="withEffect" presetClass="entr" presetID="10" presetSubtype="0">
                                  <p:stCondLst>
                                    <p:cond delay="0"/>
                                  </p:stCondLst>
                                  <p:childTnLst>
                                    <p:set>
                                      <p:cBhvr>
                                        <p:cTn dur="1" fill="hold">
                                          <p:stCondLst>
                                            <p:cond delay="0"/>
                                          </p:stCondLst>
                                        </p:cTn>
                                        <p:tgtEl>
                                          <p:spTgt spid="3615"/>
                                        </p:tgtEl>
                                        <p:attrNameLst>
                                          <p:attrName>style.visibility</p:attrName>
                                        </p:attrNameLst>
                                      </p:cBhvr>
                                      <p:to>
                                        <p:strVal val="visible"/>
                                      </p:to>
                                    </p:set>
                                    <p:animEffect filter="fade" transition="in">
                                      <p:cBhvr>
                                        <p:cTn dur="1000"/>
                                        <p:tgtEl>
                                          <p:spTgt spid="3615"/>
                                        </p:tgtEl>
                                      </p:cBhvr>
                                    </p:animEffect>
                                  </p:childTnLst>
                                </p:cTn>
                              </p:par>
                              <p:par>
                                <p:cTn fill="hold" nodeType="withEffect" presetClass="entr" presetID="10" presetSubtype="0">
                                  <p:stCondLst>
                                    <p:cond delay="0"/>
                                  </p:stCondLst>
                                  <p:childTnLst>
                                    <p:set>
                                      <p:cBhvr>
                                        <p:cTn dur="1" fill="hold">
                                          <p:stCondLst>
                                            <p:cond delay="0"/>
                                          </p:stCondLst>
                                        </p:cTn>
                                        <p:tgtEl>
                                          <p:spTgt spid="3852"/>
                                        </p:tgtEl>
                                        <p:attrNameLst>
                                          <p:attrName>style.visibility</p:attrName>
                                        </p:attrNameLst>
                                      </p:cBhvr>
                                      <p:to>
                                        <p:strVal val="visible"/>
                                      </p:to>
                                    </p:set>
                                    <p:animEffect filter="fade" transition="in">
                                      <p:cBhvr>
                                        <p:cTn dur="1000"/>
                                        <p:tgtEl>
                                          <p:spTgt spid="3852"/>
                                        </p:tgtEl>
                                      </p:cBhvr>
                                    </p:animEffect>
                                  </p:childTnLst>
                                </p:cTn>
                              </p:par>
                              <p:par>
                                <p:cTn fill="hold" nodeType="withEffect" presetClass="entr" presetID="10" presetSubtype="0">
                                  <p:stCondLst>
                                    <p:cond delay="0"/>
                                  </p:stCondLst>
                                  <p:childTnLst>
                                    <p:set>
                                      <p:cBhvr>
                                        <p:cTn dur="1" fill="hold">
                                          <p:stCondLst>
                                            <p:cond delay="0"/>
                                          </p:stCondLst>
                                        </p:cTn>
                                        <p:tgtEl>
                                          <p:spTgt spid="4089"/>
                                        </p:tgtEl>
                                        <p:attrNameLst>
                                          <p:attrName>style.visibility</p:attrName>
                                        </p:attrNameLst>
                                      </p:cBhvr>
                                      <p:to>
                                        <p:strVal val="visible"/>
                                      </p:to>
                                    </p:set>
                                    <p:animEffect filter="fade" transition="in">
                                      <p:cBhvr>
                                        <p:cTn dur="1000"/>
                                        <p:tgtEl>
                                          <p:spTgt spid="4089"/>
                                        </p:tgtEl>
                                      </p:cBhvr>
                                    </p:animEffect>
                                  </p:childTnLst>
                                </p:cTn>
                              </p:par>
                              <p:par>
                                <p:cTn fill="hold" nodeType="withEffect" presetClass="entr" presetID="10" presetSubtype="0">
                                  <p:stCondLst>
                                    <p:cond delay="0"/>
                                  </p:stCondLst>
                                  <p:childTnLst>
                                    <p:set>
                                      <p:cBhvr>
                                        <p:cTn dur="1" fill="hold">
                                          <p:stCondLst>
                                            <p:cond delay="0"/>
                                          </p:stCondLst>
                                        </p:cTn>
                                        <p:tgtEl>
                                          <p:spTgt spid="4326"/>
                                        </p:tgtEl>
                                        <p:attrNameLst>
                                          <p:attrName>style.visibility</p:attrName>
                                        </p:attrNameLst>
                                      </p:cBhvr>
                                      <p:to>
                                        <p:strVal val="visible"/>
                                      </p:to>
                                    </p:set>
                                    <p:animEffect filter="fade" transition="in">
                                      <p:cBhvr>
                                        <p:cTn dur="1000"/>
                                        <p:tgtEl>
                                          <p:spTgt spid="4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1" name="Shape 4571"/>
        <p:cNvGrpSpPr/>
        <p:nvPr/>
      </p:nvGrpSpPr>
      <p:grpSpPr>
        <a:xfrm>
          <a:off x="0" y="0"/>
          <a:ext cx="0" cy="0"/>
          <a:chOff x="0" y="0"/>
          <a:chExt cx="0" cy="0"/>
        </a:xfrm>
      </p:grpSpPr>
      <p:sp>
        <p:nvSpPr>
          <p:cNvPr id="4572" name="Google Shape;4572;p507"/>
          <p:cNvSpPr txBox="1"/>
          <p:nvPr>
            <p:ph idx="2" type="subTitle"/>
          </p:nvPr>
        </p:nvSpPr>
        <p:spPr>
          <a:xfrm>
            <a:off x="1080842" y="1217461"/>
            <a:ext cx="2001900" cy="96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Natural grape sugars in wine following the fermentation process.</a:t>
            </a:r>
            <a:endParaRPr/>
          </a:p>
        </p:txBody>
      </p:sp>
      <p:sp>
        <p:nvSpPr>
          <p:cNvPr id="4573" name="Google Shape;4573;p507"/>
          <p:cNvSpPr txBox="1"/>
          <p:nvPr>
            <p:ph idx="3" type="subTitle"/>
          </p:nvPr>
        </p:nvSpPr>
        <p:spPr>
          <a:xfrm>
            <a:off x="1080842" y="2651220"/>
            <a:ext cx="2002500" cy="49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Alcohol</a:t>
            </a:r>
            <a:endParaRPr/>
          </a:p>
        </p:txBody>
      </p:sp>
      <p:sp>
        <p:nvSpPr>
          <p:cNvPr id="4574" name="Google Shape;4574;p507"/>
          <p:cNvSpPr txBox="1"/>
          <p:nvPr>
            <p:ph type="title"/>
          </p:nvPr>
        </p:nvSpPr>
        <p:spPr>
          <a:xfrm>
            <a:off x="5980175" y="813950"/>
            <a:ext cx="2450700" cy="252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OUR FEATURES</a:t>
            </a:r>
            <a:endParaRPr/>
          </a:p>
          <a:p>
            <a:pPr indent="0" lvl="0" marL="0" rtl="0" algn="r">
              <a:spcBef>
                <a:spcPts val="0"/>
              </a:spcBef>
              <a:spcAft>
                <a:spcPts val="0"/>
              </a:spcAft>
              <a:buNone/>
            </a:pPr>
            <a:r>
              <a:rPr lang="en"/>
              <a:t>- </a:t>
            </a:r>
            <a:r>
              <a:rPr lang="en" sz="2200"/>
              <a:t>SWEETNESS, BODY, ALCOHOL, SALTS</a:t>
            </a:r>
            <a:r>
              <a:rPr lang="en"/>
              <a:t> </a:t>
            </a:r>
            <a:endParaRPr/>
          </a:p>
        </p:txBody>
      </p:sp>
      <p:sp>
        <p:nvSpPr>
          <p:cNvPr id="4575" name="Google Shape;4575;p507"/>
          <p:cNvSpPr txBox="1"/>
          <p:nvPr>
            <p:ph idx="1" type="subTitle"/>
          </p:nvPr>
        </p:nvSpPr>
        <p:spPr>
          <a:xfrm>
            <a:off x="1080842" y="728587"/>
            <a:ext cx="2002500" cy="49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Residual Sugar</a:t>
            </a:r>
            <a:endParaRPr/>
          </a:p>
        </p:txBody>
      </p:sp>
      <p:sp>
        <p:nvSpPr>
          <p:cNvPr id="4576" name="Google Shape;4576;p507"/>
          <p:cNvSpPr txBox="1"/>
          <p:nvPr>
            <p:ph idx="4" type="subTitle"/>
          </p:nvPr>
        </p:nvSpPr>
        <p:spPr>
          <a:xfrm>
            <a:off x="1080842" y="3140109"/>
            <a:ext cx="2001900" cy="96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amount of alcohol present in a standard serving of wine.</a:t>
            </a:r>
            <a:endParaRPr/>
          </a:p>
        </p:txBody>
      </p:sp>
      <p:sp>
        <p:nvSpPr>
          <p:cNvPr id="4577" name="Google Shape;4577;p507"/>
          <p:cNvSpPr txBox="1"/>
          <p:nvPr>
            <p:ph idx="7" type="subTitle"/>
          </p:nvPr>
        </p:nvSpPr>
        <p:spPr>
          <a:xfrm>
            <a:off x="4131557" y="728587"/>
            <a:ext cx="1999200" cy="49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Density</a:t>
            </a:r>
            <a:endParaRPr/>
          </a:p>
        </p:txBody>
      </p:sp>
      <p:sp>
        <p:nvSpPr>
          <p:cNvPr id="4578" name="Google Shape;4578;p507"/>
          <p:cNvSpPr txBox="1"/>
          <p:nvPr>
            <p:ph idx="8" type="subTitle"/>
          </p:nvPr>
        </p:nvSpPr>
        <p:spPr>
          <a:xfrm>
            <a:off x="4127996" y="1220612"/>
            <a:ext cx="1998000" cy="9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weight of the wine per standard volume.</a:t>
            </a:r>
            <a:endParaRPr/>
          </a:p>
          <a:p>
            <a:pPr indent="0" lvl="0" marL="0" rtl="0" algn="l">
              <a:spcBef>
                <a:spcPts val="1600"/>
              </a:spcBef>
              <a:spcAft>
                <a:spcPts val="1600"/>
              </a:spcAft>
              <a:buNone/>
            </a:pPr>
            <a:r>
              <a:t/>
            </a:r>
            <a:endParaRPr/>
          </a:p>
        </p:txBody>
      </p:sp>
      <p:sp>
        <p:nvSpPr>
          <p:cNvPr id="4579" name="Google Shape;4579;p507"/>
          <p:cNvSpPr txBox="1"/>
          <p:nvPr>
            <p:ph idx="9" type="subTitle"/>
          </p:nvPr>
        </p:nvSpPr>
        <p:spPr>
          <a:xfrm>
            <a:off x="4131557" y="2651220"/>
            <a:ext cx="1999200" cy="49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Chlorides</a:t>
            </a:r>
            <a:endParaRPr/>
          </a:p>
        </p:txBody>
      </p:sp>
      <p:sp>
        <p:nvSpPr>
          <p:cNvPr id="4580" name="Google Shape;4580;p507"/>
          <p:cNvSpPr txBox="1"/>
          <p:nvPr>
            <p:ph idx="13" type="subTitle"/>
          </p:nvPr>
        </p:nvSpPr>
        <p:spPr>
          <a:xfrm>
            <a:off x="4127996" y="3143260"/>
            <a:ext cx="1998000" cy="96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salt content of a wine. </a:t>
            </a:r>
            <a:r>
              <a:rPr lang="en"/>
              <a:t>Magnifies</a:t>
            </a:r>
            <a:r>
              <a:rPr lang="en"/>
              <a:t> tannins in reds and acidity in whites.</a:t>
            </a:r>
            <a:endParaRPr/>
          </a:p>
        </p:txBody>
      </p:sp>
      <p:grpSp>
        <p:nvGrpSpPr>
          <p:cNvPr id="4581" name="Google Shape;4581;p507"/>
          <p:cNvGrpSpPr/>
          <p:nvPr/>
        </p:nvGrpSpPr>
        <p:grpSpPr>
          <a:xfrm>
            <a:off x="3215694" y="2679970"/>
            <a:ext cx="861312" cy="967155"/>
            <a:chOff x="2986200" y="3849900"/>
            <a:chExt cx="1502375" cy="1505300"/>
          </a:xfrm>
        </p:grpSpPr>
        <p:sp>
          <p:nvSpPr>
            <p:cNvPr id="4582" name="Google Shape;4582;p507"/>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07"/>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07"/>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07"/>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07"/>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07"/>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07"/>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07"/>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07"/>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07"/>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07"/>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07"/>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07"/>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07"/>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07"/>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07"/>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07"/>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07"/>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07"/>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07"/>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07"/>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07"/>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07"/>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07"/>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07"/>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507"/>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07"/>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07"/>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07"/>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07"/>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07"/>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07"/>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07"/>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07"/>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07"/>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507"/>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07"/>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07"/>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07"/>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07"/>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07"/>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07"/>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07"/>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07"/>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07"/>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07"/>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07"/>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07"/>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07"/>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07"/>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07"/>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07"/>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07"/>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07"/>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07"/>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07"/>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07"/>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07"/>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07"/>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07"/>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07"/>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07"/>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07"/>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07"/>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07"/>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07"/>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07"/>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07"/>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07"/>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07"/>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07"/>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07"/>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07"/>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07"/>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07"/>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07"/>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07"/>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07"/>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07"/>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07"/>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07"/>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07"/>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07"/>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07"/>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07"/>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07"/>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07"/>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07"/>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07"/>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07"/>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07"/>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07"/>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07"/>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07"/>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07"/>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07"/>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07"/>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07"/>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07"/>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07"/>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07"/>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07"/>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07"/>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07"/>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07"/>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07"/>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07"/>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07"/>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07"/>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07"/>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07"/>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07"/>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07"/>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07"/>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07"/>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07"/>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07"/>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07"/>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07"/>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07"/>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07"/>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507"/>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507"/>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07"/>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07"/>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07"/>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07"/>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07"/>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07"/>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07"/>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07"/>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07"/>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07"/>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07"/>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07"/>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07"/>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07"/>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07"/>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07"/>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07"/>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07"/>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07"/>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07"/>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07"/>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07"/>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07"/>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07"/>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07"/>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07"/>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07"/>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07"/>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07"/>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07"/>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507"/>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07"/>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07"/>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07"/>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07"/>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07"/>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07"/>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07"/>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507"/>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07"/>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07"/>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07"/>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07"/>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07"/>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07"/>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07"/>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07"/>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07"/>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07"/>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07"/>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07"/>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07"/>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07"/>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07"/>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07"/>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07"/>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07"/>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07"/>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07"/>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07"/>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07"/>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07"/>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07"/>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07"/>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07"/>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07"/>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07"/>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07"/>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07"/>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07"/>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07"/>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07"/>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07"/>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07"/>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07"/>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07"/>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507"/>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07"/>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07"/>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07"/>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07"/>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07"/>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07"/>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07"/>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07"/>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507"/>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07"/>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07"/>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507"/>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507"/>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507"/>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507"/>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07"/>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507"/>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07"/>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07"/>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07"/>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507"/>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07"/>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07"/>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07"/>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07"/>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07"/>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07"/>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07"/>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507"/>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507"/>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07"/>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07"/>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07"/>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507"/>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507"/>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507"/>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507"/>
          <p:cNvGrpSpPr/>
          <p:nvPr/>
        </p:nvGrpSpPr>
        <p:grpSpPr>
          <a:xfrm>
            <a:off x="176182" y="723930"/>
            <a:ext cx="861312" cy="967155"/>
            <a:chOff x="2986200" y="3849900"/>
            <a:chExt cx="1502375" cy="1505300"/>
          </a:xfrm>
        </p:grpSpPr>
        <p:sp>
          <p:nvSpPr>
            <p:cNvPr id="4819" name="Google Shape;4819;p507"/>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07"/>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07"/>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07"/>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507"/>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507"/>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07"/>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07"/>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07"/>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07"/>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507"/>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07"/>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07"/>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507"/>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07"/>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07"/>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07"/>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07"/>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07"/>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07"/>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07"/>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07"/>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507"/>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507"/>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07"/>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07"/>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07"/>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07"/>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07"/>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07"/>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07"/>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07"/>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07"/>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07"/>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07"/>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07"/>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07"/>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07"/>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07"/>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07"/>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07"/>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07"/>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07"/>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07"/>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07"/>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07"/>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507"/>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07"/>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07"/>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07"/>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07"/>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07"/>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07"/>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07"/>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07"/>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507"/>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07"/>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07"/>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507"/>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507"/>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07"/>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07"/>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07"/>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07"/>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07"/>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07"/>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07"/>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07"/>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07"/>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07"/>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07"/>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07"/>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07"/>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07"/>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07"/>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07"/>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07"/>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07"/>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07"/>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07"/>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07"/>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07"/>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507"/>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07"/>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07"/>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07"/>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07"/>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07"/>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507"/>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507"/>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07"/>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07"/>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07"/>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07"/>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07"/>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07"/>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07"/>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507"/>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07"/>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07"/>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07"/>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507"/>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07"/>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07"/>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07"/>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07"/>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07"/>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507"/>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07"/>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507"/>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507"/>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07"/>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07"/>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07"/>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07"/>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07"/>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07"/>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07"/>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07"/>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07"/>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07"/>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07"/>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07"/>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07"/>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07"/>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07"/>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507"/>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07"/>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07"/>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07"/>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07"/>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07"/>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07"/>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07"/>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07"/>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07"/>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07"/>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07"/>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07"/>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07"/>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07"/>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07"/>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07"/>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07"/>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507"/>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07"/>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507"/>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507"/>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507"/>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07"/>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07"/>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07"/>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07"/>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07"/>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07"/>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507"/>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07"/>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07"/>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07"/>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07"/>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07"/>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07"/>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07"/>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07"/>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07"/>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07"/>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07"/>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07"/>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07"/>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07"/>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07"/>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07"/>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07"/>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07"/>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07"/>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07"/>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07"/>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07"/>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07"/>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07"/>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07"/>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07"/>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07"/>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07"/>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07"/>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07"/>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07"/>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07"/>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07"/>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07"/>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507"/>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07"/>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07"/>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07"/>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07"/>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07"/>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07"/>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07"/>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07"/>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07"/>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07"/>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07"/>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07"/>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07"/>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07"/>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07"/>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07"/>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07"/>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07"/>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07"/>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07"/>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07"/>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07"/>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07"/>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07"/>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07"/>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07"/>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07"/>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07"/>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07"/>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07"/>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07"/>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07"/>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07"/>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07"/>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07"/>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07"/>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07"/>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07"/>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07"/>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07"/>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07"/>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07"/>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07"/>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07"/>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07"/>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5" name="Google Shape;5055;p507"/>
          <p:cNvGrpSpPr/>
          <p:nvPr/>
        </p:nvGrpSpPr>
        <p:grpSpPr>
          <a:xfrm>
            <a:off x="176182" y="2679970"/>
            <a:ext cx="861312" cy="967155"/>
            <a:chOff x="2986200" y="3849900"/>
            <a:chExt cx="1502375" cy="1505300"/>
          </a:xfrm>
        </p:grpSpPr>
        <p:sp>
          <p:nvSpPr>
            <p:cNvPr id="5056" name="Google Shape;5056;p507"/>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507"/>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07"/>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07"/>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07"/>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507"/>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507"/>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07"/>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07"/>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07"/>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07"/>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07"/>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07"/>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07"/>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07"/>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07"/>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07"/>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07"/>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07"/>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07"/>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07"/>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07"/>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07"/>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07"/>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07"/>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07"/>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07"/>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07"/>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07"/>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07"/>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07"/>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07"/>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07"/>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07"/>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07"/>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07"/>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07"/>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07"/>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07"/>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07"/>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07"/>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07"/>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07"/>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07"/>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07"/>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07"/>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07"/>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07"/>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507"/>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07"/>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07"/>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07"/>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07"/>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07"/>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07"/>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07"/>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07"/>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07"/>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07"/>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07"/>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07"/>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07"/>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07"/>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07"/>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07"/>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07"/>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07"/>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07"/>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07"/>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07"/>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07"/>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07"/>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07"/>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507"/>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07"/>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07"/>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07"/>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07"/>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07"/>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07"/>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507"/>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07"/>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07"/>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07"/>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07"/>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07"/>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07"/>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07"/>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07"/>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507"/>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07"/>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07"/>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07"/>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07"/>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07"/>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07"/>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07"/>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507"/>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07"/>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07"/>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07"/>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07"/>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07"/>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07"/>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507"/>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07"/>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07"/>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07"/>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07"/>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507"/>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507"/>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07"/>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07"/>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507"/>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07"/>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07"/>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507"/>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07"/>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07"/>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07"/>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507"/>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07"/>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07"/>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07"/>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07"/>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07"/>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07"/>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07"/>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07"/>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07"/>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07"/>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07"/>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07"/>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07"/>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07"/>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507"/>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07"/>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07"/>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07"/>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07"/>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07"/>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07"/>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07"/>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07"/>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07"/>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07"/>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07"/>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07"/>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07"/>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07"/>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07"/>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07"/>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07"/>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07"/>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07"/>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07"/>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07"/>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07"/>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07"/>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07"/>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07"/>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07"/>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507"/>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07"/>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07"/>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07"/>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07"/>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07"/>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07"/>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07"/>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07"/>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07"/>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07"/>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07"/>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07"/>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07"/>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07"/>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07"/>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07"/>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07"/>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07"/>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07"/>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07"/>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07"/>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07"/>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07"/>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07"/>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07"/>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07"/>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07"/>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07"/>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07"/>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07"/>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07"/>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07"/>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07"/>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07"/>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07"/>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07"/>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07"/>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07"/>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07"/>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07"/>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07"/>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07"/>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07"/>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07"/>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07"/>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07"/>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07"/>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07"/>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07"/>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07"/>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07"/>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07"/>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07"/>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07"/>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07"/>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07"/>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507"/>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507"/>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07"/>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07"/>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07"/>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07"/>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07"/>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07"/>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07"/>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07"/>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07"/>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07"/>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07"/>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07"/>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07"/>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07"/>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07"/>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507"/>
          <p:cNvGrpSpPr/>
          <p:nvPr/>
        </p:nvGrpSpPr>
        <p:grpSpPr>
          <a:xfrm>
            <a:off x="3215694" y="723930"/>
            <a:ext cx="861312" cy="967155"/>
            <a:chOff x="2986200" y="3849900"/>
            <a:chExt cx="1502375" cy="1505300"/>
          </a:xfrm>
        </p:grpSpPr>
        <p:sp>
          <p:nvSpPr>
            <p:cNvPr id="5293" name="Google Shape;5293;p507"/>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07"/>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07"/>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07"/>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07"/>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07"/>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07"/>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07"/>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07"/>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07"/>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07"/>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07"/>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07"/>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07"/>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07"/>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07"/>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07"/>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07"/>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07"/>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07"/>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07"/>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07"/>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07"/>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07"/>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07"/>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07"/>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07"/>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07"/>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07"/>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07"/>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507"/>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07"/>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507"/>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507"/>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07"/>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507"/>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507"/>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07"/>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507"/>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507"/>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07"/>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07"/>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07"/>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07"/>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07"/>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07"/>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07"/>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07"/>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07"/>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507"/>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07"/>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07"/>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07"/>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07"/>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07"/>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07"/>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07"/>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07"/>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507"/>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507"/>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07"/>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507"/>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507"/>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07"/>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07"/>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07"/>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507"/>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507"/>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507"/>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07"/>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507"/>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507"/>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07"/>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07"/>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07"/>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07"/>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07"/>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507"/>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07"/>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507"/>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507"/>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07"/>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507"/>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507"/>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07"/>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07"/>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07"/>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07"/>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07"/>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07"/>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07"/>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07"/>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507"/>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507"/>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507"/>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07"/>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507"/>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507"/>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507"/>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507"/>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07"/>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507"/>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507"/>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07"/>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507"/>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507"/>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07"/>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07"/>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507"/>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07"/>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507"/>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07"/>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07"/>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07"/>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507"/>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507"/>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07"/>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07"/>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07"/>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07"/>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07"/>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07"/>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07"/>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07"/>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07"/>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07"/>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507"/>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507"/>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507"/>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07"/>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507"/>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507"/>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07"/>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507"/>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507"/>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07"/>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507"/>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507"/>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07"/>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07"/>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507"/>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507"/>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507"/>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07"/>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07"/>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507"/>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507"/>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07"/>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07"/>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07"/>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07"/>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07"/>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07"/>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07"/>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07"/>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507"/>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507"/>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507"/>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507"/>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507"/>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507"/>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507"/>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07"/>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07"/>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07"/>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07"/>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07"/>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07"/>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07"/>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07"/>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07"/>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507"/>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507"/>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07"/>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07"/>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07"/>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07"/>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07"/>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07"/>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07"/>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07"/>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07"/>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507"/>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507"/>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07"/>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07"/>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07"/>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07"/>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07"/>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07"/>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07"/>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07"/>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07"/>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07"/>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507"/>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07"/>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07"/>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07"/>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07"/>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07"/>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07"/>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07"/>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07"/>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07"/>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507"/>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507"/>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07"/>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07"/>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07"/>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07"/>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07"/>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07"/>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07"/>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07"/>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07"/>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507"/>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507"/>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07"/>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07"/>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07"/>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07"/>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07"/>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07"/>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07"/>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07"/>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07"/>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507"/>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507"/>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07"/>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07"/>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07"/>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07"/>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07"/>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07"/>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07"/>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07"/>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9" name="Google Shape;5529;p507"/>
          <p:cNvSpPr txBox="1"/>
          <p:nvPr>
            <p:ph idx="4294967295" type="title"/>
          </p:nvPr>
        </p:nvSpPr>
        <p:spPr>
          <a:xfrm>
            <a:off x="203479" y="1001388"/>
            <a:ext cx="8067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5</a:t>
            </a:r>
            <a:endParaRPr sz="1800"/>
          </a:p>
        </p:txBody>
      </p:sp>
      <p:sp>
        <p:nvSpPr>
          <p:cNvPr id="5530" name="Google Shape;5530;p507"/>
          <p:cNvSpPr txBox="1"/>
          <p:nvPr>
            <p:ph idx="4294967295" type="title"/>
          </p:nvPr>
        </p:nvSpPr>
        <p:spPr>
          <a:xfrm>
            <a:off x="3243004" y="1001388"/>
            <a:ext cx="8067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6</a:t>
            </a:r>
            <a:endParaRPr sz="1800"/>
          </a:p>
        </p:txBody>
      </p:sp>
      <p:sp>
        <p:nvSpPr>
          <p:cNvPr id="5531" name="Google Shape;5531;p507"/>
          <p:cNvSpPr txBox="1"/>
          <p:nvPr>
            <p:ph idx="4294967295" type="title"/>
          </p:nvPr>
        </p:nvSpPr>
        <p:spPr>
          <a:xfrm>
            <a:off x="203492" y="2957438"/>
            <a:ext cx="8067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7</a:t>
            </a:r>
            <a:endParaRPr sz="1800"/>
          </a:p>
        </p:txBody>
      </p:sp>
      <p:sp>
        <p:nvSpPr>
          <p:cNvPr id="5532" name="Google Shape;5532;p507"/>
          <p:cNvSpPr txBox="1"/>
          <p:nvPr>
            <p:ph idx="4294967295" type="title"/>
          </p:nvPr>
        </p:nvSpPr>
        <p:spPr>
          <a:xfrm>
            <a:off x="3242992" y="2957438"/>
            <a:ext cx="8067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8</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72"/>
                                        </p:tgtEl>
                                        <p:attrNameLst>
                                          <p:attrName>style.visibility</p:attrName>
                                        </p:attrNameLst>
                                      </p:cBhvr>
                                      <p:to>
                                        <p:strVal val="visible"/>
                                      </p:to>
                                    </p:set>
                                    <p:animEffect filter="fade" transition="in">
                                      <p:cBhvr>
                                        <p:cTn dur="1000"/>
                                        <p:tgtEl>
                                          <p:spTgt spid="4572"/>
                                        </p:tgtEl>
                                      </p:cBhvr>
                                    </p:animEffect>
                                  </p:childTnLst>
                                </p:cTn>
                              </p:par>
                              <p:par>
                                <p:cTn fill="hold" nodeType="withEffect" presetClass="entr" presetID="10" presetSubtype="0">
                                  <p:stCondLst>
                                    <p:cond delay="0"/>
                                  </p:stCondLst>
                                  <p:childTnLst>
                                    <p:set>
                                      <p:cBhvr>
                                        <p:cTn dur="1" fill="hold">
                                          <p:stCondLst>
                                            <p:cond delay="0"/>
                                          </p:stCondLst>
                                        </p:cTn>
                                        <p:tgtEl>
                                          <p:spTgt spid="4573"/>
                                        </p:tgtEl>
                                        <p:attrNameLst>
                                          <p:attrName>style.visibility</p:attrName>
                                        </p:attrNameLst>
                                      </p:cBhvr>
                                      <p:to>
                                        <p:strVal val="visible"/>
                                      </p:to>
                                    </p:set>
                                    <p:animEffect filter="fade" transition="in">
                                      <p:cBhvr>
                                        <p:cTn dur="1000"/>
                                        <p:tgtEl>
                                          <p:spTgt spid="4573"/>
                                        </p:tgtEl>
                                      </p:cBhvr>
                                    </p:animEffect>
                                  </p:childTnLst>
                                </p:cTn>
                              </p:par>
                              <p:par>
                                <p:cTn fill="hold" nodeType="withEffect" presetClass="entr" presetID="10" presetSubtype="0">
                                  <p:stCondLst>
                                    <p:cond delay="0"/>
                                  </p:stCondLst>
                                  <p:childTnLst>
                                    <p:set>
                                      <p:cBhvr>
                                        <p:cTn dur="1" fill="hold">
                                          <p:stCondLst>
                                            <p:cond delay="0"/>
                                          </p:stCondLst>
                                        </p:cTn>
                                        <p:tgtEl>
                                          <p:spTgt spid="4575"/>
                                        </p:tgtEl>
                                        <p:attrNameLst>
                                          <p:attrName>style.visibility</p:attrName>
                                        </p:attrNameLst>
                                      </p:cBhvr>
                                      <p:to>
                                        <p:strVal val="visible"/>
                                      </p:to>
                                    </p:set>
                                    <p:animEffect filter="fade" transition="in">
                                      <p:cBhvr>
                                        <p:cTn dur="1000"/>
                                        <p:tgtEl>
                                          <p:spTgt spid="4575"/>
                                        </p:tgtEl>
                                      </p:cBhvr>
                                    </p:animEffect>
                                  </p:childTnLst>
                                </p:cTn>
                              </p:par>
                              <p:par>
                                <p:cTn fill="hold" nodeType="withEffect" presetClass="entr" presetID="10" presetSubtype="0">
                                  <p:stCondLst>
                                    <p:cond delay="0"/>
                                  </p:stCondLst>
                                  <p:childTnLst>
                                    <p:set>
                                      <p:cBhvr>
                                        <p:cTn dur="1" fill="hold">
                                          <p:stCondLst>
                                            <p:cond delay="0"/>
                                          </p:stCondLst>
                                        </p:cTn>
                                        <p:tgtEl>
                                          <p:spTgt spid="4576"/>
                                        </p:tgtEl>
                                        <p:attrNameLst>
                                          <p:attrName>style.visibility</p:attrName>
                                        </p:attrNameLst>
                                      </p:cBhvr>
                                      <p:to>
                                        <p:strVal val="visible"/>
                                      </p:to>
                                    </p:set>
                                    <p:animEffect filter="fade" transition="in">
                                      <p:cBhvr>
                                        <p:cTn dur="1000"/>
                                        <p:tgtEl>
                                          <p:spTgt spid="4576"/>
                                        </p:tgtEl>
                                      </p:cBhvr>
                                    </p:animEffect>
                                  </p:childTnLst>
                                </p:cTn>
                              </p:par>
                              <p:par>
                                <p:cTn fill="hold" nodeType="withEffect" presetClass="entr" presetID="10" presetSubtype="0">
                                  <p:stCondLst>
                                    <p:cond delay="0"/>
                                  </p:stCondLst>
                                  <p:childTnLst>
                                    <p:set>
                                      <p:cBhvr>
                                        <p:cTn dur="1" fill="hold">
                                          <p:stCondLst>
                                            <p:cond delay="0"/>
                                          </p:stCondLst>
                                        </p:cTn>
                                        <p:tgtEl>
                                          <p:spTgt spid="4577"/>
                                        </p:tgtEl>
                                        <p:attrNameLst>
                                          <p:attrName>style.visibility</p:attrName>
                                        </p:attrNameLst>
                                      </p:cBhvr>
                                      <p:to>
                                        <p:strVal val="visible"/>
                                      </p:to>
                                    </p:set>
                                    <p:animEffect filter="fade" transition="in">
                                      <p:cBhvr>
                                        <p:cTn dur="1000"/>
                                        <p:tgtEl>
                                          <p:spTgt spid="4577"/>
                                        </p:tgtEl>
                                      </p:cBhvr>
                                    </p:animEffect>
                                  </p:childTnLst>
                                </p:cTn>
                              </p:par>
                              <p:par>
                                <p:cTn fill="hold" nodeType="withEffect" presetClass="entr" presetID="10" presetSubtype="0">
                                  <p:stCondLst>
                                    <p:cond delay="0"/>
                                  </p:stCondLst>
                                  <p:childTnLst>
                                    <p:set>
                                      <p:cBhvr>
                                        <p:cTn dur="1" fill="hold">
                                          <p:stCondLst>
                                            <p:cond delay="0"/>
                                          </p:stCondLst>
                                        </p:cTn>
                                        <p:tgtEl>
                                          <p:spTgt spid="4578"/>
                                        </p:tgtEl>
                                        <p:attrNameLst>
                                          <p:attrName>style.visibility</p:attrName>
                                        </p:attrNameLst>
                                      </p:cBhvr>
                                      <p:to>
                                        <p:strVal val="visible"/>
                                      </p:to>
                                    </p:set>
                                    <p:animEffect filter="fade" transition="in">
                                      <p:cBhvr>
                                        <p:cTn dur="1000"/>
                                        <p:tgtEl>
                                          <p:spTgt spid="4578"/>
                                        </p:tgtEl>
                                      </p:cBhvr>
                                    </p:animEffect>
                                  </p:childTnLst>
                                </p:cTn>
                              </p:par>
                              <p:par>
                                <p:cTn fill="hold" nodeType="withEffect" presetClass="entr" presetID="10" presetSubtype="0">
                                  <p:stCondLst>
                                    <p:cond delay="0"/>
                                  </p:stCondLst>
                                  <p:childTnLst>
                                    <p:set>
                                      <p:cBhvr>
                                        <p:cTn dur="1" fill="hold">
                                          <p:stCondLst>
                                            <p:cond delay="0"/>
                                          </p:stCondLst>
                                        </p:cTn>
                                        <p:tgtEl>
                                          <p:spTgt spid="4579"/>
                                        </p:tgtEl>
                                        <p:attrNameLst>
                                          <p:attrName>style.visibility</p:attrName>
                                        </p:attrNameLst>
                                      </p:cBhvr>
                                      <p:to>
                                        <p:strVal val="visible"/>
                                      </p:to>
                                    </p:set>
                                    <p:animEffect filter="fade" transition="in">
                                      <p:cBhvr>
                                        <p:cTn dur="1000"/>
                                        <p:tgtEl>
                                          <p:spTgt spid="4579"/>
                                        </p:tgtEl>
                                      </p:cBhvr>
                                    </p:animEffect>
                                  </p:childTnLst>
                                </p:cTn>
                              </p:par>
                              <p:par>
                                <p:cTn fill="hold" nodeType="withEffect" presetClass="entr" presetID="10" presetSubtype="0">
                                  <p:stCondLst>
                                    <p:cond delay="0"/>
                                  </p:stCondLst>
                                  <p:childTnLst>
                                    <p:set>
                                      <p:cBhvr>
                                        <p:cTn dur="1" fill="hold">
                                          <p:stCondLst>
                                            <p:cond delay="0"/>
                                          </p:stCondLst>
                                        </p:cTn>
                                        <p:tgtEl>
                                          <p:spTgt spid="4580"/>
                                        </p:tgtEl>
                                        <p:attrNameLst>
                                          <p:attrName>style.visibility</p:attrName>
                                        </p:attrNameLst>
                                      </p:cBhvr>
                                      <p:to>
                                        <p:strVal val="visible"/>
                                      </p:to>
                                    </p:set>
                                    <p:animEffect filter="fade" transition="in">
                                      <p:cBhvr>
                                        <p:cTn dur="1000"/>
                                        <p:tgtEl>
                                          <p:spTgt spid="4580"/>
                                        </p:tgtEl>
                                      </p:cBhvr>
                                    </p:animEffect>
                                  </p:childTnLst>
                                </p:cTn>
                              </p:par>
                              <p:par>
                                <p:cTn fill="hold" nodeType="withEffect" presetClass="entr" presetID="10" presetSubtype="0">
                                  <p:stCondLst>
                                    <p:cond delay="0"/>
                                  </p:stCondLst>
                                  <p:childTnLst>
                                    <p:set>
                                      <p:cBhvr>
                                        <p:cTn dur="1" fill="hold">
                                          <p:stCondLst>
                                            <p:cond delay="0"/>
                                          </p:stCondLst>
                                        </p:cTn>
                                        <p:tgtEl>
                                          <p:spTgt spid="4581"/>
                                        </p:tgtEl>
                                        <p:attrNameLst>
                                          <p:attrName>style.visibility</p:attrName>
                                        </p:attrNameLst>
                                      </p:cBhvr>
                                      <p:to>
                                        <p:strVal val="visible"/>
                                      </p:to>
                                    </p:set>
                                    <p:animEffect filter="fade" transition="in">
                                      <p:cBhvr>
                                        <p:cTn dur="1000"/>
                                        <p:tgtEl>
                                          <p:spTgt spid="4581"/>
                                        </p:tgtEl>
                                      </p:cBhvr>
                                    </p:animEffect>
                                  </p:childTnLst>
                                </p:cTn>
                              </p:par>
                              <p:par>
                                <p:cTn fill="hold" nodeType="withEffect" presetClass="entr" presetID="10" presetSubtype="0">
                                  <p:stCondLst>
                                    <p:cond delay="0"/>
                                  </p:stCondLst>
                                  <p:childTnLst>
                                    <p:set>
                                      <p:cBhvr>
                                        <p:cTn dur="1" fill="hold">
                                          <p:stCondLst>
                                            <p:cond delay="0"/>
                                          </p:stCondLst>
                                        </p:cTn>
                                        <p:tgtEl>
                                          <p:spTgt spid="4818"/>
                                        </p:tgtEl>
                                        <p:attrNameLst>
                                          <p:attrName>style.visibility</p:attrName>
                                        </p:attrNameLst>
                                      </p:cBhvr>
                                      <p:to>
                                        <p:strVal val="visible"/>
                                      </p:to>
                                    </p:set>
                                    <p:animEffect filter="fade" transition="in">
                                      <p:cBhvr>
                                        <p:cTn dur="1000"/>
                                        <p:tgtEl>
                                          <p:spTgt spid="4818"/>
                                        </p:tgtEl>
                                      </p:cBhvr>
                                    </p:animEffect>
                                  </p:childTnLst>
                                </p:cTn>
                              </p:par>
                              <p:par>
                                <p:cTn fill="hold" nodeType="withEffect" presetClass="entr" presetID="10" presetSubtype="0">
                                  <p:stCondLst>
                                    <p:cond delay="0"/>
                                  </p:stCondLst>
                                  <p:childTnLst>
                                    <p:set>
                                      <p:cBhvr>
                                        <p:cTn dur="1" fill="hold">
                                          <p:stCondLst>
                                            <p:cond delay="0"/>
                                          </p:stCondLst>
                                        </p:cTn>
                                        <p:tgtEl>
                                          <p:spTgt spid="5055"/>
                                        </p:tgtEl>
                                        <p:attrNameLst>
                                          <p:attrName>style.visibility</p:attrName>
                                        </p:attrNameLst>
                                      </p:cBhvr>
                                      <p:to>
                                        <p:strVal val="visible"/>
                                      </p:to>
                                    </p:set>
                                    <p:animEffect filter="fade" transition="in">
                                      <p:cBhvr>
                                        <p:cTn dur="1000"/>
                                        <p:tgtEl>
                                          <p:spTgt spid="5055"/>
                                        </p:tgtEl>
                                      </p:cBhvr>
                                    </p:animEffect>
                                  </p:childTnLst>
                                </p:cTn>
                              </p:par>
                              <p:par>
                                <p:cTn fill="hold" nodeType="withEffect" presetClass="entr" presetID="10" presetSubtype="0">
                                  <p:stCondLst>
                                    <p:cond delay="0"/>
                                  </p:stCondLst>
                                  <p:childTnLst>
                                    <p:set>
                                      <p:cBhvr>
                                        <p:cTn dur="1" fill="hold">
                                          <p:stCondLst>
                                            <p:cond delay="0"/>
                                          </p:stCondLst>
                                        </p:cTn>
                                        <p:tgtEl>
                                          <p:spTgt spid="5292"/>
                                        </p:tgtEl>
                                        <p:attrNameLst>
                                          <p:attrName>style.visibility</p:attrName>
                                        </p:attrNameLst>
                                      </p:cBhvr>
                                      <p:to>
                                        <p:strVal val="visible"/>
                                      </p:to>
                                    </p:set>
                                    <p:animEffect filter="fade" transition="in">
                                      <p:cBhvr>
                                        <p:cTn dur="1000"/>
                                        <p:tgtEl>
                                          <p:spTgt spid="5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6" name="Shape 5536"/>
        <p:cNvGrpSpPr/>
        <p:nvPr/>
      </p:nvGrpSpPr>
      <p:grpSpPr>
        <a:xfrm>
          <a:off x="0" y="0"/>
          <a:ext cx="0" cy="0"/>
          <a:chOff x="0" y="0"/>
          <a:chExt cx="0" cy="0"/>
        </a:xfrm>
      </p:grpSpPr>
      <p:sp>
        <p:nvSpPr>
          <p:cNvPr id="5537" name="Google Shape;5537;p508"/>
          <p:cNvSpPr txBox="1"/>
          <p:nvPr>
            <p:ph idx="2" type="subTitle"/>
          </p:nvPr>
        </p:nvSpPr>
        <p:spPr>
          <a:xfrm>
            <a:off x="1080842" y="1217461"/>
            <a:ext cx="2001900" cy="96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Sulphur Dioxide added to the wine that has not yet reacted.</a:t>
            </a:r>
            <a:endParaRPr/>
          </a:p>
        </p:txBody>
      </p:sp>
      <p:sp>
        <p:nvSpPr>
          <p:cNvPr id="5538" name="Google Shape;5538;p508"/>
          <p:cNvSpPr txBox="1"/>
          <p:nvPr>
            <p:ph idx="3" type="subTitle"/>
          </p:nvPr>
        </p:nvSpPr>
        <p:spPr>
          <a:xfrm>
            <a:off x="1080842" y="2651220"/>
            <a:ext cx="2002500" cy="49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Total Sulfur Dioxide</a:t>
            </a:r>
            <a:endParaRPr/>
          </a:p>
        </p:txBody>
      </p:sp>
      <p:sp>
        <p:nvSpPr>
          <p:cNvPr id="5539" name="Google Shape;5539;p508"/>
          <p:cNvSpPr txBox="1"/>
          <p:nvPr>
            <p:ph idx="1" type="subTitle"/>
          </p:nvPr>
        </p:nvSpPr>
        <p:spPr>
          <a:xfrm>
            <a:off x="1080842" y="728587"/>
            <a:ext cx="2002500" cy="49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Free Sulfur Dioxide</a:t>
            </a:r>
            <a:endParaRPr/>
          </a:p>
        </p:txBody>
      </p:sp>
      <p:sp>
        <p:nvSpPr>
          <p:cNvPr id="5540" name="Google Shape;5540;p508"/>
          <p:cNvSpPr txBox="1"/>
          <p:nvPr>
            <p:ph idx="4" type="subTitle"/>
          </p:nvPr>
        </p:nvSpPr>
        <p:spPr>
          <a:xfrm>
            <a:off x="1080842" y="3140109"/>
            <a:ext cx="2001900" cy="96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The total amount of Sulphur Dioxide that was added - combines previous two features.</a:t>
            </a:r>
            <a:endParaRPr/>
          </a:p>
        </p:txBody>
      </p:sp>
      <p:sp>
        <p:nvSpPr>
          <p:cNvPr id="5541" name="Google Shape;5541;p508"/>
          <p:cNvSpPr txBox="1"/>
          <p:nvPr>
            <p:ph idx="7" type="subTitle"/>
          </p:nvPr>
        </p:nvSpPr>
        <p:spPr>
          <a:xfrm>
            <a:off x="4131557" y="728587"/>
            <a:ext cx="1999200" cy="49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Sulfites</a:t>
            </a:r>
            <a:endParaRPr/>
          </a:p>
        </p:txBody>
      </p:sp>
      <p:sp>
        <p:nvSpPr>
          <p:cNvPr id="5542" name="Google Shape;5542;p508"/>
          <p:cNvSpPr txBox="1"/>
          <p:nvPr>
            <p:ph idx="8" type="subTitle"/>
          </p:nvPr>
        </p:nvSpPr>
        <p:spPr>
          <a:xfrm>
            <a:off x="4127996" y="1220612"/>
            <a:ext cx="1998000" cy="9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amount of reacted Sulphur Dioxide, naturally produce by yeast fermentation.</a:t>
            </a:r>
            <a:endParaRPr/>
          </a:p>
          <a:p>
            <a:pPr indent="0" lvl="0" marL="0" rtl="0" algn="l">
              <a:spcBef>
                <a:spcPts val="1600"/>
              </a:spcBef>
              <a:spcAft>
                <a:spcPts val="1600"/>
              </a:spcAft>
              <a:buNone/>
            </a:pPr>
            <a:r>
              <a:t/>
            </a:r>
            <a:endParaRPr/>
          </a:p>
        </p:txBody>
      </p:sp>
      <p:sp>
        <p:nvSpPr>
          <p:cNvPr id="5543" name="Google Shape;5543;p508"/>
          <p:cNvSpPr txBox="1"/>
          <p:nvPr>
            <p:ph idx="9" type="subTitle"/>
          </p:nvPr>
        </p:nvSpPr>
        <p:spPr>
          <a:xfrm>
            <a:off x="4131557" y="2651220"/>
            <a:ext cx="1999200" cy="49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Quality Rating</a:t>
            </a:r>
            <a:endParaRPr/>
          </a:p>
        </p:txBody>
      </p:sp>
      <p:sp>
        <p:nvSpPr>
          <p:cNvPr id="5544" name="Google Shape;5544;p508"/>
          <p:cNvSpPr txBox="1"/>
          <p:nvPr>
            <p:ph idx="13" type="subTitle"/>
          </p:nvPr>
        </p:nvSpPr>
        <p:spPr>
          <a:xfrm>
            <a:off x="4127996" y="3143260"/>
            <a:ext cx="1998000" cy="96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1-10 rating given to the wine - this is the feature we are aiming to predict!</a:t>
            </a:r>
            <a:endParaRPr/>
          </a:p>
        </p:txBody>
      </p:sp>
      <p:grpSp>
        <p:nvGrpSpPr>
          <p:cNvPr id="5545" name="Google Shape;5545;p508"/>
          <p:cNvGrpSpPr/>
          <p:nvPr/>
        </p:nvGrpSpPr>
        <p:grpSpPr>
          <a:xfrm>
            <a:off x="3215694" y="2679970"/>
            <a:ext cx="861312" cy="967155"/>
            <a:chOff x="2986200" y="3849900"/>
            <a:chExt cx="1502375" cy="1505300"/>
          </a:xfrm>
        </p:grpSpPr>
        <p:sp>
          <p:nvSpPr>
            <p:cNvPr id="5546" name="Google Shape;5546;p508"/>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08"/>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08"/>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08"/>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08"/>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08"/>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508"/>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08"/>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08"/>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08"/>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08"/>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08"/>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08"/>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08"/>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08"/>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08"/>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08"/>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508"/>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508"/>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508"/>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08"/>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08"/>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08"/>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08"/>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508"/>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508"/>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08"/>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08"/>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08"/>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08"/>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508"/>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508"/>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08"/>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08"/>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08"/>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08"/>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08"/>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508"/>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08"/>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08"/>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08"/>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08"/>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508"/>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508"/>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08"/>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08"/>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08"/>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08"/>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08"/>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08"/>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08"/>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08"/>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08"/>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08"/>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08"/>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08"/>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08"/>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08"/>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08"/>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08"/>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08"/>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508"/>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08"/>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08"/>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508"/>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508"/>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08"/>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08"/>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508"/>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08"/>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08"/>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08"/>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08"/>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08"/>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08"/>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08"/>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508"/>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08"/>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08"/>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08"/>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08"/>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08"/>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08"/>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08"/>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08"/>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08"/>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08"/>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08"/>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08"/>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08"/>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08"/>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08"/>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08"/>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08"/>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08"/>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08"/>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08"/>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508"/>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08"/>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08"/>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08"/>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08"/>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08"/>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08"/>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08"/>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08"/>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08"/>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08"/>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08"/>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08"/>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08"/>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08"/>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08"/>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08"/>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08"/>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08"/>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08"/>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08"/>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08"/>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08"/>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08"/>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08"/>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08"/>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08"/>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08"/>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08"/>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08"/>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08"/>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08"/>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08"/>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08"/>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08"/>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08"/>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08"/>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508"/>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508"/>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508"/>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08"/>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08"/>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08"/>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08"/>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08"/>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08"/>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08"/>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08"/>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508"/>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508"/>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08"/>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08"/>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08"/>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08"/>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08"/>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08"/>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08"/>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08"/>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08"/>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08"/>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08"/>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08"/>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08"/>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08"/>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08"/>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08"/>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508"/>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508"/>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08"/>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08"/>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08"/>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08"/>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08"/>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08"/>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508"/>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508"/>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08"/>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08"/>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08"/>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08"/>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08"/>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08"/>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08"/>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08"/>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08"/>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08"/>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08"/>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08"/>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08"/>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08"/>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08"/>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08"/>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08"/>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08"/>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08"/>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08"/>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08"/>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08"/>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508"/>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08"/>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08"/>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08"/>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08"/>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08"/>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08"/>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08"/>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08"/>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508"/>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08"/>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08"/>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08"/>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08"/>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08"/>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08"/>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08"/>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08"/>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08"/>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08"/>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08"/>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08"/>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08"/>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08"/>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08"/>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08"/>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08"/>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508"/>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508"/>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08"/>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08"/>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08"/>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08"/>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08"/>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08"/>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08"/>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08"/>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08"/>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08"/>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08"/>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08"/>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508"/>
          <p:cNvGrpSpPr/>
          <p:nvPr/>
        </p:nvGrpSpPr>
        <p:grpSpPr>
          <a:xfrm>
            <a:off x="176182" y="723930"/>
            <a:ext cx="861312" cy="967155"/>
            <a:chOff x="2986200" y="3849900"/>
            <a:chExt cx="1502375" cy="1505300"/>
          </a:xfrm>
        </p:grpSpPr>
        <p:sp>
          <p:nvSpPr>
            <p:cNvPr id="5783" name="Google Shape;5783;p508"/>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08"/>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08"/>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08"/>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08"/>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08"/>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08"/>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08"/>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508"/>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08"/>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08"/>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08"/>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508"/>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508"/>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08"/>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508"/>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508"/>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508"/>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508"/>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508"/>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08"/>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508"/>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508"/>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508"/>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508"/>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508"/>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508"/>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08"/>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508"/>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508"/>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508"/>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508"/>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508"/>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508"/>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08"/>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508"/>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508"/>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508"/>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508"/>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508"/>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508"/>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08"/>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508"/>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508"/>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08"/>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508"/>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508"/>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508"/>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508"/>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508"/>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508"/>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508"/>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508"/>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508"/>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508"/>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508"/>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508"/>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508"/>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508"/>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508"/>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508"/>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508"/>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508"/>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508"/>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508"/>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508"/>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508"/>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508"/>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508"/>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508"/>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508"/>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508"/>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508"/>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508"/>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508"/>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508"/>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508"/>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508"/>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508"/>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508"/>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508"/>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508"/>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508"/>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508"/>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508"/>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508"/>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508"/>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508"/>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508"/>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508"/>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508"/>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508"/>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508"/>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508"/>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508"/>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508"/>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508"/>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508"/>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508"/>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508"/>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508"/>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508"/>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508"/>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08"/>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08"/>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08"/>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508"/>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508"/>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508"/>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08"/>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08"/>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08"/>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08"/>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508"/>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508"/>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08"/>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508"/>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508"/>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08"/>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508"/>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508"/>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508"/>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08"/>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508"/>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08"/>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508"/>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508"/>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08"/>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508"/>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08"/>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08"/>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08"/>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508"/>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508"/>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08"/>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508"/>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508"/>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08"/>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508"/>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508"/>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508"/>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508"/>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508"/>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508"/>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08"/>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508"/>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508"/>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508"/>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508"/>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508"/>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508"/>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508"/>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508"/>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508"/>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508"/>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508"/>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508"/>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08"/>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08"/>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508"/>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508"/>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08"/>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08"/>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08"/>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508"/>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508"/>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508"/>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508"/>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508"/>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508"/>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508"/>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508"/>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508"/>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508"/>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508"/>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508"/>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508"/>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508"/>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508"/>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508"/>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508"/>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508"/>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508"/>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508"/>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08"/>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508"/>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508"/>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508"/>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508"/>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508"/>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08"/>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508"/>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508"/>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08"/>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508"/>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508"/>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508"/>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508"/>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508"/>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508"/>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508"/>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508"/>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508"/>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508"/>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508"/>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08"/>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508"/>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508"/>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508"/>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508"/>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508"/>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508"/>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508"/>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508"/>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508"/>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508"/>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508"/>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508"/>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508"/>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508"/>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508"/>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508"/>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508"/>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508"/>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508"/>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508"/>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508"/>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508"/>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508"/>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508"/>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508"/>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508"/>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508"/>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508"/>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508"/>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508"/>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9" name="Google Shape;6019;p508"/>
          <p:cNvGrpSpPr/>
          <p:nvPr/>
        </p:nvGrpSpPr>
        <p:grpSpPr>
          <a:xfrm>
            <a:off x="176182" y="2679970"/>
            <a:ext cx="861312" cy="967155"/>
            <a:chOff x="2986200" y="3849900"/>
            <a:chExt cx="1502375" cy="1505300"/>
          </a:xfrm>
        </p:grpSpPr>
        <p:sp>
          <p:nvSpPr>
            <p:cNvPr id="6020" name="Google Shape;6020;p508"/>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508"/>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508"/>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508"/>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508"/>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508"/>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508"/>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08"/>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08"/>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508"/>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508"/>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508"/>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508"/>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508"/>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508"/>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508"/>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508"/>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508"/>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508"/>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508"/>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508"/>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508"/>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508"/>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508"/>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508"/>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508"/>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508"/>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508"/>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508"/>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508"/>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508"/>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508"/>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508"/>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508"/>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508"/>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508"/>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508"/>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508"/>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508"/>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508"/>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508"/>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508"/>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508"/>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508"/>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508"/>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508"/>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508"/>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508"/>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508"/>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508"/>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508"/>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508"/>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508"/>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508"/>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508"/>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508"/>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508"/>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508"/>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508"/>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508"/>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508"/>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508"/>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508"/>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508"/>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508"/>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508"/>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508"/>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508"/>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508"/>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508"/>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508"/>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508"/>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508"/>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508"/>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508"/>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508"/>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508"/>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508"/>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508"/>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508"/>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508"/>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508"/>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508"/>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508"/>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508"/>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508"/>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508"/>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508"/>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508"/>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508"/>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508"/>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508"/>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508"/>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508"/>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508"/>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508"/>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508"/>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508"/>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508"/>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508"/>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508"/>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508"/>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508"/>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508"/>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508"/>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508"/>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508"/>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508"/>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508"/>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508"/>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508"/>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508"/>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508"/>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508"/>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508"/>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508"/>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508"/>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508"/>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508"/>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508"/>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508"/>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508"/>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508"/>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508"/>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508"/>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508"/>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508"/>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508"/>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508"/>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508"/>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508"/>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508"/>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508"/>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508"/>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508"/>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508"/>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508"/>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508"/>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508"/>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508"/>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508"/>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508"/>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508"/>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508"/>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508"/>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508"/>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508"/>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508"/>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508"/>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508"/>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508"/>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508"/>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508"/>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508"/>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508"/>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508"/>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508"/>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508"/>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508"/>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508"/>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508"/>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508"/>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508"/>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508"/>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508"/>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508"/>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508"/>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508"/>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508"/>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508"/>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508"/>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508"/>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508"/>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508"/>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508"/>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508"/>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508"/>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508"/>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508"/>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508"/>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508"/>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508"/>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508"/>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508"/>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508"/>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508"/>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508"/>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508"/>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508"/>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508"/>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508"/>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508"/>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508"/>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508"/>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508"/>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508"/>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508"/>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508"/>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508"/>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508"/>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508"/>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508"/>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508"/>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508"/>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508"/>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508"/>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508"/>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508"/>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508"/>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508"/>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508"/>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508"/>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508"/>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508"/>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508"/>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508"/>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508"/>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508"/>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508"/>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508"/>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508"/>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508"/>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508"/>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508"/>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508"/>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508"/>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508"/>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508"/>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508"/>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508"/>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08"/>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508"/>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508"/>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508"/>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08"/>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508"/>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508"/>
          <p:cNvGrpSpPr/>
          <p:nvPr/>
        </p:nvGrpSpPr>
        <p:grpSpPr>
          <a:xfrm>
            <a:off x="3215694" y="723930"/>
            <a:ext cx="861312" cy="967155"/>
            <a:chOff x="2986200" y="3849900"/>
            <a:chExt cx="1502375" cy="1505300"/>
          </a:xfrm>
        </p:grpSpPr>
        <p:sp>
          <p:nvSpPr>
            <p:cNvPr id="6257" name="Google Shape;6257;p508"/>
            <p:cNvSpPr/>
            <p:nvPr/>
          </p:nvSpPr>
          <p:spPr>
            <a:xfrm>
              <a:off x="3165700" y="3969225"/>
              <a:ext cx="170400" cy="149375"/>
            </a:xfrm>
            <a:custGeom>
              <a:rect b="b" l="l" r="r" t="t"/>
              <a:pathLst>
                <a:path extrusionOk="0" h="5975" w="6816">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08"/>
            <p:cNvSpPr/>
            <p:nvPr/>
          </p:nvSpPr>
          <p:spPr>
            <a:xfrm>
              <a:off x="3081100" y="4113225"/>
              <a:ext cx="116075" cy="123725"/>
            </a:xfrm>
            <a:custGeom>
              <a:rect b="b" l="l" r="r" t="t"/>
              <a:pathLst>
                <a:path extrusionOk="0" h="4949" w="4643">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508"/>
            <p:cNvSpPr/>
            <p:nvPr/>
          </p:nvSpPr>
          <p:spPr>
            <a:xfrm>
              <a:off x="3541875" y="3849900"/>
              <a:ext cx="233825" cy="33175"/>
            </a:xfrm>
            <a:custGeom>
              <a:rect b="b" l="l" r="r" t="t"/>
              <a:pathLst>
                <a:path extrusionOk="0" h="1327" w="9353">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508"/>
            <p:cNvSpPr/>
            <p:nvPr/>
          </p:nvSpPr>
          <p:spPr>
            <a:xfrm>
              <a:off x="3326350" y="3901200"/>
              <a:ext cx="141800" cy="74375"/>
            </a:xfrm>
            <a:custGeom>
              <a:rect b="b" l="l" r="r" t="t"/>
              <a:pathLst>
                <a:path extrusionOk="0" h="2975" w="5672">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508"/>
            <p:cNvSpPr/>
            <p:nvPr/>
          </p:nvSpPr>
          <p:spPr>
            <a:xfrm>
              <a:off x="3032100" y="4260825"/>
              <a:ext cx="45325" cy="88525"/>
            </a:xfrm>
            <a:custGeom>
              <a:rect b="b" l="l" r="r" t="t"/>
              <a:pathLst>
                <a:path extrusionOk="0" h="3541" w="1813">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08"/>
            <p:cNvSpPr/>
            <p:nvPr/>
          </p:nvSpPr>
          <p:spPr>
            <a:xfrm>
              <a:off x="3496700" y="3873350"/>
              <a:ext cx="51475" cy="28600"/>
            </a:xfrm>
            <a:custGeom>
              <a:rect b="b" l="l" r="r" t="t"/>
              <a:pathLst>
                <a:path extrusionOk="0" h="1144" w="2059">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08"/>
            <p:cNvSpPr/>
            <p:nvPr/>
          </p:nvSpPr>
          <p:spPr>
            <a:xfrm>
              <a:off x="3066250" y="4227775"/>
              <a:ext cx="27450" cy="51475"/>
            </a:xfrm>
            <a:custGeom>
              <a:rect b="b" l="l" r="r" t="t"/>
              <a:pathLst>
                <a:path extrusionOk="0" h="2059" w="1098">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508"/>
            <p:cNvSpPr/>
            <p:nvPr/>
          </p:nvSpPr>
          <p:spPr>
            <a:xfrm>
              <a:off x="3219450" y="4021975"/>
              <a:ext cx="39475" cy="37175"/>
            </a:xfrm>
            <a:custGeom>
              <a:rect b="b" l="l" r="r" t="t"/>
              <a:pathLst>
                <a:path extrusionOk="0" h="1487" w="1579">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508"/>
            <p:cNvSpPr/>
            <p:nvPr/>
          </p:nvSpPr>
          <p:spPr>
            <a:xfrm>
              <a:off x="3258900" y="3995675"/>
              <a:ext cx="33175" cy="26325"/>
            </a:xfrm>
            <a:custGeom>
              <a:rect b="b" l="l" r="r" t="t"/>
              <a:pathLst>
                <a:path extrusionOk="0" h="1053" w="1327">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508"/>
            <p:cNvSpPr/>
            <p:nvPr/>
          </p:nvSpPr>
          <p:spPr>
            <a:xfrm>
              <a:off x="3464125" y="3891625"/>
              <a:ext cx="40600" cy="18550"/>
            </a:xfrm>
            <a:custGeom>
              <a:rect b="b" l="l" r="r" t="t"/>
              <a:pathLst>
                <a:path extrusionOk="0" h="742" w="1624">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508"/>
            <p:cNvSpPr/>
            <p:nvPr/>
          </p:nvSpPr>
          <p:spPr>
            <a:xfrm>
              <a:off x="3152550" y="4110000"/>
              <a:ext cx="22325" cy="21775"/>
            </a:xfrm>
            <a:custGeom>
              <a:rect b="b" l="l" r="r" t="t"/>
              <a:pathLst>
                <a:path extrusionOk="0" h="871" w="893">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508"/>
            <p:cNvSpPr/>
            <p:nvPr/>
          </p:nvSpPr>
          <p:spPr>
            <a:xfrm>
              <a:off x="3485850" y="3889350"/>
              <a:ext cx="17725" cy="7650"/>
            </a:xfrm>
            <a:custGeom>
              <a:rect b="b" l="l" r="r" t="t"/>
              <a:pathLst>
                <a:path extrusionOk="0" h="306" w="709">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508"/>
            <p:cNvSpPr/>
            <p:nvPr/>
          </p:nvSpPr>
          <p:spPr>
            <a:xfrm>
              <a:off x="3078825" y="4222050"/>
              <a:ext cx="5150" cy="6900"/>
            </a:xfrm>
            <a:custGeom>
              <a:rect b="b" l="l" r="r" t="t"/>
              <a:pathLst>
                <a:path extrusionOk="0" h="276" w="206">
                  <a:moveTo>
                    <a:pt x="206" y="1"/>
                  </a:moveTo>
                  <a:lnTo>
                    <a:pt x="0" y="275"/>
                  </a:lnTo>
                  <a:lnTo>
                    <a:pt x="206" y="275"/>
                  </a:lnTo>
                  <a:lnTo>
                    <a:pt x="206" y="1"/>
                  </a:ln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508"/>
            <p:cNvSpPr/>
            <p:nvPr/>
          </p:nvSpPr>
          <p:spPr>
            <a:xfrm>
              <a:off x="3058800" y="4265500"/>
              <a:ext cx="6325" cy="7450"/>
            </a:xfrm>
            <a:custGeom>
              <a:rect b="b" l="l" r="r" t="t"/>
              <a:pathLst>
                <a:path extrusionOk="0" h="298" w="253">
                  <a:moveTo>
                    <a:pt x="252" y="1"/>
                  </a:moveTo>
                  <a:cubicBezTo>
                    <a:pt x="161" y="92"/>
                    <a:pt x="69" y="206"/>
                    <a:pt x="1" y="298"/>
                  </a:cubicBezTo>
                  <a:cubicBezTo>
                    <a:pt x="69" y="206"/>
                    <a:pt x="161" y="92"/>
                    <a:pt x="25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508"/>
            <p:cNvSpPr/>
            <p:nvPr/>
          </p:nvSpPr>
          <p:spPr>
            <a:xfrm>
              <a:off x="3458975" y="3897350"/>
              <a:ext cx="7450" cy="5750"/>
            </a:xfrm>
            <a:custGeom>
              <a:rect b="b" l="l" r="r" t="t"/>
              <a:pathLst>
                <a:path extrusionOk="0" h="230" w="298">
                  <a:moveTo>
                    <a:pt x="298" y="0"/>
                  </a:moveTo>
                  <a:lnTo>
                    <a:pt x="0" y="206"/>
                  </a:lnTo>
                  <a:lnTo>
                    <a:pt x="298" y="229"/>
                  </a:lnTo>
                  <a:cubicBezTo>
                    <a:pt x="275" y="161"/>
                    <a:pt x="275" y="69"/>
                    <a:pt x="298"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508"/>
            <p:cNvSpPr/>
            <p:nvPr/>
          </p:nvSpPr>
          <p:spPr>
            <a:xfrm>
              <a:off x="3333775" y="3959650"/>
              <a:ext cx="7450" cy="5750"/>
            </a:xfrm>
            <a:custGeom>
              <a:rect b="b" l="l" r="r" t="t"/>
              <a:pathLst>
                <a:path extrusionOk="0" h="230" w="298">
                  <a:moveTo>
                    <a:pt x="298" y="1"/>
                  </a:moveTo>
                  <a:lnTo>
                    <a:pt x="1" y="23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508"/>
            <p:cNvSpPr/>
            <p:nvPr/>
          </p:nvSpPr>
          <p:spPr>
            <a:xfrm>
              <a:off x="3322350" y="3967100"/>
              <a:ext cx="6300" cy="5150"/>
            </a:xfrm>
            <a:custGeom>
              <a:rect b="b" l="l" r="r" t="t"/>
              <a:pathLst>
                <a:path extrusionOk="0" h="206" w="252">
                  <a:moveTo>
                    <a:pt x="252" y="0"/>
                  </a:moveTo>
                  <a:lnTo>
                    <a:pt x="0" y="206"/>
                  </a:lnTo>
                  <a:lnTo>
                    <a:pt x="252" y="206"/>
                  </a:lnTo>
                  <a:lnTo>
                    <a:pt x="252" y="0"/>
                  </a:ln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508"/>
            <p:cNvSpPr/>
            <p:nvPr/>
          </p:nvSpPr>
          <p:spPr>
            <a:xfrm>
              <a:off x="3101675" y="4191750"/>
              <a:ext cx="7475" cy="5750"/>
            </a:xfrm>
            <a:custGeom>
              <a:rect b="b" l="l" r="r" t="t"/>
              <a:pathLst>
                <a:path extrusionOk="0" h="230" w="299">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08"/>
            <p:cNvSpPr/>
            <p:nvPr/>
          </p:nvSpPr>
          <p:spPr>
            <a:xfrm>
              <a:off x="4215850" y="4934775"/>
              <a:ext cx="193825" cy="236275"/>
            </a:xfrm>
            <a:custGeom>
              <a:rect b="b" l="l" r="r" t="t"/>
              <a:pathLst>
                <a:path extrusionOk="0" h="9451" w="7753">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508"/>
            <p:cNvSpPr/>
            <p:nvPr/>
          </p:nvSpPr>
          <p:spPr>
            <a:xfrm>
              <a:off x="2990200" y="4309700"/>
              <a:ext cx="87500" cy="286875"/>
            </a:xfrm>
            <a:custGeom>
              <a:rect b="b" l="l" r="r" t="t"/>
              <a:pathLst>
                <a:path extrusionOk="0" h="11475" w="350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508"/>
            <p:cNvSpPr/>
            <p:nvPr/>
          </p:nvSpPr>
          <p:spPr>
            <a:xfrm>
              <a:off x="4390225" y="4490025"/>
              <a:ext cx="98350" cy="455775"/>
            </a:xfrm>
            <a:custGeom>
              <a:rect b="b" l="l" r="r" t="t"/>
              <a:pathLst>
                <a:path extrusionOk="0" h="18231" w="3934">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508"/>
            <p:cNvSpPr/>
            <p:nvPr/>
          </p:nvSpPr>
          <p:spPr>
            <a:xfrm>
              <a:off x="2986200" y="4453575"/>
              <a:ext cx="61775" cy="214975"/>
            </a:xfrm>
            <a:custGeom>
              <a:rect b="b" l="l" r="r" t="t"/>
              <a:pathLst>
                <a:path extrusionOk="0" h="8599" w="2471">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508"/>
            <p:cNvSpPr/>
            <p:nvPr/>
          </p:nvSpPr>
          <p:spPr>
            <a:xfrm>
              <a:off x="2994775" y="4630225"/>
              <a:ext cx="58350" cy="103925"/>
            </a:xfrm>
            <a:custGeom>
              <a:rect b="b" l="l" r="r" t="t"/>
              <a:pathLst>
                <a:path extrusionOk="0" h="4157" w="2334">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08"/>
            <p:cNvSpPr/>
            <p:nvPr/>
          </p:nvSpPr>
          <p:spPr>
            <a:xfrm>
              <a:off x="3915725" y="5226700"/>
              <a:ext cx="229850" cy="101450"/>
            </a:xfrm>
            <a:custGeom>
              <a:rect b="b" l="l" r="r" t="t"/>
              <a:pathLst>
                <a:path extrusionOk="0" h="4058" w="9194">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508"/>
            <p:cNvSpPr/>
            <p:nvPr/>
          </p:nvSpPr>
          <p:spPr>
            <a:xfrm>
              <a:off x="3558450" y="5313950"/>
              <a:ext cx="261850" cy="41250"/>
            </a:xfrm>
            <a:custGeom>
              <a:rect b="b" l="l" r="r" t="t"/>
              <a:pathLst>
                <a:path extrusionOk="0" h="1650" w="10474">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508"/>
            <p:cNvSpPr/>
            <p:nvPr/>
          </p:nvSpPr>
          <p:spPr>
            <a:xfrm>
              <a:off x="3106250" y="4986150"/>
              <a:ext cx="132650" cy="154625"/>
            </a:xfrm>
            <a:custGeom>
              <a:rect b="b" l="l" r="r" t="t"/>
              <a:pathLst>
                <a:path extrusionOk="0" h="6185" w="5306">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508"/>
            <p:cNvSpPr/>
            <p:nvPr/>
          </p:nvSpPr>
          <p:spPr>
            <a:xfrm>
              <a:off x="3007925" y="4723975"/>
              <a:ext cx="44625" cy="107375"/>
            </a:xfrm>
            <a:custGeom>
              <a:rect b="b" l="l" r="r" t="t"/>
              <a:pathLst>
                <a:path extrusionOk="0" h="4295" w="1785">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508"/>
            <p:cNvSpPr/>
            <p:nvPr/>
          </p:nvSpPr>
          <p:spPr>
            <a:xfrm>
              <a:off x="3048525" y="4878900"/>
              <a:ext cx="77775" cy="114350"/>
            </a:xfrm>
            <a:custGeom>
              <a:rect b="b" l="l" r="r" t="t"/>
              <a:pathLst>
                <a:path extrusionOk="0" h="4574" w="3111">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508"/>
            <p:cNvSpPr/>
            <p:nvPr/>
          </p:nvSpPr>
          <p:spPr>
            <a:xfrm>
              <a:off x="3810550" y="5313475"/>
              <a:ext cx="120650" cy="38375"/>
            </a:xfrm>
            <a:custGeom>
              <a:rect b="b" l="l" r="r" t="t"/>
              <a:pathLst>
                <a:path extrusionOk="0" h="1535" w="4826">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508"/>
            <p:cNvSpPr/>
            <p:nvPr/>
          </p:nvSpPr>
          <p:spPr>
            <a:xfrm>
              <a:off x="3250875" y="5157800"/>
              <a:ext cx="89225" cy="66975"/>
            </a:xfrm>
            <a:custGeom>
              <a:rect b="b" l="l" r="r" t="t"/>
              <a:pathLst>
                <a:path extrusionOk="0" h="2679" w="3569">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508"/>
            <p:cNvSpPr/>
            <p:nvPr/>
          </p:nvSpPr>
          <p:spPr>
            <a:xfrm>
              <a:off x="4142675" y="5164600"/>
              <a:ext cx="95500" cy="73325"/>
            </a:xfrm>
            <a:custGeom>
              <a:rect b="b" l="l" r="r" t="t"/>
              <a:pathLst>
                <a:path extrusionOk="0" h="2933" w="382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508"/>
            <p:cNvSpPr/>
            <p:nvPr/>
          </p:nvSpPr>
          <p:spPr>
            <a:xfrm>
              <a:off x="3433825" y="5269725"/>
              <a:ext cx="128650" cy="52825"/>
            </a:xfrm>
            <a:custGeom>
              <a:rect b="b" l="l" r="r" t="t"/>
              <a:pathLst>
                <a:path extrusionOk="0" h="2113" w="5146">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508"/>
            <p:cNvSpPr/>
            <p:nvPr/>
          </p:nvSpPr>
          <p:spPr>
            <a:xfrm>
              <a:off x="3328625" y="5216550"/>
              <a:ext cx="98500" cy="55450"/>
            </a:xfrm>
            <a:custGeom>
              <a:rect b="b" l="l" r="r" t="t"/>
              <a:pathLst>
                <a:path extrusionOk="0" h="2218" w="394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508"/>
            <p:cNvSpPr/>
            <p:nvPr/>
          </p:nvSpPr>
          <p:spPr>
            <a:xfrm>
              <a:off x="3027925" y="4822300"/>
              <a:ext cx="45200" cy="65775"/>
            </a:xfrm>
            <a:custGeom>
              <a:rect b="b" l="l" r="r" t="t"/>
              <a:pathLst>
                <a:path extrusionOk="0" h="2631" w="1808">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508"/>
            <p:cNvSpPr/>
            <p:nvPr/>
          </p:nvSpPr>
          <p:spPr>
            <a:xfrm>
              <a:off x="3001075" y="4429575"/>
              <a:ext cx="17750" cy="38325"/>
            </a:xfrm>
            <a:custGeom>
              <a:rect b="b" l="l" r="r" t="t"/>
              <a:pathLst>
                <a:path extrusionOk="0" h="1533" w="71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08"/>
            <p:cNvSpPr/>
            <p:nvPr/>
          </p:nvSpPr>
          <p:spPr>
            <a:xfrm>
              <a:off x="3013650" y="4383825"/>
              <a:ext cx="15450" cy="34550"/>
            </a:xfrm>
            <a:custGeom>
              <a:rect b="b" l="l" r="r" t="t"/>
              <a:pathLst>
                <a:path extrusionOk="0" h="1382" w="618">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508"/>
            <p:cNvSpPr/>
            <p:nvPr/>
          </p:nvSpPr>
          <p:spPr>
            <a:xfrm>
              <a:off x="3021650" y="4354675"/>
              <a:ext cx="20600" cy="30900"/>
            </a:xfrm>
            <a:custGeom>
              <a:rect b="b" l="l" r="r" t="t"/>
              <a:pathLst>
                <a:path extrusionOk="0" h="1236" w="824">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508"/>
            <p:cNvSpPr/>
            <p:nvPr/>
          </p:nvSpPr>
          <p:spPr>
            <a:xfrm>
              <a:off x="3218875" y="5137300"/>
              <a:ext cx="24025" cy="20600"/>
            </a:xfrm>
            <a:custGeom>
              <a:rect b="b" l="l" r="r" t="t"/>
              <a:pathLst>
                <a:path extrusionOk="0" h="824" w="961">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508"/>
            <p:cNvSpPr/>
            <p:nvPr/>
          </p:nvSpPr>
          <p:spPr>
            <a:xfrm>
              <a:off x="3420675" y="5265225"/>
              <a:ext cx="20600" cy="17300"/>
            </a:xfrm>
            <a:custGeom>
              <a:rect b="b" l="l" r="r" t="t"/>
              <a:pathLst>
                <a:path extrusionOk="0" h="692" w="824">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508"/>
            <p:cNvSpPr/>
            <p:nvPr/>
          </p:nvSpPr>
          <p:spPr>
            <a:xfrm>
              <a:off x="3540150" y="5319075"/>
              <a:ext cx="20025" cy="6425"/>
            </a:xfrm>
            <a:custGeom>
              <a:rect b="b" l="l" r="r" t="t"/>
              <a:pathLst>
                <a:path extrusionOk="0" h="257" w="801">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508"/>
            <p:cNvSpPr/>
            <p:nvPr/>
          </p:nvSpPr>
          <p:spPr>
            <a:xfrm>
              <a:off x="3583600" y="5333375"/>
              <a:ext cx="16025" cy="3450"/>
            </a:xfrm>
            <a:custGeom>
              <a:rect b="b" l="l" r="r" t="t"/>
              <a:pathLst>
                <a:path extrusionOk="0" h="138" w="641">
                  <a:moveTo>
                    <a:pt x="0" y="0"/>
                  </a:moveTo>
                  <a:cubicBezTo>
                    <a:pt x="80" y="92"/>
                    <a:pt x="200" y="138"/>
                    <a:pt x="320" y="138"/>
                  </a:cubicBezTo>
                  <a:cubicBezTo>
                    <a:pt x="441" y="138"/>
                    <a:pt x="561" y="92"/>
                    <a:pt x="64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508"/>
            <p:cNvSpPr/>
            <p:nvPr/>
          </p:nvSpPr>
          <p:spPr>
            <a:xfrm>
              <a:off x="3634475" y="5338450"/>
              <a:ext cx="13175" cy="5575"/>
            </a:xfrm>
            <a:custGeom>
              <a:rect b="b" l="l" r="r" t="t"/>
              <a:pathLst>
                <a:path extrusionOk="0" h="223" w="527">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08"/>
            <p:cNvSpPr/>
            <p:nvPr/>
          </p:nvSpPr>
          <p:spPr>
            <a:xfrm>
              <a:off x="3238875" y="5156025"/>
              <a:ext cx="9175" cy="7600"/>
            </a:xfrm>
            <a:custGeom>
              <a:rect b="b" l="l" r="r" t="t"/>
              <a:pathLst>
                <a:path extrusionOk="0" h="304" w="367">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08"/>
            <p:cNvSpPr/>
            <p:nvPr/>
          </p:nvSpPr>
          <p:spPr>
            <a:xfrm>
              <a:off x="3246325" y="5161150"/>
              <a:ext cx="6875" cy="8175"/>
            </a:xfrm>
            <a:custGeom>
              <a:rect b="b" l="l" r="r" t="t"/>
              <a:pathLst>
                <a:path extrusionOk="0" h="327" w="275">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508"/>
            <p:cNvSpPr/>
            <p:nvPr/>
          </p:nvSpPr>
          <p:spPr>
            <a:xfrm>
              <a:off x="3022800" y="4372400"/>
              <a:ext cx="4600" cy="6900"/>
            </a:xfrm>
            <a:custGeom>
              <a:rect b="b" l="l" r="r" t="t"/>
              <a:pathLst>
                <a:path extrusionOk="0" h="276" w="184">
                  <a:moveTo>
                    <a:pt x="183" y="1"/>
                  </a:moveTo>
                  <a:cubicBezTo>
                    <a:pt x="114" y="92"/>
                    <a:pt x="69" y="184"/>
                    <a:pt x="0" y="275"/>
                  </a:cubicBezTo>
                  <a:cubicBezTo>
                    <a:pt x="69" y="184"/>
                    <a:pt x="114" y="92"/>
                    <a:pt x="183" y="1"/>
                  </a:cubicBezTo>
                  <a:close/>
                </a:path>
              </a:pathLst>
            </a:custGeom>
            <a:solidFill>
              <a:srgbClr val="EEA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508"/>
            <p:cNvSpPr/>
            <p:nvPr/>
          </p:nvSpPr>
          <p:spPr>
            <a:xfrm>
              <a:off x="4136975" y="5237900"/>
              <a:ext cx="6300" cy="4600"/>
            </a:xfrm>
            <a:custGeom>
              <a:rect b="b" l="l" r="r" t="t"/>
              <a:pathLst>
                <a:path extrusionOk="0" h="184" w="252">
                  <a:moveTo>
                    <a:pt x="252" y="1"/>
                  </a:moveTo>
                  <a:lnTo>
                    <a:pt x="0" y="184"/>
                  </a:lnTo>
                  <a:cubicBezTo>
                    <a:pt x="115" y="184"/>
                    <a:pt x="206" y="115"/>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508"/>
            <p:cNvSpPr/>
            <p:nvPr/>
          </p:nvSpPr>
          <p:spPr>
            <a:xfrm>
              <a:off x="3414375" y="5269350"/>
              <a:ext cx="8025" cy="5750"/>
            </a:xfrm>
            <a:custGeom>
              <a:rect b="b" l="l" r="r" t="t"/>
              <a:pathLst>
                <a:path extrusionOk="0" h="230" w="321">
                  <a:moveTo>
                    <a:pt x="321" y="0"/>
                  </a:moveTo>
                  <a:lnTo>
                    <a:pt x="1" y="23"/>
                  </a:lnTo>
                  <a:cubicBezTo>
                    <a:pt x="47" y="160"/>
                    <a:pt x="184" y="229"/>
                    <a:pt x="321" y="229"/>
                  </a:cubicBezTo>
                  <a:lnTo>
                    <a:pt x="3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08"/>
            <p:cNvSpPr/>
            <p:nvPr/>
          </p:nvSpPr>
          <p:spPr>
            <a:xfrm>
              <a:off x="3564725" y="5326975"/>
              <a:ext cx="7450" cy="4250"/>
            </a:xfrm>
            <a:custGeom>
              <a:rect b="b" l="l" r="r" t="t"/>
              <a:pathLst>
                <a:path extrusionOk="0" h="170" w="298">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508"/>
            <p:cNvSpPr/>
            <p:nvPr/>
          </p:nvSpPr>
          <p:spPr>
            <a:xfrm>
              <a:off x="3609325" y="5332375"/>
              <a:ext cx="6875" cy="3300"/>
            </a:xfrm>
            <a:custGeom>
              <a:rect b="b" l="l" r="r" t="t"/>
              <a:pathLst>
                <a:path extrusionOk="0" h="132" w="275">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508"/>
            <p:cNvSpPr/>
            <p:nvPr/>
          </p:nvSpPr>
          <p:spPr>
            <a:xfrm>
              <a:off x="3103400" y="4981225"/>
              <a:ext cx="5175" cy="5175"/>
            </a:xfrm>
            <a:custGeom>
              <a:rect b="b" l="l" r="r" t="t"/>
              <a:pathLst>
                <a:path extrusionOk="0" h="207" w="207">
                  <a:moveTo>
                    <a:pt x="0" y="1"/>
                  </a:moveTo>
                  <a:cubicBezTo>
                    <a:pt x="0" y="138"/>
                    <a:pt x="69" y="206"/>
                    <a:pt x="206" y="206"/>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08"/>
            <p:cNvSpPr/>
            <p:nvPr/>
          </p:nvSpPr>
          <p:spPr>
            <a:xfrm>
              <a:off x="3116550" y="5000100"/>
              <a:ext cx="5175" cy="8600"/>
            </a:xfrm>
            <a:custGeom>
              <a:rect b="b" l="l" r="r" t="t"/>
              <a:pathLst>
                <a:path extrusionOk="0" h="344" w="207">
                  <a:moveTo>
                    <a:pt x="0" y="0"/>
                  </a:moveTo>
                  <a:lnTo>
                    <a:pt x="23" y="252"/>
                  </a:lnTo>
                  <a:lnTo>
                    <a:pt x="115" y="343"/>
                  </a:lnTo>
                  <a:lnTo>
                    <a:pt x="206" y="2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08"/>
            <p:cNvSpPr/>
            <p:nvPr/>
          </p:nvSpPr>
          <p:spPr>
            <a:xfrm>
              <a:off x="3116550" y="5005800"/>
              <a:ext cx="5175" cy="6325"/>
            </a:xfrm>
            <a:custGeom>
              <a:rect b="b" l="l" r="r" t="t"/>
              <a:pathLst>
                <a:path extrusionOk="0" h="253" w="207">
                  <a:moveTo>
                    <a:pt x="23" y="1"/>
                  </a:moveTo>
                  <a:cubicBezTo>
                    <a:pt x="0" y="115"/>
                    <a:pt x="69" y="230"/>
                    <a:pt x="160" y="252"/>
                  </a:cubicBezTo>
                  <a:cubicBezTo>
                    <a:pt x="183" y="184"/>
                    <a:pt x="206" y="92"/>
                    <a:pt x="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08"/>
            <p:cNvSpPr/>
            <p:nvPr/>
          </p:nvSpPr>
          <p:spPr>
            <a:xfrm>
              <a:off x="4350550" y="4197275"/>
              <a:ext cx="128875" cy="333000"/>
            </a:xfrm>
            <a:custGeom>
              <a:rect b="b" l="l" r="r" t="t"/>
              <a:pathLst>
                <a:path extrusionOk="0" h="13320" w="5155">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508"/>
            <p:cNvSpPr/>
            <p:nvPr/>
          </p:nvSpPr>
          <p:spPr>
            <a:xfrm>
              <a:off x="4147250" y="4003675"/>
              <a:ext cx="214975" cy="214400"/>
            </a:xfrm>
            <a:custGeom>
              <a:rect b="b" l="l" r="r" t="t"/>
              <a:pathLst>
                <a:path extrusionOk="0" h="8576" w="8599">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508"/>
            <p:cNvSpPr/>
            <p:nvPr/>
          </p:nvSpPr>
          <p:spPr>
            <a:xfrm>
              <a:off x="4096375" y="3965950"/>
              <a:ext cx="78350" cy="66325"/>
            </a:xfrm>
            <a:custGeom>
              <a:rect b="b" l="l" r="r" t="t"/>
              <a:pathLst>
                <a:path extrusionOk="0" h="2653" w="3134">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508"/>
            <p:cNvSpPr/>
            <p:nvPr/>
          </p:nvSpPr>
          <p:spPr>
            <a:xfrm>
              <a:off x="4040925" y="3939650"/>
              <a:ext cx="70350" cy="63475"/>
            </a:xfrm>
            <a:custGeom>
              <a:rect b="b" l="l" r="r" t="t"/>
              <a:pathLst>
                <a:path extrusionOk="0" h="2539" w="2814">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508"/>
            <p:cNvSpPr/>
            <p:nvPr/>
          </p:nvSpPr>
          <p:spPr>
            <a:xfrm>
              <a:off x="3891150" y="3869025"/>
              <a:ext cx="132650" cy="57325"/>
            </a:xfrm>
            <a:custGeom>
              <a:rect b="b" l="l" r="r" t="t"/>
              <a:pathLst>
                <a:path extrusionOk="0" h="2293" w="5306">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508"/>
            <p:cNvSpPr/>
            <p:nvPr/>
          </p:nvSpPr>
          <p:spPr>
            <a:xfrm>
              <a:off x="3773400" y="3853275"/>
              <a:ext cx="121775" cy="35725"/>
            </a:xfrm>
            <a:custGeom>
              <a:rect b="b" l="l" r="r" t="t"/>
              <a:pathLst>
                <a:path extrusionOk="0" h="1429" w="4871">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508"/>
            <p:cNvSpPr/>
            <p:nvPr/>
          </p:nvSpPr>
          <p:spPr>
            <a:xfrm>
              <a:off x="3992325" y="3916225"/>
              <a:ext cx="78325" cy="52325"/>
            </a:xfrm>
            <a:custGeom>
              <a:rect b="b" l="l" r="r" t="t"/>
              <a:pathLst>
                <a:path extrusionOk="0" h="2093" w="3133">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508"/>
            <p:cNvSpPr/>
            <p:nvPr/>
          </p:nvSpPr>
          <p:spPr>
            <a:xfrm>
              <a:off x="3892300" y="3866125"/>
              <a:ext cx="13750" cy="5525"/>
            </a:xfrm>
            <a:custGeom>
              <a:rect b="b" l="l" r="r" t="t"/>
              <a:pathLst>
                <a:path extrusionOk="0" h="221" w="55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508"/>
            <p:cNvSpPr/>
            <p:nvPr/>
          </p:nvSpPr>
          <p:spPr>
            <a:xfrm>
              <a:off x="4362200" y="4197475"/>
              <a:ext cx="5750" cy="6300"/>
            </a:xfrm>
            <a:custGeom>
              <a:rect b="b" l="l" r="r" t="t"/>
              <a:pathLst>
                <a:path extrusionOk="0" h="252" w="230">
                  <a:moveTo>
                    <a:pt x="1" y="0"/>
                  </a:moveTo>
                  <a:lnTo>
                    <a:pt x="229" y="252"/>
                  </a:lnTo>
                  <a:cubicBezTo>
                    <a:pt x="229" y="138"/>
                    <a:pt x="138" y="23"/>
                    <a:pt x="1" y="0"/>
                  </a:cubicBez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508"/>
            <p:cNvSpPr/>
            <p:nvPr/>
          </p:nvSpPr>
          <p:spPr>
            <a:xfrm>
              <a:off x="3302900" y="3903075"/>
              <a:ext cx="199550" cy="108625"/>
            </a:xfrm>
            <a:custGeom>
              <a:rect b="b" l="l" r="r" t="t"/>
              <a:pathLst>
                <a:path extrusionOk="0" h="4345" w="7982">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08"/>
            <p:cNvSpPr/>
            <p:nvPr/>
          </p:nvSpPr>
          <p:spPr>
            <a:xfrm>
              <a:off x="3164175" y="4048800"/>
              <a:ext cx="114750" cy="117550"/>
            </a:xfrm>
            <a:custGeom>
              <a:rect b="b" l="l" r="r" t="t"/>
              <a:pathLst>
                <a:path extrusionOk="0" h="4702" w="459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508"/>
            <p:cNvSpPr/>
            <p:nvPr/>
          </p:nvSpPr>
          <p:spPr>
            <a:xfrm>
              <a:off x="3286900" y="4009975"/>
              <a:ext cx="37750" cy="32025"/>
            </a:xfrm>
            <a:custGeom>
              <a:rect b="b" l="l" r="r" t="t"/>
              <a:pathLst>
                <a:path extrusionOk="0" h="1281" w="151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508"/>
            <p:cNvSpPr/>
            <p:nvPr/>
          </p:nvSpPr>
          <p:spPr>
            <a:xfrm>
              <a:off x="3172000" y="4105950"/>
              <a:ext cx="25175" cy="16650"/>
            </a:xfrm>
            <a:custGeom>
              <a:rect b="b" l="l" r="r" t="t"/>
              <a:pathLst>
                <a:path extrusionOk="0" h="666" w="1007">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08"/>
            <p:cNvSpPr/>
            <p:nvPr/>
          </p:nvSpPr>
          <p:spPr>
            <a:xfrm>
              <a:off x="3070250" y="4174750"/>
              <a:ext cx="67475" cy="114775"/>
            </a:xfrm>
            <a:custGeom>
              <a:rect b="b" l="l" r="r" t="t"/>
              <a:pathLst>
                <a:path extrusionOk="0" h="4591" w="2699">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508"/>
            <p:cNvSpPr/>
            <p:nvPr/>
          </p:nvSpPr>
          <p:spPr>
            <a:xfrm>
              <a:off x="3079950" y="4160325"/>
              <a:ext cx="91500" cy="137775"/>
            </a:xfrm>
            <a:custGeom>
              <a:rect b="b" l="l" r="r" t="t"/>
              <a:pathLst>
                <a:path extrusionOk="0" h="5511" w="366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508"/>
            <p:cNvSpPr/>
            <p:nvPr/>
          </p:nvSpPr>
          <p:spPr>
            <a:xfrm>
              <a:off x="3135400" y="4151300"/>
              <a:ext cx="24050" cy="15325"/>
            </a:xfrm>
            <a:custGeom>
              <a:rect b="b" l="l" r="r" t="t"/>
              <a:pathLst>
                <a:path extrusionOk="0" h="613" w="962">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508"/>
            <p:cNvSpPr/>
            <p:nvPr/>
          </p:nvSpPr>
          <p:spPr>
            <a:xfrm>
              <a:off x="3626475" y="3858525"/>
              <a:ext cx="153225" cy="29125"/>
            </a:xfrm>
            <a:custGeom>
              <a:rect b="b" l="l" r="r" t="t"/>
              <a:pathLst>
                <a:path extrusionOk="0" h="1165" w="6129">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508"/>
            <p:cNvSpPr/>
            <p:nvPr/>
          </p:nvSpPr>
          <p:spPr>
            <a:xfrm>
              <a:off x="3497850" y="3871575"/>
              <a:ext cx="137800" cy="46375"/>
            </a:xfrm>
            <a:custGeom>
              <a:rect b="b" l="l" r="r" t="t"/>
              <a:pathLst>
                <a:path extrusionOk="0" h="1855" w="5512">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508"/>
            <p:cNvSpPr/>
            <p:nvPr/>
          </p:nvSpPr>
          <p:spPr>
            <a:xfrm>
              <a:off x="3057100" y="4278650"/>
              <a:ext cx="33750" cy="51475"/>
            </a:xfrm>
            <a:custGeom>
              <a:rect b="b" l="l" r="r" t="t"/>
              <a:pathLst>
                <a:path extrusionOk="0" h="2059" w="135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508"/>
            <p:cNvSpPr/>
            <p:nvPr/>
          </p:nvSpPr>
          <p:spPr>
            <a:xfrm>
              <a:off x="3052525" y="4310675"/>
              <a:ext cx="6300" cy="6300"/>
            </a:xfrm>
            <a:custGeom>
              <a:rect b="b" l="l" r="r" t="t"/>
              <a:pathLst>
                <a:path extrusionOk="0" h="252" w="252">
                  <a:moveTo>
                    <a:pt x="252" y="0"/>
                  </a:moveTo>
                  <a:lnTo>
                    <a:pt x="0" y="252"/>
                  </a:lnTo>
                  <a:close/>
                </a:path>
              </a:pathLst>
            </a:custGeom>
            <a:solidFill>
              <a:srgbClr val="EC9E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508"/>
            <p:cNvSpPr/>
            <p:nvPr/>
          </p:nvSpPr>
          <p:spPr>
            <a:xfrm>
              <a:off x="4160975" y="5094775"/>
              <a:ext cx="115500" cy="100025"/>
            </a:xfrm>
            <a:custGeom>
              <a:rect b="b" l="l" r="r" t="t"/>
              <a:pathLst>
                <a:path extrusionOk="0" h="4001" w="462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508"/>
            <p:cNvSpPr/>
            <p:nvPr/>
          </p:nvSpPr>
          <p:spPr>
            <a:xfrm>
              <a:off x="4322750" y="4886325"/>
              <a:ext cx="92075" cy="145075"/>
            </a:xfrm>
            <a:custGeom>
              <a:rect b="b" l="l" r="r" t="t"/>
              <a:pathLst>
                <a:path extrusionOk="0" h="5803" w="3683">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508"/>
            <p:cNvSpPr/>
            <p:nvPr/>
          </p:nvSpPr>
          <p:spPr>
            <a:xfrm>
              <a:off x="4314175" y="5005800"/>
              <a:ext cx="41775" cy="46400"/>
            </a:xfrm>
            <a:custGeom>
              <a:rect b="b" l="l" r="r" t="t"/>
              <a:pathLst>
                <a:path extrusionOk="0" h="1856" w="1671">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508"/>
            <p:cNvSpPr/>
            <p:nvPr/>
          </p:nvSpPr>
          <p:spPr>
            <a:xfrm>
              <a:off x="4181550" y="5129200"/>
              <a:ext cx="42900" cy="30125"/>
            </a:xfrm>
            <a:custGeom>
              <a:rect b="b" l="l" r="r" t="t"/>
              <a:pathLst>
                <a:path extrusionOk="0" h="1205" w="1716">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508"/>
            <p:cNvSpPr/>
            <p:nvPr/>
          </p:nvSpPr>
          <p:spPr>
            <a:xfrm>
              <a:off x="4322750" y="4985650"/>
              <a:ext cx="8025" cy="13900"/>
            </a:xfrm>
            <a:custGeom>
              <a:rect b="b" l="l" r="r" t="t"/>
              <a:pathLst>
                <a:path extrusionOk="0" h="556" w="321">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508"/>
            <p:cNvSpPr/>
            <p:nvPr/>
          </p:nvSpPr>
          <p:spPr>
            <a:xfrm>
              <a:off x="4218150" y="5162375"/>
              <a:ext cx="12600" cy="6375"/>
            </a:xfrm>
            <a:custGeom>
              <a:rect b="b" l="l" r="r" t="t"/>
              <a:pathLst>
                <a:path extrusionOk="0" h="255" w="504">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508"/>
            <p:cNvSpPr/>
            <p:nvPr/>
          </p:nvSpPr>
          <p:spPr>
            <a:xfrm>
              <a:off x="4211275" y="5125300"/>
              <a:ext cx="7475" cy="6300"/>
            </a:xfrm>
            <a:custGeom>
              <a:rect b="b" l="l" r="r" t="t"/>
              <a:pathLst>
                <a:path extrusionOk="0" h="252" w="299">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08"/>
            <p:cNvSpPr/>
            <p:nvPr/>
          </p:nvSpPr>
          <p:spPr>
            <a:xfrm>
              <a:off x="3040525" y="4384400"/>
              <a:ext cx="18875" cy="57200"/>
            </a:xfrm>
            <a:custGeom>
              <a:rect b="b" l="l" r="r" t="t"/>
              <a:pathLst>
                <a:path extrusionOk="0" h="2288" w="755">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508"/>
            <p:cNvSpPr/>
            <p:nvPr/>
          </p:nvSpPr>
          <p:spPr>
            <a:xfrm>
              <a:off x="3052525" y="4323250"/>
              <a:ext cx="25750" cy="44025"/>
            </a:xfrm>
            <a:custGeom>
              <a:rect b="b" l="l" r="r" t="t"/>
              <a:pathLst>
                <a:path extrusionOk="0" h="1761" w="103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508"/>
            <p:cNvSpPr/>
            <p:nvPr/>
          </p:nvSpPr>
          <p:spPr>
            <a:xfrm>
              <a:off x="4337625" y="4498000"/>
              <a:ext cx="138925" cy="476400"/>
            </a:xfrm>
            <a:custGeom>
              <a:rect b="b" l="l" r="r" t="t"/>
              <a:pathLst>
                <a:path extrusionOk="0" h="19056" w="5557">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508"/>
            <p:cNvSpPr/>
            <p:nvPr/>
          </p:nvSpPr>
          <p:spPr>
            <a:xfrm>
              <a:off x="4443950" y="4504350"/>
              <a:ext cx="37175" cy="151050"/>
            </a:xfrm>
            <a:custGeom>
              <a:rect b="b" l="l" r="r" t="t"/>
              <a:pathLst>
                <a:path extrusionOk="0" h="6042" w="1487">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508"/>
            <p:cNvSpPr/>
            <p:nvPr/>
          </p:nvSpPr>
          <p:spPr>
            <a:xfrm>
              <a:off x="4410225" y="4836600"/>
              <a:ext cx="27475" cy="57200"/>
            </a:xfrm>
            <a:custGeom>
              <a:rect b="b" l="l" r="r" t="t"/>
              <a:pathLst>
                <a:path extrusionOk="0" h="2288" w="1099">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508"/>
            <p:cNvSpPr/>
            <p:nvPr/>
          </p:nvSpPr>
          <p:spPr>
            <a:xfrm>
              <a:off x="4459400" y="4530175"/>
              <a:ext cx="18300" cy="69775"/>
            </a:xfrm>
            <a:custGeom>
              <a:rect b="b" l="l" r="r" t="t"/>
              <a:pathLst>
                <a:path extrusionOk="0" h="2791" w="732">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508"/>
            <p:cNvSpPr/>
            <p:nvPr/>
          </p:nvSpPr>
          <p:spPr>
            <a:xfrm>
              <a:off x="3008500" y="4621225"/>
              <a:ext cx="25175" cy="27900"/>
            </a:xfrm>
            <a:custGeom>
              <a:rect b="b" l="l" r="r" t="t"/>
              <a:pathLst>
                <a:path extrusionOk="0" h="1116" w="1007">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508"/>
            <p:cNvSpPr/>
            <p:nvPr/>
          </p:nvSpPr>
          <p:spPr>
            <a:xfrm>
              <a:off x="4022075" y="5156725"/>
              <a:ext cx="171525" cy="121775"/>
            </a:xfrm>
            <a:custGeom>
              <a:rect b="b" l="l" r="r" t="t"/>
              <a:pathLst>
                <a:path extrusionOk="0" h="4871" w="6861">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508"/>
            <p:cNvSpPr/>
            <p:nvPr/>
          </p:nvSpPr>
          <p:spPr>
            <a:xfrm>
              <a:off x="3772825" y="5281075"/>
              <a:ext cx="197250" cy="57475"/>
            </a:xfrm>
            <a:custGeom>
              <a:rect b="b" l="l" r="r" t="t"/>
              <a:pathLst>
                <a:path extrusionOk="0" h="2299" w="789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508"/>
            <p:cNvSpPr/>
            <p:nvPr/>
          </p:nvSpPr>
          <p:spPr>
            <a:xfrm>
              <a:off x="3928300" y="5255050"/>
              <a:ext cx="120650" cy="51475"/>
            </a:xfrm>
            <a:custGeom>
              <a:rect b="b" l="l" r="r" t="t"/>
              <a:pathLst>
                <a:path extrusionOk="0" h="2059" w="4826">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508"/>
            <p:cNvSpPr/>
            <p:nvPr/>
          </p:nvSpPr>
          <p:spPr>
            <a:xfrm>
              <a:off x="3934025" y="5275075"/>
              <a:ext cx="62900" cy="31450"/>
            </a:xfrm>
            <a:custGeom>
              <a:rect b="b" l="l" r="r" t="t"/>
              <a:pathLst>
                <a:path extrusionOk="0" h="1258" w="2516">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508"/>
            <p:cNvSpPr/>
            <p:nvPr/>
          </p:nvSpPr>
          <p:spPr>
            <a:xfrm>
              <a:off x="3660775" y="5298150"/>
              <a:ext cx="157100" cy="40125"/>
            </a:xfrm>
            <a:custGeom>
              <a:rect b="b" l="l" r="r" t="t"/>
              <a:pathLst>
                <a:path extrusionOk="0" h="1605" w="6284">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508"/>
            <p:cNvSpPr/>
            <p:nvPr/>
          </p:nvSpPr>
          <p:spPr>
            <a:xfrm>
              <a:off x="3633325" y="5295075"/>
              <a:ext cx="97775" cy="37175"/>
            </a:xfrm>
            <a:custGeom>
              <a:rect b="b" l="l" r="r" t="t"/>
              <a:pathLst>
                <a:path extrusionOk="0" h="1487" w="3911">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508"/>
            <p:cNvSpPr/>
            <p:nvPr/>
          </p:nvSpPr>
          <p:spPr>
            <a:xfrm>
              <a:off x="3712800" y="5319075"/>
              <a:ext cx="92050" cy="21175"/>
            </a:xfrm>
            <a:custGeom>
              <a:rect b="b" l="l" r="r" t="t"/>
              <a:pathLst>
                <a:path extrusionOk="0" h="847" w="3682">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508"/>
            <p:cNvSpPr/>
            <p:nvPr/>
          </p:nvSpPr>
          <p:spPr>
            <a:xfrm>
              <a:off x="3716800" y="5331575"/>
              <a:ext cx="50325" cy="6475"/>
            </a:xfrm>
            <a:custGeom>
              <a:rect b="b" l="l" r="r" t="t"/>
              <a:pathLst>
                <a:path extrusionOk="0" h="259" w="2013">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08"/>
            <p:cNvSpPr/>
            <p:nvPr/>
          </p:nvSpPr>
          <p:spPr>
            <a:xfrm>
              <a:off x="3578450" y="5312075"/>
              <a:ext cx="40625" cy="13325"/>
            </a:xfrm>
            <a:custGeom>
              <a:rect b="b" l="l" r="r" t="t"/>
              <a:pathLst>
                <a:path extrusionOk="0" h="533" w="1625">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08"/>
            <p:cNvSpPr/>
            <p:nvPr/>
          </p:nvSpPr>
          <p:spPr>
            <a:xfrm>
              <a:off x="3565300" y="5306500"/>
              <a:ext cx="32600" cy="13175"/>
            </a:xfrm>
            <a:custGeom>
              <a:rect b="b" l="l" r="r" t="t"/>
              <a:pathLst>
                <a:path extrusionOk="0" h="527" w="1304">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508"/>
            <p:cNvSpPr/>
            <p:nvPr/>
          </p:nvSpPr>
          <p:spPr>
            <a:xfrm>
              <a:off x="3707650" y="5316425"/>
              <a:ext cx="9175" cy="15250"/>
            </a:xfrm>
            <a:custGeom>
              <a:rect b="b" l="l" r="r" t="t"/>
              <a:pathLst>
                <a:path extrusionOk="0" h="610" w="367">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508"/>
            <p:cNvSpPr/>
            <p:nvPr/>
          </p:nvSpPr>
          <p:spPr>
            <a:xfrm>
              <a:off x="3616750" y="5315200"/>
              <a:ext cx="18900" cy="12775"/>
            </a:xfrm>
            <a:custGeom>
              <a:rect b="b" l="l" r="r" t="t"/>
              <a:pathLst>
                <a:path extrusionOk="0" h="511" w="756">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508"/>
            <p:cNvSpPr/>
            <p:nvPr/>
          </p:nvSpPr>
          <p:spPr>
            <a:xfrm>
              <a:off x="3623050" y="5325950"/>
              <a:ext cx="12600" cy="5450"/>
            </a:xfrm>
            <a:custGeom>
              <a:rect b="b" l="l" r="r" t="t"/>
              <a:pathLst>
                <a:path extrusionOk="0" h="218" w="504">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508"/>
            <p:cNvSpPr/>
            <p:nvPr/>
          </p:nvSpPr>
          <p:spPr>
            <a:xfrm>
              <a:off x="3560150" y="5311075"/>
              <a:ext cx="6325" cy="8025"/>
            </a:xfrm>
            <a:custGeom>
              <a:rect b="b" l="l" r="r" t="t"/>
              <a:pathLst>
                <a:path extrusionOk="0" h="321" w="253">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08"/>
            <p:cNvSpPr/>
            <p:nvPr/>
          </p:nvSpPr>
          <p:spPr>
            <a:xfrm>
              <a:off x="3785400" y="5338525"/>
              <a:ext cx="7450" cy="3025"/>
            </a:xfrm>
            <a:custGeom>
              <a:rect b="b" l="l" r="r" t="t"/>
              <a:pathLst>
                <a:path extrusionOk="0" h="121" w="298">
                  <a:moveTo>
                    <a:pt x="0" y="0"/>
                  </a:moveTo>
                  <a:cubicBezTo>
                    <a:pt x="46" y="80"/>
                    <a:pt x="92" y="120"/>
                    <a:pt x="140" y="120"/>
                  </a:cubicBezTo>
                  <a:cubicBezTo>
                    <a:pt x="189" y="120"/>
                    <a:pt x="240" y="80"/>
                    <a:pt x="298"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08"/>
            <p:cNvSpPr/>
            <p:nvPr/>
          </p:nvSpPr>
          <p:spPr>
            <a:xfrm>
              <a:off x="3081850" y="4905300"/>
              <a:ext cx="219950" cy="262475"/>
            </a:xfrm>
            <a:custGeom>
              <a:rect b="b" l="l" r="r" t="t"/>
              <a:pathLst>
                <a:path extrusionOk="0" h="10499" w="8798">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508"/>
            <p:cNvSpPr/>
            <p:nvPr/>
          </p:nvSpPr>
          <p:spPr>
            <a:xfrm>
              <a:off x="3202875" y="5100025"/>
              <a:ext cx="145975" cy="100450"/>
            </a:xfrm>
            <a:custGeom>
              <a:rect b="b" l="l" r="r" t="t"/>
              <a:pathLst>
                <a:path extrusionOk="0" h="4018" w="5839">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08"/>
            <p:cNvSpPr/>
            <p:nvPr/>
          </p:nvSpPr>
          <p:spPr>
            <a:xfrm>
              <a:off x="3034800" y="4753700"/>
              <a:ext cx="62900" cy="116275"/>
            </a:xfrm>
            <a:custGeom>
              <a:rect b="b" l="l" r="r" t="t"/>
              <a:pathLst>
                <a:path extrusionOk="0" h="4651" w="2516">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508"/>
            <p:cNvSpPr/>
            <p:nvPr/>
          </p:nvSpPr>
          <p:spPr>
            <a:xfrm>
              <a:off x="3023375" y="4774275"/>
              <a:ext cx="42325" cy="57550"/>
            </a:xfrm>
            <a:custGeom>
              <a:rect b="b" l="l" r="r" t="t"/>
              <a:pathLst>
                <a:path extrusionOk="0" h="2302" w="1693">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508"/>
            <p:cNvSpPr/>
            <p:nvPr/>
          </p:nvSpPr>
          <p:spPr>
            <a:xfrm>
              <a:off x="3025075" y="4742275"/>
              <a:ext cx="17175" cy="57200"/>
            </a:xfrm>
            <a:custGeom>
              <a:rect b="b" l="l" r="r" t="t"/>
              <a:pathLst>
                <a:path extrusionOk="0" h="2288" w="687">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508"/>
            <p:cNvSpPr/>
            <p:nvPr/>
          </p:nvSpPr>
          <p:spPr>
            <a:xfrm>
              <a:off x="3038800" y="4728550"/>
              <a:ext cx="8025" cy="20600"/>
            </a:xfrm>
            <a:custGeom>
              <a:rect b="b" l="l" r="r" t="t"/>
              <a:pathLst>
                <a:path extrusionOk="0" h="824" w="321">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508"/>
            <p:cNvSpPr/>
            <p:nvPr/>
          </p:nvSpPr>
          <p:spPr>
            <a:xfrm>
              <a:off x="3059375" y="4865025"/>
              <a:ext cx="66350" cy="74500"/>
            </a:xfrm>
            <a:custGeom>
              <a:rect b="b" l="l" r="r" t="t"/>
              <a:pathLst>
                <a:path extrusionOk="0" h="2980" w="2654">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508"/>
            <p:cNvSpPr/>
            <p:nvPr/>
          </p:nvSpPr>
          <p:spPr>
            <a:xfrm>
              <a:off x="3090250" y="4937200"/>
              <a:ext cx="19450" cy="25750"/>
            </a:xfrm>
            <a:custGeom>
              <a:rect b="b" l="l" r="r" t="t"/>
              <a:pathLst>
                <a:path extrusionOk="0" h="1030" w="778">
                  <a:moveTo>
                    <a:pt x="0" y="1"/>
                  </a:moveTo>
                  <a:lnTo>
                    <a:pt x="755" y="1030"/>
                  </a:lnTo>
                  <a:cubicBezTo>
                    <a:pt x="778" y="573"/>
                    <a:pt x="709" y="207"/>
                    <a:pt x="252" y="1"/>
                  </a:cubicBezTo>
                  <a:close/>
                </a:path>
              </a:pathLst>
            </a:custGeom>
            <a:solidFill>
              <a:srgbClr val="CB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508"/>
            <p:cNvSpPr/>
            <p:nvPr/>
          </p:nvSpPr>
          <p:spPr>
            <a:xfrm>
              <a:off x="3829975" y="5332225"/>
              <a:ext cx="37200" cy="6900"/>
            </a:xfrm>
            <a:custGeom>
              <a:rect b="b" l="l" r="r" t="t"/>
              <a:pathLst>
                <a:path extrusionOk="0" h="276" w="1488">
                  <a:moveTo>
                    <a:pt x="1" y="1"/>
                  </a:moveTo>
                  <a:cubicBezTo>
                    <a:pt x="218" y="184"/>
                    <a:pt x="481" y="275"/>
                    <a:pt x="744" y="275"/>
                  </a:cubicBezTo>
                  <a:cubicBezTo>
                    <a:pt x="1007" y="275"/>
                    <a:pt x="1270" y="184"/>
                    <a:pt x="1487" y="1"/>
                  </a:cubicBez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508"/>
            <p:cNvSpPr/>
            <p:nvPr/>
          </p:nvSpPr>
          <p:spPr>
            <a:xfrm>
              <a:off x="3816275" y="5332225"/>
              <a:ext cx="7450" cy="5175"/>
            </a:xfrm>
            <a:custGeom>
              <a:rect b="b" l="l" r="r" t="t"/>
              <a:pathLst>
                <a:path extrusionOk="0" h="207" w="298">
                  <a:moveTo>
                    <a:pt x="0" y="207"/>
                  </a:moveTo>
                  <a:lnTo>
                    <a:pt x="297" y="1"/>
                  </a:lnTo>
                  <a:close/>
                </a:path>
              </a:pathLst>
            </a:custGeom>
            <a:solidFill>
              <a:srgbClr val="BE4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508"/>
            <p:cNvSpPr/>
            <p:nvPr/>
          </p:nvSpPr>
          <p:spPr>
            <a:xfrm>
              <a:off x="3297200" y="5169300"/>
              <a:ext cx="83475" cy="53775"/>
            </a:xfrm>
            <a:custGeom>
              <a:rect b="b" l="l" r="r" t="t"/>
              <a:pathLst>
                <a:path extrusionOk="0" h="2151" w="3339">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508"/>
            <p:cNvSpPr/>
            <p:nvPr/>
          </p:nvSpPr>
          <p:spPr>
            <a:xfrm>
              <a:off x="3234875" y="5143575"/>
              <a:ext cx="25175" cy="18900"/>
            </a:xfrm>
            <a:custGeom>
              <a:rect b="b" l="l" r="r" t="t"/>
              <a:pathLst>
                <a:path extrusionOk="0" h="756" w="1007">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508"/>
            <p:cNvSpPr/>
            <p:nvPr/>
          </p:nvSpPr>
          <p:spPr>
            <a:xfrm>
              <a:off x="3284625" y="5181250"/>
              <a:ext cx="12600" cy="6950"/>
            </a:xfrm>
            <a:custGeom>
              <a:rect b="b" l="l" r="r" t="t"/>
              <a:pathLst>
                <a:path extrusionOk="0" h="278" w="504">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508"/>
            <p:cNvSpPr/>
            <p:nvPr/>
          </p:nvSpPr>
          <p:spPr>
            <a:xfrm>
              <a:off x="4197575" y="5168725"/>
              <a:ext cx="20600" cy="12600"/>
            </a:xfrm>
            <a:custGeom>
              <a:rect b="b" l="l" r="r" t="t"/>
              <a:pathLst>
                <a:path extrusionOk="0" h="504" w="824">
                  <a:moveTo>
                    <a:pt x="366" y="1"/>
                  </a:moveTo>
                  <a:cubicBezTo>
                    <a:pt x="0" y="24"/>
                    <a:pt x="0" y="47"/>
                    <a:pt x="69" y="504"/>
                  </a:cubicBezTo>
                  <a:cubicBezTo>
                    <a:pt x="343" y="367"/>
                    <a:pt x="640" y="298"/>
                    <a:pt x="823" y="1"/>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508"/>
            <p:cNvSpPr/>
            <p:nvPr/>
          </p:nvSpPr>
          <p:spPr>
            <a:xfrm>
              <a:off x="4187275" y="5181250"/>
              <a:ext cx="12025" cy="6450"/>
            </a:xfrm>
            <a:custGeom>
              <a:rect b="b" l="l" r="r" t="t"/>
              <a:pathLst>
                <a:path extrusionOk="0" h="258" w="481">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08"/>
            <p:cNvSpPr/>
            <p:nvPr/>
          </p:nvSpPr>
          <p:spPr>
            <a:xfrm>
              <a:off x="3467550" y="5257100"/>
              <a:ext cx="180100" cy="68300"/>
            </a:xfrm>
            <a:custGeom>
              <a:rect b="b" l="l" r="r" t="t"/>
              <a:pathLst>
                <a:path extrusionOk="0" h="2732" w="7204">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08"/>
            <p:cNvSpPr/>
            <p:nvPr/>
          </p:nvSpPr>
          <p:spPr>
            <a:xfrm>
              <a:off x="3401225" y="5234625"/>
              <a:ext cx="89775" cy="53050"/>
            </a:xfrm>
            <a:custGeom>
              <a:rect b="b" l="l" r="r" t="t"/>
              <a:pathLst>
                <a:path extrusionOk="0" h="2122" w="3591">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508"/>
            <p:cNvSpPr/>
            <p:nvPr/>
          </p:nvSpPr>
          <p:spPr>
            <a:xfrm>
              <a:off x="3509850" y="5300425"/>
              <a:ext cx="32050" cy="9425"/>
            </a:xfrm>
            <a:custGeom>
              <a:rect b="b" l="l" r="r" t="t"/>
              <a:pathLst>
                <a:path extrusionOk="0" h="377" w="1282">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508"/>
            <p:cNvSpPr/>
            <p:nvPr/>
          </p:nvSpPr>
          <p:spPr>
            <a:xfrm>
              <a:off x="3539000" y="5303950"/>
              <a:ext cx="27475" cy="9450"/>
            </a:xfrm>
            <a:custGeom>
              <a:rect b="b" l="l" r="r" t="t"/>
              <a:pathLst>
                <a:path extrusionOk="0" h="378" w="1099">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508"/>
            <p:cNvSpPr/>
            <p:nvPr/>
          </p:nvSpPr>
          <p:spPr>
            <a:xfrm>
              <a:off x="3528725" y="5307075"/>
              <a:ext cx="13175" cy="5825"/>
            </a:xfrm>
            <a:custGeom>
              <a:rect b="b" l="l" r="r" t="t"/>
              <a:pathLst>
                <a:path extrusionOk="0" h="233" w="527">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508"/>
            <p:cNvSpPr/>
            <p:nvPr/>
          </p:nvSpPr>
          <p:spPr>
            <a:xfrm>
              <a:off x="3341200" y="5212750"/>
              <a:ext cx="100650" cy="44050"/>
            </a:xfrm>
            <a:custGeom>
              <a:rect b="b" l="l" r="r" t="t"/>
              <a:pathLst>
                <a:path extrusionOk="0" h="1762" w="4026">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508"/>
            <p:cNvSpPr/>
            <p:nvPr/>
          </p:nvSpPr>
          <p:spPr>
            <a:xfrm>
              <a:off x="3422375" y="5262975"/>
              <a:ext cx="12600" cy="6400"/>
            </a:xfrm>
            <a:custGeom>
              <a:rect b="b" l="l" r="r" t="t"/>
              <a:pathLst>
                <a:path extrusionOk="0" h="256" w="504">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508"/>
            <p:cNvSpPr/>
            <p:nvPr/>
          </p:nvSpPr>
          <p:spPr>
            <a:xfrm>
              <a:off x="3039950" y="4819750"/>
              <a:ext cx="38325" cy="48325"/>
            </a:xfrm>
            <a:custGeom>
              <a:rect b="b" l="l" r="r" t="t"/>
              <a:pathLst>
                <a:path extrusionOk="0" h="1933" w="1533">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508"/>
            <p:cNvSpPr/>
            <p:nvPr/>
          </p:nvSpPr>
          <p:spPr>
            <a:xfrm>
              <a:off x="3058800" y="4837175"/>
              <a:ext cx="22325" cy="30900"/>
            </a:xfrm>
            <a:custGeom>
              <a:rect b="b" l="l" r="r" t="t"/>
              <a:pathLst>
                <a:path extrusionOk="0" h="1236" w="893">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508"/>
            <p:cNvSpPr/>
            <p:nvPr/>
          </p:nvSpPr>
          <p:spPr>
            <a:xfrm>
              <a:off x="3040525" y="4824025"/>
              <a:ext cx="6300" cy="12600"/>
            </a:xfrm>
            <a:custGeom>
              <a:rect b="b" l="l" r="r" t="t"/>
              <a:pathLst>
                <a:path extrusionOk="0" h="504" w="252">
                  <a:moveTo>
                    <a:pt x="0" y="0"/>
                  </a:moveTo>
                  <a:cubicBezTo>
                    <a:pt x="0" y="183"/>
                    <a:pt x="0" y="343"/>
                    <a:pt x="0" y="503"/>
                  </a:cubicBezTo>
                  <a:cubicBezTo>
                    <a:pt x="229" y="343"/>
                    <a:pt x="252" y="183"/>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508"/>
            <p:cNvSpPr/>
            <p:nvPr/>
          </p:nvSpPr>
          <p:spPr>
            <a:xfrm>
              <a:off x="3040525" y="4842875"/>
              <a:ext cx="5725" cy="6325"/>
            </a:xfrm>
            <a:custGeom>
              <a:rect b="b" l="l" r="r" t="t"/>
              <a:pathLst>
                <a:path extrusionOk="0" h="253" w="229">
                  <a:moveTo>
                    <a:pt x="0" y="1"/>
                  </a:moveTo>
                  <a:lnTo>
                    <a:pt x="229" y="252"/>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508"/>
            <p:cNvSpPr/>
            <p:nvPr/>
          </p:nvSpPr>
          <p:spPr>
            <a:xfrm>
              <a:off x="3228600" y="5137300"/>
              <a:ext cx="6300" cy="6300"/>
            </a:xfrm>
            <a:custGeom>
              <a:rect b="b" l="l" r="r" t="t"/>
              <a:pathLst>
                <a:path extrusionOk="0" h="252" w="252">
                  <a:moveTo>
                    <a:pt x="0" y="0"/>
                  </a:moveTo>
                  <a:lnTo>
                    <a:pt x="252" y="25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508"/>
            <p:cNvSpPr/>
            <p:nvPr/>
          </p:nvSpPr>
          <p:spPr>
            <a:xfrm>
              <a:off x="3434950" y="5269350"/>
              <a:ext cx="6325" cy="5750"/>
            </a:xfrm>
            <a:custGeom>
              <a:rect b="b" l="l" r="r" t="t"/>
              <a:pathLst>
                <a:path extrusionOk="0" h="230" w="253">
                  <a:moveTo>
                    <a:pt x="1" y="0"/>
                  </a:moveTo>
                  <a:cubicBezTo>
                    <a:pt x="92" y="92"/>
                    <a:pt x="161" y="160"/>
                    <a:pt x="253" y="229"/>
                  </a:cubicBezTo>
                  <a:cubicBezTo>
                    <a:pt x="161" y="160"/>
                    <a:pt x="92" y="6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508"/>
            <p:cNvSpPr/>
            <p:nvPr/>
          </p:nvSpPr>
          <p:spPr>
            <a:xfrm>
              <a:off x="4309050" y="4182450"/>
              <a:ext cx="153800" cy="340900"/>
            </a:xfrm>
            <a:custGeom>
              <a:rect b="b" l="l" r="r" t="t"/>
              <a:pathLst>
                <a:path extrusionOk="0" h="13636" w="6152">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508"/>
            <p:cNvSpPr/>
            <p:nvPr/>
          </p:nvSpPr>
          <p:spPr>
            <a:xfrm>
              <a:off x="4350200" y="4216350"/>
              <a:ext cx="12600" cy="25175"/>
            </a:xfrm>
            <a:custGeom>
              <a:rect b="b" l="l" r="r" t="t"/>
              <a:pathLst>
                <a:path extrusionOk="0" h="1007" w="504">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508"/>
            <p:cNvSpPr/>
            <p:nvPr/>
          </p:nvSpPr>
          <p:spPr>
            <a:xfrm>
              <a:off x="4355925" y="4216350"/>
              <a:ext cx="6300" cy="6875"/>
            </a:xfrm>
            <a:custGeom>
              <a:rect b="b" l="l" r="r" t="t"/>
              <a:pathLst>
                <a:path extrusionOk="0" h="275" w="252">
                  <a:moveTo>
                    <a:pt x="252" y="274"/>
                  </a:moveTo>
                  <a:lnTo>
                    <a:pt x="0" y="0"/>
                  </a:lnTo>
                  <a:close/>
                </a:path>
              </a:pathLst>
            </a:custGeom>
            <a:solidFill>
              <a:srgbClr val="B83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508"/>
            <p:cNvSpPr/>
            <p:nvPr/>
          </p:nvSpPr>
          <p:spPr>
            <a:xfrm>
              <a:off x="4233575" y="4092850"/>
              <a:ext cx="94925" cy="100000"/>
            </a:xfrm>
            <a:custGeom>
              <a:rect b="b" l="l" r="r" t="t"/>
              <a:pathLst>
                <a:path extrusionOk="0" h="4000" w="3797">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508"/>
            <p:cNvSpPr/>
            <p:nvPr/>
          </p:nvSpPr>
          <p:spPr>
            <a:xfrm>
              <a:off x="4143250" y="4021725"/>
              <a:ext cx="112650" cy="88300"/>
            </a:xfrm>
            <a:custGeom>
              <a:rect b="b" l="l" r="r" t="t"/>
              <a:pathLst>
                <a:path extrusionOk="0" h="3532" w="4506">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508"/>
            <p:cNvSpPr/>
            <p:nvPr/>
          </p:nvSpPr>
          <p:spPr>
            <a:xfrm>
              <a:off x="4333050" y="4197475"/>
              <a:ext cx="17175" cy="18900"/>
            </a:xfrm>
            <a:custGeom>
              <a:rect b="b" l="l" r="r" t="t"/>
              <a:pathLst>
                <a:path extrusionOk="0" h="756" w="687">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508"/>
            <p:cNvSpPr/>
            <p:nvPr/>
          </p:nvSpPr>
          <p:spPr>
            <a:xfrm>
              <a:off x="4318750" y="4166600"/>
              <a:ext cx="12600" cy="18325"/>
            </a:xfrm>
            <a:custGeom>
              <a:rect b="b" l="l" r="r" t="t"/>
              <a:pathLst>
                <a:path extrusionOk="0" h="733" w="504">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508"/>
            <p:cNvSpPr/>
            <p:nvPr/>
          </p:nvSpPr>
          <p:spPr>
            <a:xfrm>
              <a:off x="4330200" y="4184900"/>
              <a:ext cx="7450" cy="12600"/>
            </a:xfrm>
            <a:custGeom>
              <a:rect b="b" l="l" r="r" t="t"/>
              <a:pathLst>
                <a:path extrusionOk="0" h="504" w="298">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508"/>
            <p:cNvSpPr/>
            <p:nvPr/>
          </p:nvSpPr>
          <p:spPr>
            <a:xfrm>
              <a:off x="4312475" y="4160325"/>
              <a:ext cx="6300" cy="6300"/>
            </a:xfrm>
            <a:custGeom>
              <a:rect b="b" l="l" r="r" t="t"/>
              <a:pathLst>
                <a:path extrusionOk="0" h="252" w="252">
                  <a:moveTo>
                    <a:pt x="252" y="252"/>
                  </a:moveTo>
                  <a:lnTo>
                    <a:pt x="0"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08"/>
            <p:cNvSpPr/>
            <p:nvPr/>
          </p:nvSpPr>
          <p:spPr>
            <a:xfrm>
              <a:off x="4123825" y="4017525"/>
              <a:ext cx="116075" cy="106800"/>
            </a:xfrm>
            <a:custGeom>
              <a:rect b="b" l="l" r="r" t="t"/>
              <a:pathLst>
                <a:path extrusionOk="0" h="4272" w="4643">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508"/>
            <p:cNvSpPr/>
            <p:nvPr/>
          </p:nvSpPr>
          <p:spPr>
            <a:xfrm>
              <a:off x="3798550" y="3865400"/>
              <a:ext cx="206950" cy="60700"/>
            </a:xfrm>
            <a:custGeom>
              <a:rect b="b" l="l" r="r" t="t"/>
              <a:pathLst>
                <a:path extrusionOk="0" h="2428" w="8278">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508"/>
            <p:cNvSpPr/>
            <p:nvPr/>
          </p:nvSpPr>
          <p:spPr>
            <a:xfrm>
              <a:off x="3620175" y="3875750"/>
              <a:ext cx="249275" cy="26775"/>
            </a:xfrm>
            <a:custGeom>
              <a:rect b="b" l="l" r="r" t="t"/>
              <a:pathLst>
                <a:path extrusionOk="0" h="1071" w="9971">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508"/>
            <p:cNvSpPr/>
            <p:nvPr/>
          </p:nvSpPr>
          <p:spPr>
            <a:xfrm>
              <a:off x="3757950" y="3865325"/>
              <a:ext cx="28050" cy="18900"/>
            </a:xfrm>
            <a:custGeom>
              <a:rect b="b" l="l" r="r" t="t"/>
              <a:pathLst>
                <a:path extrusionOk="0" h="756" w="1122">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508"/>
            <p:cNvSpPr/>
            <p:nvPr/>
          </p:nvSpPr>
          <p:spPr>
            <a:xfrm>
              <a:off x="3779675" y="3865325"/>
              <a:ext cx="6325" cy="6325"/>
            </a:xfrm>
            <a:custGeom>
              <a:rect b="b" l="l" r="r" t="t"/>
              <a:pathLst>
                <a:path extrusionOk="0" h="253" w="253">
                  <a:moveTo>
                    <a:pt x="252" y="252"/>
                  </a:moveTo>
                  <a:lnTo>
                    <a:pt x="1" y="1"/>
                  </a:ln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508"/>
            <p:cNvSpPr/>
            <p:nvPr/>
          </p:nvSpPr>
          <p:spPr>
            <a:xfrm>
              <a:off x="3779675" y="3877900"/>
              <a:ext cx="6325" cy="6325"/>
            </a:xfrm>
            <a:custGeom>
              <a:rect b="b" l="l" r="r" t="t"/>
              <a:pathLst>
                <a:path extrusionOk="0" h="253" w="253">
                  <a:moveTo>
                    <a:pt x="252" y="1"/>
                  </a:moveTo>
                  <a:lnTo>
                    <a:pt x="1" y="253"/>
                  </a:lnTo>
                  <a:lnTo>
                    <a:pt x="252" y="253"/>
                  </a:lnTo>
                  <a:cubicBezTo>
                    <a:pt x="252" y="161"/>
                    <a:pt x="252" y="92"/>
                    <a:pt x="252" y="1"/>
                  </a:cubicBezTo>
                  <a:close/>
                </a:path>
              </a:pathLst>
            </a:custGeom>
            <a:solidFill>
              <a:srgbClr val="EDA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508"/>
            <p:cNvSpPr/>
            <p:nvPr/>
          </p:nvSpPr>
          <p:spPr>
            <a:xfrm>
              <a:off x="3867150" y="3894225"/>
              <a:ext cx="169225" cy="66600"/>
            </a:xfrm>
            <a:custGeom>
              <a:rect b="b" l="l" r="r" t="t"/>
              <a:pathLst>
                <a:path extrusionOk="0" h="2664" w="6769">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508"/>
            <p:cNvSpPr/>
            <p:nvPr/>
          </p:nvSpPr>
          <p:spPr>
            <a:xfrm>
              <a:off x="4011200" y="3928800"/>
              <a:ext cx="39475" cy="24600"/>
            </a:xfrm>
            <a:custGeom>
              <a:rect b="b" l="l" r="r" t="t"/>
              <a:pathLst>
                <a:path extrusionOk="0" h="984" w="1579">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508"/>
            <p:cNvSpPr/>
            <p:nvPr/>
          </p:nvSpPr>
          <p:spPr>
            <a:xfrm>
              <a:off x="4230150" y="4116300"/>
              <a:ext cx="152075" cy="245925"/>
            </a:xfrm>
            <a:custGeom>
              <a:rect b="b" l="l" r="r" t="t"/>
              <a:pathLst>
                <a:path extrusionOk="0" h="9837" w="6083">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508"/>
            <p:cNvSpPr/>
            <p:nvPr/>
          </p:nvSpPr>
          <p:spPr>
            <a:xfrm>
              <a:off x="4381650" y="4365675"/>
              <a:ext cx="56050" cy="260725"/>
            </a:xfrm>
            <a:custGeom>
              <a:rect b="b" l="l" r="r" t="t"/>
              <a:pathLst>
                <a:path extrusionOk="0" h="10429" w="2242">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508"/>
            <p:cNvSpPr/>
            <p:nvPr/>
          </p:nvSpPr>
          <p:spPr>
            <a:xfrm>
              <a:off x="3409525" y="3890200"/>
              <a:ext cx="214100" cy="76800"/>
            </a:xfrm>
            <a:custGeom>
              <a:rect b="b" l="l" r="r" t="t"/>
              <a:pathLst>
                <a:path extrusionOk="0" h="3072" w="8564">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08"/>
            <p:cNvSpPr/>
            <p:nvPr/>
          </p:nvSpPr>
          <p:spPr>
            <a:xfrm>
              <a:off x="3815700" y="5281675"/>
              <a:ext cx="120650" cy="43325"/>
            </a:xfrm>
            <a:custGeom>
              <a:rect b="b" l="l" r="r" t="t"/>
              <a:pathLst>
                <a:path extrusionOk="0" h="1733" w="4826">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508"/>
            <p:cNvSpPr/>
            <p:nvPr/>
          </p:nvSpPr>
          <p:spPr>
            <a:xfrm>
              <a:off x="4322750" y="4816475"/>
              <a:ext cx="29200" cy="158500"/>
            </a:xfrm>
            <a:custGeom>
              <a:rect b="b" l="l" r="r" t="t"/>
              <a:pathLst>
                <a:path extrusionOk="0" h="6340" w="1168">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508"/>
            <p:cNvSpPr/>
            <p:nvPr/>
          </p:nvSpPr>
          <p:spPr>
            <a:xfrm>
              <a:off x="3078250" y="4855450"/>
              <a:ext cx="96050" cy="114950"/>
            </a:xfrm>
            <a:custGeom>
              <a:rect b="b" l="l" r="r" t="t"/>
              <a:pathLst>
                <a:path extrusionOk="0" h="4598" w="3842">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08"/>
            <p:cNvSpPr/>
            <p:nvPr/>
          </p:nvSpPr>
          <p:spPr>
            <a:xfrm>
              <a:off x="3239225" y="5055050"/>
              <a:ext cx="101425" cy="120575"/>
            </a:xfrm>
            <a:custGeom>
              <a:rect b="b" l="l" r="r" t="t"/>
              <a:pathLst>
                <a:path extrusionOk="0" h="4823" w="4057">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508"/>
            <p:cNvSpPr/>
            <p:nvPr/>
          </p:nvSpPr>
          <p:spPr>
            <a:xfrm>
              <a:off x="3169700" y="4967375"/>
              <a:ext cx="77775" cy="95625"/>
            </a:xfrm>
            <a:custGeom>
              <a:rect b="b" l="l" r="r" t="t"/>
              <a:pathLst>
                <a:path extrusionOk="0" h="3825" w="3111">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508"/>
            <p:cNvSpPr/>
            <p:nvPr/>
          </p:nvSpPr>
          <p:spPr>
            <a:xfrm>
              <a:off x="4367925" y="4623375"/>
              <a:ext cx="72050" cy="102425"/>
            </a:xfrm>
            <a:custGeom>
              <a:rect b="b" l="l" r="r" t="t"/>
              <a:pathLst>
                <a:path extrusionOk="0" h="4097" w="2882">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508"/>
            <p:cNvSpPr/>
            <p:nvPr/>
          </p:nvSpPr>
          <p:spPr>
            <a:xfrm>
              <a:off x="3327725" y="3959650"/>
              <a:ext cx="89550" cy="51450"/>
            </a:xfrm>
            <a:custGeom>
              <a:rect b="b" l="l" r="r" t="t"/>
              <a:pathLst>
                <a:path extrusionOk="0" h="2058" w="3582">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508"/>
            <p:cNvSpPr/>
            <p:nvPr/>
          </p:nvSpPr>
          <p:spPr>
            <a:xfrm>
              <a:off x="3551575" y="5265925"/>
              <a:ext cx="102350" cy="34975"/>
            </a:xfrm>
            <a:custGeom>
              <a:rect b="b" l="l" r="r" t="t"/>
              <a:pathLst>
                <a:path extrusionOk="0" h="1399" w="4094">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508"/>
            <p:cNvSpPr/>
            <p:nvPr/>
          </p:nvSpPr>
          <p:spPr>
            <a:xfrm>
              <a:off x="4321050" y="4757375"/>
              <a:ext cx="38900" cy="60375"/>
            </a:xfrm>
            <a:custGeom>
              <a:rect b="b" l="l" r="r" t="t"/>
              <a:pathLst>
                <a:path extrusionOk="0" h="2415" w="1556">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508"/>
            <p:cNvSpPr/>
            <p:nvPr/>
          </p:nvSpPr>
          <p:spPr>
            <a:xfrm>
              <a:off x="3361800" y="5193325"/>
              <a:ext cx="48600" cy="34950"/>
            </a:xfrm>
            <a:custGeom>
              <a:rect b="b" l="l" r="r" t="t"/>
              <a:pathLst>
                <a:path extrusionOk="0" h="1398" w="1944">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508"/>
            <p:cNvSpPr/>
            <p:nvPr/>
          </p:nvSpPr>
          <p:spPr>
            <a:xfrm>
              <a:off x="4020925" y="5224750"/>
              <a:ext cx="59475" cy="32050"/>
            </a:xfrm>
            <a:custGeom>
              <a:rect b="b" l="l" r="r" t="t"/>
              <a:pathLst>
                <a:path extrusionOk="0" h="1282" w="2379">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508"/>
            <p:cNvSpPr/>
            <p:nvPr/>
          </p:nvSpPr>
          <p:spPr>
            <a:xfrm>
              <a:off x="4337050" y="4717700"/>
              <a:ext cx="38325" cy="41175"/>
            </a:xfrm>
            <a:custGeom>
              <a:rect b="b" l="l" r="r" t="t"/>
              <a:pathLst>
                <a:path extrusionOk="0" h="1647" w="1533">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08"/>
            <p:cNvSpPr/>
            <p:nvPr/>
          </p:nvSpPr>
          <p:spPr>
            <a:xfrm>
              <a:off x="3880300" y="5274825"/>
              <a:ext cx="56050" cy="13525"/>
            </a:xfrm>
            <a:custGeom>
              <a:rect b="b" l="l" r="r" t="t"/>
              <a:pathLst>
                <a:path extrusionOk="0" h="541" w="2242">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08"/>
            <p:cNvSpPr/>
            <p:nvPr/>
          </p:nvSpPr>
          <p:spPr>
            <a:xfrm>
              <a:off x="4181550" y="4864600"/>
              <a:ext cx="29200" cy="25300"/>
            </a:xfrm>
            <a:custGeom>
              <a:rect b="b" l="l" r="r" t="t"/>
              <a:pathLst>
                <a:path extrusionOk="0" h="1012" w="1168">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08"/>
            <p:cNvSpPr/>
            <p:nvPr/>
          </p:nvSpPr>
          <p:spPr>
            <a:xfrm>
              <a:off x="3980325" y="5247950"/>
              <a:ext cx="43475" cy="21425"/>
            </a:xfrm>
            <a:custGeom>
              <a:rect b="b" l="l" r="r" t="t"/>
              <a:pathLst>
                <a:path extrusionOk="0" h="857" w="1739">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08"/>
            <p:cNvSpPr/>
            <p:nvPr/>
          </p:nvSpPr>
          <p:spPr>
            <a:xfrm>
              <a:off x="4124400" y="5181300"/>
              <a:ext cx="31450" cy="22900"/>
            </a:xfrm>
            <a:custGeom>
              <a:rect b="b" l="l" r="r" t="t"/>
              <a:pathLst>
                <a:path extrusionOk="0" h="916" w="1258">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508"/>
            <p:cNvSpPr/>
            <p:nvPr/>
          </p:nvSpPr>
          <p:spPr>
            <a:xfrm>
              <a:off x="3475550" y="5248775"/>
              <a:ext cx="47750" cy="15425"/>
            </a:xfrm>
            <a:custGeom>
              <a:rect b="b" l="l" r="r" t="t"/>
              <a:pathLst>
                <a:path extrusionOk="0" h="617" w="191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508"/>
            <p:cNvSpPr/>
            <p:nvPr/>
          </p:nvSpPr>
          <p:spPr>
            <a:xfrm>
              <a:off x="3516150" y="5257025"/>
              <a:ext cx="37750" cy="18075"/>
            </a:xfrm>
            <a:custGeom>
              <a:rect b="b" l="l" r="r" t="t"/>
              <a:pathLst>
                <a:path extrusionOk="0" h="723" w="151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508"/>
            <p:cNvSpPr/>
            <p:nvPr/>
          </p:nvSpPr>
          <p:spPr>
            <a:xfrm>
              <a:off x="3747675" y="5301350"/>
              <a:ext cx="44600" cy="5275"/>
            </a:xfrm>
            <a:custGeom>
              <a:rect b="b" l="l" r="r" t="t"/>
              <a:pathLst>
                <a:path extrusionOk="0" h="211" w="1784">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08"/>
            <p:cNvSpPr/>
            <p:nvPr/>
          </p:nvSpPr>
          <p:spPr>
            <a:xfrm>
              <a:off x="4319900" y="4809500"/>
              <a:ext cx="14325" cy="33400"/>
            </a:xfrm>
            <a:custGeom>
              <a:rect b="b" l="l" r="r" t="t"/>
              <a:pathLst>
                <a:path extrusionOk="0" h="1336" w="573">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508"/>
            <p:cNvSpPr/>
            <p:nvPr/>
          </p:nvSpPr>
          <p:spPr>
            <a:xfrm>
              <a:off x="3422375" y="5231625"/>
              <a:ext cx="30900" cy="12600"/>
            </a:xfrm>
            <a:custGeom>
              <a:rect b="b" l="l" r="r" t="t"/>
              <a:pathLst>
                <a:path extrusionOk="0" h="504" w="1236">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508"/>
            <p:cNvSpPr/>
            <p:nvPr/>
          </p:nvSpPr>
          <p:spPr>
            <a:xfrm>
              <a:off x="4325050" y="4956075"/>
              <a:ext cx="13750" cy="30900"/>
            </a:xfrm>
            <a:custGeom>
              <a:rect b="b" l="l" r="r" t="t"/>
              <a:pathLst>
                <a:path extrusionOk="0" h="1236" w="55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08"/>
            <p:cNvSpPr/>
            <p:nvPr/>
          </p:nvSpPr>
          <p:spPr>
            <a:xfrm>
              <a:off x="3547575" y="5262375"/>
              <a:ext cx="38900" cy="7000"/>
            </a:xfrm>
            <a:custGeom>
              <a:rect b="b" l="l" r="r" t="t"/>
              <a:pathLst>
                <a:path extrusionOk="0" h="280" w="1556">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508"/>
            <p:cNvSpPr/>
            <p:nvPr/>
          </p:nvSpPr>
          <p:spPr>
            <a:xfrm>
              <a:off x="3808250" y="5293350"/>
              <a:ext cx="26325" cy="13750"/>
            </a:xfrm>
            <a:custGeom>
              <a:rect b="b" l="l" r="r" t="t"/>
              <a:pathLst>
                <a:path extrusionOk="0" h="550" w="1053">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508"/>
            <p:cNvSpPr/>
            <p:nvPr/>
          </p:nvSpPr>
          <p:spPr>
            <a:xfrm>
              <a:off x="4337050" y="4743975"/>
              <a:ext cx="20600" cy="18325"/>
            </a:xfrm>
            <a:custGeom>
              <a:rect b="b" l="l" r="r" t="t"/>
              <a:pathLst>
                <a:path extrusionOk="0" h="733" w="824">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508"/>
            <p:cNvSpPr/>
            <p:nvPr/>
          </p:nvSpPr>
          <p:spPr>
            <a:xfrm>
              <a:off x="4359350" y="4624500"/>
              <a:ext cx="8600" cy="8025"/>
            </a:xfrm>
            <a:custGeom>
              <a:rect b="b" l="l" r="r" t="t"/>
              <a:pathLst>
                <a:path extrusionOk="0" h="321" w="344">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508"/>
            <p:cNvSpPr/>
            <p:nvPr/>
          </p:nvSpPr>
          <p:spPr>
            <a:xfrm>
              <a:off x="4325050" y="4785725"/>
              <a:ext cx="12025" cy="14300"/>
            </a:xfrm>
            <a:custGeom>
              <a:rect b="b" l="l" r="r" t="t"/>
              <a:pathLst>
                <a:path extrusionOk="0" h="572" w="481">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508"/>
            <p:cNvSpPr/>
            <p:nvPr/>
          </p:nvSpPr>
          <p:spPr>
            <a:xfrm>
              <a:off x="3322350" y="4003675"/>
              <a:ext cx="13175" cy="14325"/>
            </a:xfrm>
            <a:custGeom>
              <a:rect b="b" l="l" r="r" t="t"/>
              <a:pathLst>
                <a:path extrusionOk="0" h="573" w="527">
                  <a:moveTo>
                    <a:pt x="252" y="1"/>
                  </a:moveTo>
                  <a:lnTo>
                    <a:pt x="0" y="252"/>
                  </a:lnTo>
                  <a:cubicBezTo>
                    <a:pt x="23" y="367"/>
                    <a:pt x="46" y="458"/>
                    <a:pt x="46" y="572"/>
                  </a:cubicBezTo>
                  <a:lnTo>
                    <a:pt x="526" y="275"/>
                  </a:lnTo>
                  <a:lnTo>
                    <a:pt x="252" y="1"/>
                  </a:ln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508"/>
            <p:cNvSpPr/>
            <p:nvPr/>
          </p:nvSpPr>
          <p:spPr>
            <a:xfrm>
              <a:off x="4323900" y="4961800"/>
              <a:ext cx="9750" cy="19450"/>
            </a:xfrm>
            <a:custGeom>
              <a:rect b="b" l="l" r="r" t="t"/>
              <a:pathLst>
                <a:path extrusionOk="0" h="778" w="39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508"/>
            <p:cNvSpPr/>
            <p:nvPr/>
          </p:nvSpPr>
          <p:spPr>
            <a:xfrm>
              <a:off x="4373650" y="4360400"/>
              <a:ext cx="15450" cy="12600"/>
            </a:xfrm>
            <a:custGeom>
              <a:rect b="b" l="l" r="r" t="t"/>
              <a:pathLst>
                <a:path extrusionOk="0" h="504" w="618">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508"/>
            <p:cNvSpPr/>
            <p:nvPr/>
          </p:nvSpPr>
          <p:spPr>
            <a:xfrm>
              <a:off x="4156975" y="4288375"/>
              <a:ext cx="8025" cy="8475"/>
            </a:xfrm>
            <a:custGeom>
              <a:rect b="b" l="l" r="r" t="t"/>
              <a:pathLst>
                <a:path extrusionOk="0" h="339" w="321">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508"/>
            <p:cNvSpPr/>
            <p:nvPr/>
          </p:nvSpPr>
          <p:spPr>
            <a:xfrm>
              <a:off x="3078825" y="4307800"/>
              <a:ext cx="6300" cy="8600"/>
            </a:xfrm>
            <a:custGeom>
              <a:rect b="b" l="l" r="r" t="t"/>
              <a:pathLst>
                <a:path extrusionOk="0" h="344" w="252">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508"/>
            <p:cNvSpPr/>
            <p:nvPr/>
          </p:nvSpPr>
          <p:spPr>
            <a:xfrm>
              <a:off x="4077725" y="5157725"/>
              <a:ext cx="4950" cy="3600"/>
            </a:xfrm>
            <a:custGeom>
              <a:rect b="b" l="l" r="r" t="t"/>
              <a:pathLst>
                <a:path extrusionOk="0" h="144" w="198">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508"/>
            <p:cNvSpPr/>
            <p:nvPr/>
          </p:nvSpPr>
          <p:spPr>
            <a:xfrm>
              <a:off x="4318750" y="4799450"/>
              <a:ext cx="6325" cy="13150"/>
            </a:xfrm>
            <a:custGeom>
              <a:rect b="b" l="l" r="r" t="t"/>
              <a:pathLst>
                <a:path extrusionOk="0" h="526" w="253">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508"/>
            <p:cNvSpPr/>
            <p:nvPr/>
          </p:nvSpPr>
          <p:spPr>
            <a:xfrm>
              <a:off x="3736225" y="5306500"/>
              <a:ext cx="12025" cy="5225"/>
            </a:xfrm>
            <a:custGeom>
              <a:rect b="b" l="l" r="r" t="t"/>
              <a:pathLst>
                <a:path extrusionOk="0" h="209" w="481">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508"/>
            <p:cNvSpPr/>
            <p:nvPr/>
          </p:nvSpPr>
          <p:spPr>
            <a:xfrm>
              <a:off x="4205575" y="5131000"/>
              <a:ext cx="6300" cy="6325"/>
            </a:xfrm>
            <a:custGeom>
              <a:rect b="b" l="l" r="r" t="t"/>
              <a:pathLst>
                <a:path extrusionOk="0" h="253" w="252">
                  <a:moveTo>
                    <a:pt x="252" y="1"/>
                  </a:moveTo>
                  <a:lnTo>
                    <a:pt x="252" y="1"/>
                  </a:lnTo>
                  <a:cubicBezTo>
                    <a:pt x="115" y="24"/>
                    <a:pt x="23" y="115"/>
                    <a:pt x="0" y="252"/>
                  </a:cubicBezTo>
                  <a:lnTo>
                    <a:pt x="252" y="1"/>
                  </a:lnTo>
                  <a:close/>
                </a:path>
              </a:pathLst>
            </a:custGeom>
            <a:solidFill>
              <a:srgbClr val="CB50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508"/>
            <p:cNvSpPr/>
            <p:nvPr/>
          </p:nvSpPr>
          <p:spPr>
            <a:xfrm>
              <a:off x="4174125" y="5157300"/>
              <a:ext cx="6875" cy="5750"/>
            </a:xfrm>
            <a:custGeom>
              <a:rect b="b" l="l" r="r" t="t"/>
              <a:pathLst>
                <a:path extrusionOk="0" h="230" w="275">
                  <a:moveTo>
                    <a:pt x="275" y="1"/>
                  </a:moveTo>
                  <a:lnTo>
                    <a:pt x="275" y="1"/>
                  </a:lnTo>
                  <a:cubicBezTo>
                    <a:pt x="138" y="23"/>
                    <a:pt x="46" y="115"/>
                    <a:pt x="1" y="229"/>
                  </a:cubicBezTo>
                  <a:lnTo>
                    <a:pt x="275"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508"/>
            <p:cNvSpPr/>
            <p:nvPr/>
          </p:nvSpPr>
          <p:spPr>
            <a:xfrm>
              <a:off x="4167275" y="5162450"/>
              <a:ext cx="6875" cy="6300"/>
            </a:xfrm>
            <a:custGeom>
              <a:rect b="b" l="l" r="r" t="t"/>
              <a:pathLst>
                <a:path extrusionOk="0" h="252" w="275">
                  <a:moveTo>
                    <a:pt x="275" y="0"/>
                  </a:moveTo>
                  <a:lnTo>
                    <a:pt x="0" y="252"/>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508"/>
            <p:cNvSpPr/>
            <p:nvPr/>
          </p:nvSpPr>
          <p:spPr>
            <a:xfrm>
              <a:off x="3372075" y="5195525"/>
              <a:ext cx="6325" cy="4675"/>
            </a:xfrm>
            <a:custGeom>
              <a:rect b="b" l="l" r="r" t="t"/>
              <a:pathLst>
                <a:path extrusionOk="0" h="187" w="253">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508"/>
            <p:cNvSpPr/>
            <p:nvPr/>
          </p:nvSpPr>
          <p:spPr>
            <a:xfrm>
              <a:off x="4015200" y="5244425"/>
              <a:ext cx="9175" cy="6075"/>
            </a:xfrm>
            <a:custGeom>
              <a:rect b="b" l="l" r="r" t="t"/>
              <a:pathLst>
                <a:path extrusionOk="0" h="243" w="367">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508"/>
            <p:cNvSpPr/>
            <p:nvPr/>
          </p:nvSpPr>
          <p:spPr>
            <a:xfrm>
              <a:off x="3931175" y="5258475"/>
              <a:ext cx="3450" cy="3475"/>
            </a:xfrm>
            <a:custGeom>
              <a:rect b="b" l="l" r="r" t="t"/>
              <a:pathLst>
                <a:path extrusionOk="0" h="139" w="138">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508"/>
            <p:cNvSpPr/>
            <p:nvPr/>
          </p:nvSpPr>
          <p:spPr>
            <a:xfrm>
              <a:off x="3635625" y="5288225"/>
              <a:ext cx="8025" cy="5150"/>
            </a:xfrm>
            <a:custGeom>
              <a:rect b="b" l="l" r="r" t="t"/>
              <a:pathLst>
                <a:path extrusionOk="0" h="206" w="321">
                  <a:moveTo>
                    <a:pt x="0" y="0"/>
                  </a:moveTo>
                  <a:cubicBezTo>
                    <a:pt x="46" y="114"/>
                    <a:pt x="183" y="206"/>
                    <a:pt x="320" y="206"/>
                  </a:cubicBezTo>
                  <a:lnTo>
                    <a:pt x="0" y="0"/>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508"/>
            <p:cNvSpPr/>
            <p:nvPr/>
          </p:nvSpPr>
          <p:spPr>
            <a:xfrm>
              <a:off x="3171425" y="4961225"/>
              <a:ext cx="6875" cy="6875"/>
            </a:xfrm>
            <a:custGeom>
              <a:rect b="b" l="l" r="r" t="t"/>
              <a:pathLst>
                <a:path extrusionOk="0" h="275" w="275">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508"/>
            <p:cNvSpPr/>
            <p:nvPr/>
          </p:nvSpPr>
          <p:spPr>
            <a:xfrm>
              <a:off x="3178275" y="4968075"/>
              <a:ext cx="5750" cy="6900"/>
            </a:xfrm>
            <a:custGeom>
              <a:rect b="b" l="l" r="r" t="t"/>
              <a:pathLst>
                <a:path extrusionOk="0" h="276" w="230">
                  <a:moveTo>
                    <a:pt x="1" y="1"/>
                  </a:moveTo>
                  <a:lnTo>
                    <a:pt x="230" y="275"/>
                  </a:lnTo>
                  <a:cubicBezTo>
                    <a:pt x="207" y="138"/>
                    <a:pt x="115" y="4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508"/>
            <p:cNvSpPr/>
            <p:nvPr/>
          </p:nvSpPr>
          <p:spPr>
            <a:xfrm>
              <a:off x="3146850" y="4160075"/>
              <a:ext cx="12600" cy="6625"/>
            </a:xfrm>
            <a:custGeom>
              <a:rect b="b" l="l" r="r" t="t"/>
              <a:pathLst>
                <a:path extrusionOk="0" h="265" w="504">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508"/>
            <p:cNvSpPr/>
            <p:nvPr/>
          </p:nvSpPr>
          <p:spPr>
            <a:xfrm>
              <a:off x="3503550" y="3903075"/>
              <a:ext cx="50350" cy="12025"/>
            </a:xfrm>
            <a:custGeom>
              <a:rect b="b" l="l" r="r" t="t"/>
              <a:pathLst>
                <a:path extrusionOk="0" h="481" w="2014">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508"/>
            <p:cNvSpPr/>
            <p:nvPr/>
          </p:nvSpPr>
          <p:spPr>
            <a:xfrm>
              <a:off x="4180975" y="5168725"/>
              <a:ext cx="6325" cy="6325"/>
            </a:xfrm>
            <a:custGeom>
              <a:rect b="b" l="l" r="r" t="t"/>
              <a:pathLst>
                <a:path extrusionOk="0" h="253" w="253">
                  <a:moveTo>
                    <a:pt x="1" y="252"/>
                  </a:moveTo>
                  <a:lnTo>
                    <a:pt x="252" y="1"/>
                  </a:lnTo>
                  <a:close/>
                </a:path>
              </a:pathLst>
            </a:custGeom>
            <a:solidFill>
              <a:srgbClr val="BB47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508"/>
            <p:cNvSpPr/>
            <p:nvPr/>
          </p:nvSpPr>
          <p:spPr>
            <a:xfrm>
              <a:off x="4343350" y="4971075"/>
              <a:ext cx="18875" cy="18900"/>
            </a:xfrm>
            <a:custGeom>
              <a:rect b="b" l="l" r="r" t="t"/>
              <a:pathLst>
                <a:path extrusionOk="0" h="756" w="755">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508"/>
            <p:cNvSpPr/>
            <p:nvPr/>
          </p:nvSpPr>
          <p:spPr>
            <a:xfrm>
              <a:off x="4382225" y="4649350"/>
              <a:ext cx="80625" cy="155050"/>
            </a:xfrm>
            <a:custGeom>
              <a:rect b="b" l="l" r="r" t="t"/>
              <a:pathLst>
                <a:path extrusionOk="0" h="6202" w="3225">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508"/>
            <p:cNvSpPr/>
            <p:nvPr/>
          </p:nvSpPr>
          <p:spPr>
            <a:xfrm>
              <a:off x="4377075" y="4317075"/>
              <a:ext cx="74325" cy="206275"/>
            </a:xfrm>
            <a:custGeom>
              <a:rect b="b" l="l" r="r" t="t"/>
              <a:pathLst>
                <a:path extrusionOk="0" h="8251" w="2973">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08"/>
            <p:cNvSpPr/>
            <p:nvPr/>
          </p:nvSpPr>
          <p:spPr>
            <a:xfrm>
              <a:off x="4359350" y="4764325"/>
              <a:ext cx="45175" cy="94725"/>
            </a:xfrm>
            <a:custGeom>
              <a:rect b="b" l="l" r="r" t="t"/>
              <a:pathLst>
                <a:path extrusionOk="0" h="3789" w="1807">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508"/>
            <p:cNvSpPr/>
            <p:nvPr/>
          </p:nvSpPr>
          <p:spPr>
            <a:xfrm>
              <a:off x="4335325" y="4792575"/>
              <a:ext cx="17750" cy="113225"/>
            </a:xfrm>
            <a:custGeom>
              <a:rect b="b" l="l" r="r" t="t"/>
              <a:pathLst>
                <a:path extrusionOk="0" h="4529" w="71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508"/>
            <p:cNvSpPr/>
            <p:nvPr/>
          </p:nvSpPr>
          <p:spPr>
            <a:xfrm>
              <a:off x="4342775" y="4911475"/>
              <a:ext cx="24600" cy="63500"/>
            </a:xfrm>
            <a:custGeom>
              <a:rect b="b" l="l" r="r" t="t"/>
              <a:pathLst>
                <a:path extrusionOk="0" h="2540" w="984">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508"/>
            <p:cNvSpPr/>
            <p:nvPr/>
          </p:nvSpPr>
          <p:spPr>
            <a:xfrm>
              <a:off x="4355350" y="4717700"/>
              <a:ext cx="40025" cy="56600"/>
            </a:xfrm>
            <a:custGeom>
              <a:rect b="b" l="l" r="r" t="t"/>
              <a:pathLst>
                <a:path extrusionOk="0" h="2264" w="1601">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508"/>
            <p:cNvSpPr/>
            <p:nvPr/>
          </p:nvSpPr>
          <p:spPr>
            <a:xfrm>
              <a:off x="4430800" y="4605075"/>
              <a:ext cx="7450" cy="12600"/>
            </a:xfrm>
            <a:custGeom>
              <a:rect b="b" l="l" r="r" t="t"/>
              <a:pathLst>
                <a:path extrusionOk="0" h="504" w="298">
                  <a:moveTo>
                    <a:pt x="24" y="0"/>
                  </a:moveTo>
                  <a:cubicBezTo>
                    <a:pt x="1" y="206"/>
                    <a:pt x="92" y="389"/>
                    <a:pt x="275" y="503"/>
                  </a:cubicBezTo>
                  <a:cubicBezTo>
                    <a:pt x="298" y="298"/>
                    <a:pt x="206" y="92"/>
                    <a:pt x="24" y="0"/>
                  </a:cubicBez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508"/>
            <p:cNvSpPr/>
            <p:nvPr/>
          </p:nvSpPr>
          <p:spPr>
            <a:xfrm>
              <a:off x="3779675" y="5313175"/>
              <a:ext cx="18900" cy="5800"/>
            </a:xfrm>
            <a:custGeom>
              <a:rect b="b" l="l" r="r" t="t"/>
              <a:pathLst>
                <a:path extrusionOk="0" h="232" w="756">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508"/>
            <p:cNvSpPr/>
            <p:nvPr/>
          </p:nvSpPr>
          <p:spPr>
            <a:xfrm>
              <a:off x="3798550" y="5306800"/>
              <a:ext cx="13175" cy="6600"/>
            </a:xfrm>
            <a:custGeom>
              <a:rect b="b" l="l" r="r" t="t"/>
              <a:pathLst>
                <a:path extrusionOk="0" h="264" w="527">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508"/>
            <p:cNvSpPr/>
            <p:nvPr/>
          </p:nvSpPr>
          <p:spPr>
            <a:xfrm>
              <a:off x="3685350" y="5313375"/>
              <a:ext cx="11450" cy="18300"/>
            </a:xfrm>
            <a:custGeom>
              <a:rect b="b" l="l" r="r" t="t"/>
              <a:pathLst>
                <a:path extrusionOk="0" h="732" w="458">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508"/>
            <p:cNvSpPr/>
            <p:nvPr/>
          </p:nvSpPr>
          <p:spPr>
            <a:xfrm>
              <a:off x="3735650" y="5319650"/>
              <a:ext cx="12600" cy="4525"/>
            </a:xfrm>
            <a:custGeom>
              <a:rect b="b" l="l" r="r" t="t"/>
              <a:pathLst>
                <a:path extrusionOk="0" h="181" w="504">
                  <a:moveTo>
                    <a:pt x="1" y="1"/>
                  </a:moveTo>
                  <a:cubicBezTo>
                    <a:pt x="79" y="123"/>
                    <a:pt x="163" y="181"/>
                    <a:pt x="246" y="181"/>
                  </a:cubicBezTo>
                  <a:cubicBezTo>
                    <a:pt x="334" y="181"/>
                    <a:pt x="422" y="118"/>
                    <a:pt x="504"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508"/>
            <p:cNvSpPr/>
            <p:nvPr/>
          </p:nvSpPr>
          <p:spPr>
            <a:xfrm>
              <a:off x="3754525" y="5319650"/>
              <a:ext cx="6300" cy="2600"/>
            </a:xfrm>
            <a:custGeom>
              <a:rect b="b" l="l" r="r" t="t"/>
              <a:pathLst>
                <a:path extrusionOk="0" h="104" w="252">
                  <a:moveTo>
                    <a:pt x="0" y="1"/>
                  </a:moveTo>
                  <a:cubicBezTo>
                    <a:pt x="46" y="69"/>
                    <a:pt x="92" y="104"/>
                    <a:pt x="135" y="104"/>
                  </a:cubicBezTo>
                  <a:cubicBezTo>
                    <a:pt x="178" y="104"/>
                    <a:pt x="218" y="69"/>
                    <a:pt x="252" y="1"/>
                  </a:cubicBezTo>
                  <a:close/>
                </a:path>
              </a:pathLst>
            </a:custGeom>
            <a:solidFill>
              <a:srgbClr val="B03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508"/>
            <p:cNvSpPr/>
            <p:nvPr/>
          </p:nvSpPr>
          <p:spPr>
            <a:xfrm>
              <a:off x="3108550" y="4912050"/>
              <a:ext cx="57175" cy="56650"/>
            </a:xfrm>
            <a:custGeom>
              <a:rect b="b" l="l" r="r" t="t"/>
              <a:pathLst>
                <a:path extrusionOk="0" h="2266" w="2287">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508"/>
            <p:cNvSpPr/>
            <p:nvPr/>
          </p:nvSpPr>
          <p:spPr>
            <a:xfrm>
              <a:off x="3170850" y="4980650"/>
              <a:ext cx="13175" cy="13175"/>
            </a:xfrm>
            <a:custGeom>
              <a:rect b="b" l="l" r="r" t="t"/>
              <a:pathLst>
                <a:path extrusionOk="0" h="527" w="527">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508"/>
            <p:cNvSpPr/>
            <p:nvPr/>
          </p:nvSpPr>
          <p:spPr>
            <a:xfrm>
              <a:off x="3165700" y="4968075"/>
              <a:ext cx="6325" cy="6325"/>
            </a:xfrm>
            <a:custGeom>
              <a:rect b="b" l="l" r="r" t="t"/>
              <a:pathLst>
                <a:path extrusionOk="0" h="253" w="253">
                  <a:moveTo>
                    <a:pt x="252" y="1"/>
                  </a:moveTo>
                  <a:lnTo>
                    <a:pt x="1" y="24"/>
                  </a:lnTo>
                  <a:lnTo>
                    <a:pt x="252" y="252"/>
                  </a:lnTo>
                  <a:lnTo>
                    <a:pt x="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508"/>
            <p:cNvSpPr/>
            <p:nvPr/>
          </p:nvSpPr>
          <p:spPr>
            <a:xfrm>
              <a:off x="3321775" y="5169300"/>
              <a:ext cx="6875" cy="5750"/>
            </a:xfrm>
            <a:custGeom>
              <a:rect b="b" l="l" r="r" t="t"/>
              <a:pathLst>
                <a:path extrusionOk="0" h="230" w="275">
                  <a:moveTo>
                    <a:pt x="0" y="1"/>
                  </a:moveTo>
                  <a:lnTo>
                    <a:pt x="275" y="229"/>
                  </a:lnTo>
                  <a:close/>
                </a:path>
              </a:pathLst>
            </a:custGeom>
            <a:solidFill>
              <a:srgbClr val="C950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508"/>
            <p:cNvSpPr/>
            <p:nvPr/>
          </p:nvSpPr>
          <p:spPr>
            <a:xfrm>
              <a:off x="3065675" y="4830300"/>
              <a:ext cx="5725" cy="6325"/>
            </a:xfrm>
            <a:custGeom>
              <a:rect b="b" l="l" r="r" t="t"/>
              <a:pathLst>
                <a:path extrusionOk="0" h="253" w="229">
                  <a:moveTo>
                    <a:pt x="229" y="252"/>
                  </a:moveTo>
                  <a:cubicBezTo>
                    <a:pt x="137" y="184"/>
                    <a:pt x="69" y="92"/>
                    <a:pt x="0" y="1"/>
                  </a:cubicBezTo>
                  <a:cubicBezTo>
                    <a:pt x="69" y="92"/>
                    <a:pt x="137" y="184"/>
                    <a:pt x="229" y="2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508"/>
            <p:cNvSpPr/>
            <p:nvPr/>
          </p:nvSpPr>
          <p:spPr>
            <a:xfrm>
              <a:off x="3616175" y="5288225"/>
              <a:ext cx="6900" cy="6300"/>
            </a:xfrm>
            <a:custGeom>
              <a:rect b="b" l="l" r="r" t="t"/>
              <a:pathLst>
                <a:path extrusionOk="0" h="252" w="276">
                  <a:moveTo>
                    <a:pt x="1" y="0"/>
                  </a:moveTo>
                  <a:lnTo>
                    <a:pt x="275" y="252"/>
                  </a:lnTo>
                  <a:cubicBezTo>
                    <a:pt x="229" y="114"/>
                    <a:pt x="138" y="23"/>
                    <a:pt x="1" y="0"/>
                  </a:cubicBez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508"/>
            <p:cNvSpPr/>
            <p:nvPr/>
          </p:nvSpPr>
          <p:spPr>
            <a:xfrm>
              <a:off x="3623050" y="5294500"/>
              <a:ext cx="6300" cy="5750"/>
            </a:xfrm>
            <a:custGeom>
              <a:rect b="b" l="l" r="r" t="t"/>
              <a:pathLst>
                <a:path extrusionOk="0" h="230" w="252">
                  <a:moveTo>
                    <a:pt x="0" y="1"/>
                  </a:moveTo>
                  <a:lnTo>
                    <a:pt x="252" y="229"/>
                  </a:lnTo>
                  <a:close/>
                </a:path>
              </a:pathLst>
            </a:custGeom>
            <a:solidFill>
              <a:srgbClr val="C0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508"/>
            <p:cNvSpPr/>
            <p:nvPr/>
          </p:nvSpPr>
          <p:spPr>
            <a:xfrm>
              <a:off x="3422375" y="5237825"/>
              <a:ext cx="12600" cy="6125"/>
            </a:xfrm>
            <a:custGeom>
              <a:rect b="b" l="l" r="r" t="t"/>
              <a:pathLst>
                <a:path extrusionOk="0" h="245" w="504">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08"/>
            <p:cNvSpPr/>
            <p:nvPr/>
          </p:nvSpPr>
          <p:spPr>
            <a:xfrm>
              <a:off x="4316475" y="4210050"/>
              <a:ext cx="26900" cy="33950"/>
            </a:xfrm>
            <a:custGeom>
              <a:rect b="b" l="l" r="r" t="t"/>
              <a:pathLst>
                <a:path extrusionOk="0" h="1358" w="1076">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508"/>
            <p:cNvSpPr/>
            <p:nvPr/>
          </p:nvSpPr>
          <p:spPr>
            <a:xfrm>
              <a:off x="4299325" y="4185475"/>
              <a:ext cx="19450" cy="24600"/>
            </a:xfrm>
            <a:custGeom>
              <a:rect b="b" l="l" r="r" t="t"/>
              <a:pathLst>
                <a:path extrusionOk="0" h="984" w="778">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508"/>
            <p:cNvSpPr/>
            <p:nvPr/>
          </p:nvSpPr>
          <p:spPr>
            <a:xfrm>
              <a:off x="4237000" y="4109875"/>
              <a:ext cx="13125" cy="12800"/>
            </a:xfrm>
            <a:custGeom>
              <a:rect b="b" l="l" r="r" t="t"/>
              <a:pathLst>
                <a:path extrusionOk="0" h="512" w="525">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508"/>
            <p:cNvSpPr/>
            <p:nvPr/>
          </p:nvSpPr>
          <p:spPr>
            <a:xfrm>
              <a:off x="4249600" y="4122600"/>
              <a:ext cx="6300" cy="6300"/>
            </a:xfrm>
            <a:custGeom>
              <a:rect b="b" l="l" r="r" t="t"/>
              <a:pathLst>
                <a:path extrusionOk="0" h="252" w="252">
                  <a:moveTo>
                    <a:pt x="0" y="0"/>
                  </a:moveTo>
                  <a:cubicBezTo>
                    <a:pt x="69" y="91"/>
                    <a:pt x="160" y="183"/>
                    <a:pt x="251" y="251"/>
                  </a:cubicBezTo>
                  <a:cubicBezTo>
                    <a:pt x="160" y="160"/>
                    <a:pt x="69" y="91"/>
                    <a:pt x="0" y="0"/>
                  </a:cubicBezTo>
                  <a:close/>
                </a:path>
              </a:pathLst>
            </a:custGeom>
            <a:solidFill>
              <a:srgbClr val="CA4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508"/>
            <p:cNvSpPr/>
            <p:nvPr/>
          </p:nvSpPr>
          <p:spPr>
            <a:xfrm>
              <a:off x="4294175" y="4179175"/>
              <a:ext cx="5750" cy="6325"/>
            </a:xfrm>
            <a:custGeom>
              <a:rect b="b" l="l" r="r" t="t"/>
              <a:pathLst>
                <a:path extrusionOk="0" h="253" w="230">
                  <a:moveTo>
                    <a:pt x="229" y="252"/>
                  </a:moveTo>
                  <a:lnTo>
                    <a:pt x="1" y="1"/>
                  </a:lnTo>
                  <a:close/>
                </a:path>
              </a:pathLst>
            </a:custGeom>
            <a:solidFill>
              <a:srgbClr val="C84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508"/>
            <p:cNvSpPr/>
            <p:nvPr/>
          </p:nvSpPr>
          <p:spPr>
            <a:xfrm>
              <a:off x="3848850" y="3890800"/>
              <a:ext cx="12600" cy="6100"/>
            </a:xfrm>
            <a:custGeom>
              <a:rect b="b" l="l" r="r" t="t"/>
              <a:pathLst>
                <a:path extrusionOk="0" h="244" w="504">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508"/>
            <p:cNvSpPr/>
            <p:nvPr/>
          </p:nvSpPr>
          <p:spPr>
            <a:xfrm>
              <a:off x="4011200" y="3934500"/>
              <a:ext cx="6325" cy="6325"/>
            </a:xfrm>
            <a:custGeom>
              <a:rect b="b" l="l" r="r" t="t"/>
              <a:pathLst>
                <a:path extrusionOk="0" h="253" w="253">
                  <a:moveTo>
                    <a:pt x="1" y="1"/>
                  </a:moveTo>
                  <a:lnTo>
                    <a:pt x="252" y="252"/>
                  </a:lnTo>
                  <a:close/>
                </a:path>
              </a:pathLst>
            </a:custGeom>
            <a:solidFill>
              <a:srgbClr val="ECA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508"/>
            <p:cNvSpPr/>
            <p:nvPr/>
          </p:nvSpPr>
          <p:spPr>
            <a:xfrm>
              <a:off x="4382225" y="4366675"/>
              <a:ext cx="5150" cy="5175"/>
            </a:xfrm>
            <a:custGeom>
              <a:rect b="b" l="l" r="r" t="t"/>
              <a:pathLst>
                <a:path extrusionOk="0" h="207" w="206">
                  <a:moveTo>
                    <a:pt x="0" y="207"/>
                  </a:moveTo>
                  <a:lnTo>
                    <a:pt x="2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508"/>
            <p:cNvSpPr/>
            <p:nvPr/>
          </p:nvSpPr>
          <p:spPr>
            <a:xfrm>
              <a:off x="3857425" y="5293450"/>
              <a:ext cx="49175" cy="18900"/>
            </a:xfrm>
            <a:custGeom>
              <a:rect b="b" l="l" r="r" t="t"/>
              <a:pathLst>
                <a:path extrusionOk="0" h="756" w="1967">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508"/>
            <p:cNvSpPr/>
            <p:nvPr/>
          </p:nvSpPr>
          <p:spPr>
            <a:xfrm>
              <a:off x="4399925" y="4693100"/>
              <a:ext cx="12600" cy="20625"/>
            </a:xfrm>
            <a:custGeom>
              <a:rect b="b" l="l" r="r" t="t"/>
              <a:pathLst>
                <a:path extrusionOk="0" h="825" w="504">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508"/>
            <p:cNvSpPr/>
            <p:nvPr/>
          </p:nvSpPr>
          <p:spPr>
            <a:xfrm>
              <a:off x="4425650" y="4661100"/>
              <a:ext cx="5750" cy="6300"/>
            </a:xfrm>
            <a:custGeom>
              <a:rect b="b" l="l" r="r" t="t"/>
              <a:pathLst>
                <a:path extrusionOk="0" h="252" w="230">
                  <a:moveTo>
                    <a:pt x="230" y="0"/>
                  </a:moveTo>
                  <a:lnTo>
                    <a:pt x="1" y="252"/>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508"/>
            <p:cNvSpPr/>
            <p:nvPr/>
          </p:nvSpPr>
          <p:spPr>
            <a:xfrm>
              <a:off x="4412500" y="4686250"/>
              <a:ext cx="6325" cy="6300"/>
            </a:xfrm>
            <a:custGeom>
              <a:rect b="b" l="l" r="r" t="t"/>
              <a:pathLst>
                <a:path extrusionOk="0" h="252" w="253">
                  <a:moveTo>
                    <a:pt x="252" y="0"/>
                  </a:moveTo>
                  <a:lnTo>
                    <a:pt x="1" y="252"/>
                  </a:ln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508"/>
            <p:cNvSpPr/>
            <p:nvPr/>
          </p:nvSpPr>
          <p:spPr>
            <a:xfrm>
              <a:off x="4393650" y="4711400"/>
              <a:ext cx="7650" cy="6700"/>
            </a:xfrm>
            <a:custGeom>
              <a:rect b="b" l="l" r="r" t="t"/>
              <a:pathLst>
                <a:path extrusionOk="0" h="268" w="306">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508"/>
            <p:cNvSpPr/>
            <p:nvPr/>
          </p:nvSpPr>
          <p:spPr>
            <a:xfrm>
              <a:off x="4369625" y="4724550"/>
              <a:ext cx="5750" cy="6325"/>
            </a:xfrm>
            <a:custGeom>
              <a:rect b="b" l="l" r="r" t="t"/>
              <a:pathLst>
                <a:path extrusionOk="0" h="253" w="230">
                  <a:moveTo>
                    <a:pt x="230" y="0"/>
                  </a:moveTo>
                  <a:lnTo>
                    <a:pt x="230" y="0"/>
                  </a:lnTo>
                  <a:cubicBezTo>
                    <a:pt x="92" y="23"/>
                    <a:pt x="1" y="138"/>
                    <a:pt x="1" y="252"/>
                  </a:cubicBezTo>
                  <a:lnTo>
                    <a:pt x="230" y="0"/>
                  </a:lnTo>
                  <a:close/>
                </a:path>
              </a:pathLst>
            </a:custGeom>
            <a:solidFill>
              <a:srgbClr val="BF50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508"/>
            <p:cNvSpPr/>
            <p:nvPr/>
          </p:nvSpPr>
          <p:spPr>
            <a:xfrm>
              <a:off x="4374775" y="4711975"/>
              <a:ext cx="32050" cy="56050"/>
            </a:xfrm>
            <a:custGeom>
              <a:rect b="b" l="l" r="r" t="t"/>
              <a:pathLst>
                <a:path extrusionOk="0" h="2242" w="1282">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508"/>
            <p:cNvSpPr/>
            <p:nvPr/>
          </p:nvSpPr>
          <p:spPr>
            <a:xfrm>
              <a:off x="4415375" y="4722675"/>
              <a:ext cx="16025" cy="13900"/>
            </a:xfrm>
            <a:custGeom>
              <a:rect b="b" l="l" r="r" t="t"/>
              <a:pathLst>
                <a:path extrusionOk="0" h="556" w="641">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508"/>
            <p:cNvSpPr/>
            <p:nvPr/>
          </p:nvSpPr>
          <p:spPr>
            <a:xfrm>
              <a:off x="4386775" y="4768000"/>
              <a:ext cx="13750" cy="18875"/>
            </a:xfrm>
            <a:custGeom>
              <a:rect b="b" l="l" r="r" t="t"/>
              <a:pathLst>
                <a:path extrusionOk="0" h="755" w="550">
                  <a:moveTo>
                    <a:pt x="24" y="0"/>
                  </a:moveTo>
                  <a:cubicBezTo>
                    <a:pt x="1" y="320"/>
                    <a:pt x="207" y="641"/>
                    <a:pt x="527" y="755"/>
                  </a:cubicBezTo>
                  <a:cubicBezTo>
                    <a:pt x="550" y="412"/>
                    <a:pt x="344" y="115"/>
                    <a:pt x="24"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508"/>
            <p:cNvSpPr/>
            <p:nvPr/>
          </p:nvSpPr>
          <p:spPr>
            <a:xfrm>
              <a:off x="4423375" y="4742850"/>
              <a:ext cx="8025" cy="5050"/>
            </a:xfrm>
            <a:custGeom>
              <a:rect b="b" l="l" r="r" t="t"/>
              <a:pathLst>
                <a:path extrusionOk="0" h="202" w="321">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508"/>
            <p:cNvSpPr/>
            <p:nvPr/>
          </p:nvSpPr>
          <p:spPr>
            <a:xfrm>
              <a:off x="4431375" y="4736550"/>
              <a:ext cx="6325" cy="6325"/>
            </a:xfrm>
            <a:custGeom>
              <a:rect b="b" l="l" r="r" t="t"/>
              <a:pathLst>
                <a:path extrusionOk="0" h="253" w="253">
                  <a:moveTo>
                    <a:pt x="1" y="1"/>
                  </a:moveTo>
                  <a:lnTo>
                    <a:pt x="1" y="252"/>
                  </a:lnTo>
                  <a:lnTo>
                    <a:pt x="252" y="252"/>
                  </a:lnTo>
                  <a:lnTo>
                    <a:pt x="1" y="1"/>
                  </a:lnTo>
                  <a:close/>
                </a:path>
              </a:pathLst>
            </a:custGeom>
            <a:solidFill>
              <a:srgbClr val="E07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3" name="Google Shape;6493;p508"/>
          <p:cNvSpPr txBox="1"/>
          <p:nvPr>
            <p:ph type="title"/>
          </p:nvPr>
        </p:nvSpPr>
        <p:spPr>
          <a:xfrm>
            <a:off x="5980175" y="813950"/>
            <a:ext cx="2450700" cy="252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OUR FEATURES</a:t>
            </a:r>
            <a:endParaRPr/>
          </a:p>
          <a:p>
            <a:pPr indent="0" lvl="0" marL="0" rtl="0" algn="r">
              <a:spcBef>
                <a:spcPts val="0"/>
              </a:spcBef>
              <a:spcAft>
                <a:spcPts val="0"/>
              </a:spcAft>
              <a:buNone/>
            </a:pPr>
            <a:r>
              <a:rPr lang="en"/>
              <a:t>- </a:t>
            </a:r>
            <a:r>
              <a:rPr lang="en" sz="2200"/>
              <a:t>PRESERVATIVES AND TARGET</a:t>
            </a:r>
            <a:r>
              <a:rPr lang="en"/>
              <a:t> </a:t>
            </a:r>
            <a:endParaRPr/>
          </a:p>
        </p:txBody>
      </p:sp>
      <p:sp>
        <p:nvSpPr>
          <p:cNvPr id="6494" name="Google Shape;6494;p508"/>
          <p:cNvSpPr txBox="1"/>
          <p:nvPr>
            <p:ph idx="4294967295" type="title"/>
          </p:nvPr>
        </p:nvSpPr>
        <p:spPr>
          <a:xfrm>
            <a:off x="203479" y="1001388"/>
            <a:ext cx="8067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9</a:t>
            </a:r>
            <a:endParaRPr sz="1800"/>
          </a:p>
        </p:txBody>
      </p:sp>
      <p:sp>
        <p:nvSpPr>
          <p:cNvPr id="6495" name="Google Shape;6495;p508"/>
          <p:cNvSpPr txBox="1"/>
          <p:nvPr>
            <p:ph idx="4294967295" type="title"/>
          </p:nvPr>
        </p:nvSpPr>
        <p:spPr>
          <a:xfrm>
            <a:off x="3243004" y="1001388"/>
            <a:ext cx="8067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10</a:t>
            </a:r>
            <a:endParaRPr sz="1800"/>
          </a:p>
        </p:txBody>
      </p:sp>
      <p:sp>
        <p:nvSpPr>
          <p:cNvPr id="6496" name="Google Shape;6496;p508"/>
          <p:cNvSpPr txBox="1"/>
          <p:nvPr>
            <p:ph idx="4294967295" type="title"/>
          </p:nvPr>
        </p:nvSpPr>
        <p:spPr>
          <a:xfrm>
            <a:off x="203492" y="2957438"/>
            <a:ext cx="8067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11</a:t>
            </a:r>
            <a:endParaRPr sz="1800"/>
          </a:p>
        </p:txBody>
      </p:sp>
      <p:sp>
        <p:nvSpPr>
          <p:cNvPr id="6497" name="Google Shape;6497;p508"/>
          <p:cNvSpPr txBox="1"/>
          <p:nvPr>
            <p:ph idx="4294967295" type="title"/>
          </p:nvPr>
        </p:nvSpPr>
        <p:spPr>
          <a:xfrm>
            <a:off x="3242992" y="2957438"/>
            <a:ext cx="806700" cy="412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800"/>
              <a:t>12</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37"/>
                                        </p:tgtEl>
                                        <p:attrNameLst>
                                          <p:attrName>style.visibility</p:attrName>
                                        </p:attrNameLst>
                                      </p:cBhvr>
                                      <p:to>
                                        <p:strVal val="visible"/>
                                      </p:to>
                                    </p:set>
                                    <p:animEffect filter="fade" transition="in">
                                      <p:cBhvr>
                                        <p:cTn dur="1000"/>
                                        <p:tgtEl>
                                          <p:spTgt spid="5537"/>
                                        </p:tgtEl>
                                      </p:cBhvr>
                                    </p:animEffect>
                                  </p:childTnLst>
                                </p:cTn>
                              </p:par>
                              <p:par>
                                <p:cTn fill="hold" nodeType="withEffect" presetClass="entr" presetID="10" presetSubtype="0">
                                  <p:stCondLst>
                                    <p:cond delay="0"/>
                                  </p:stCondLst>
                                  <p:childTnLst>
                                    <p:set>
                                      <p:cBhvr>
                                        <p:cTn dur="1" fill="hold">
                                          <p:stCondLst>
                                            <p:cond delay="0"/>
                                          </p:stCondLst>
                                        </p:cTn>
                                        <p:tgtEl>
                                          <p:spTgt spid="5538"/>
                                        </p:tgtEl>
                                        <p:attrNameLst>
                                          <p:attrName>style.visibility</p:attrName>
                                        </p:attrNameLst>
                                      </p:cBhvr>
                                      <p:to>
                                        <p:strVal val="visible"/>
                                      </p:to>
                                    </p:set>
                                    <p:animEffect filter="fade" transition="in">
                                      <p:cBhvr>
                                        <p:cTn dur="1000"/>
                                        <p:tgtEl>
                                          <p:spTgt spid="5538"/>
                                        </p:tgtEl>
                                      </p:cBhvr>
                                    </p:animEffect>
                                  </p:childTnLst>
                                </p:cTn>
                              </p:par>
                              <p:par>
                                <p:cTn fill="hold" nodeType="withEffect" presetClass="entr" presetID="10" presetSubtype="0">
                                  <p:stCondLst>
                                    <p:cond delay="0"/>
                                  </p:stCondLst>
                                  <p:childTnLst>
                                    <p:set>
                                      <p:cBhvr>
                                        <p:cTn dur="1" fill="hold">
                                          <p:stCondLst>
                                            <p:cond delay="0"/>
                                          </p:stCondLst>
                                        </p:cTn>
                                        <p:tgtEl>
                                          <p:spTgt spid="5539"/>
                                        </p:tgtEl>
                                        <p:attrNameLst>
                                          <p:attrName>style.visibility</p:attrName>
                                        </p:attrNameLst>
                                      </p:cBhvr>
                                      <p:to>
                                        <p:strVal val="visible"/>
                                      </p:to>
                                    </p:set>
                                    <p:animEffect filter="fade" transition="in">
                                      <p:cBhvr>
                                        <p:cTn dur="1000"/>
                                        <p:tgtEl>
                                          <p:spTgt spid="5539"/>
                                        </p:tgtEl>
                                      </p:cBhvr>
                                    </p:animEffect>
                                  </p:childTnLst>
                                </p:cTn>
                              </p:par>
                              <p:par>
                                <p:cTn fill="hold" nodeType="withEffect" presetClass="entr" presetID="10" presetSubtype="0">
                                  <p:stCondLst>
                                    <p:cond delay="0"/>
                                  </p:stCondLst>
                                  <p:childTnLst>
                                    <p:set>
                                      <p:cBhvr>
                                        <p:cTn dur="1" fill="hold">
                                          <p:stCondLst>
                                            <p:cond delay="0"/>
                                          </p:stCondLst>
                                        </p:cTn>
                                        <p:tgtEl>
                                          <p:spTgt spid="5540"/>
                                        </p:tgtEl>
                                        <p:attrNameLst>
                                          <p:attrName>style.visibility</p:attrName>
                                        </p:attrNameLst>
                                      </p:cBhvr>
                                      <p:to>
                                        <p:strVal val="visible"/>
                                      </p:to>
                                    </p:set>
                                    <p:animEffect filter="fade" transition="in">
                                      <p:cBhvr>
                                        <p:cTn dur="1000"/>
                                        <p:tgtEl>
                                          <p:spTgt spid="5540"/>
                                        </p:tgtEl>
                                      </p:cBhvr>
                                    </p:animEffect>
                                  </p:childTnLst>
                                </p:cTn>
                              </p:par>
                              <p:par>
                                <p:cTn fill="hold" nodeType="withEffect" presetClass="entr" presetID="10" presetSubtype="0">
                                  <p:stCondLst>
                                    <p:cond delay="0"/>
                                  </p:stCondLst>
                                  <p:childTnLst>
                                    <p:set>
                                      <p:cBhvr>
                                        <p:cTn dur="1" fill="hold">
                                          <p:stCondLst>
                                            <p:cond delay="0"/>
                                          </p:stCondLst>
                                        </p:cTn>
                                        <p:tgtEl>
                                          <p:spTgt spid="5541"/>
                                        </p:tgtEl>
                                        <p:attrNameLst>
                                          <p:attrName>style.visibility</p:attrName>
                                        </p:attrNameLst>
                                      </p:cBhvr>
                                      <p:to>
                                        <p:strVal val="visible"/>
                                      </p:to>
                                    </p:set>
                                    <p:animEffect filter="fade" transition="in">
                                      <p:cBhvr>
                                        <p:cTn dur="1000"/>
                                        <p:tgtEl>
                                          <p:spTgt spid="5541"/>
                                        </p:tgtEl>
                                      </p:cBhvr>
                                    </p:animEffect>
                                  </p:childTnLst>
                                </p:cTn>
                              </p:par>
                              <p:par>
                                <p:cTn fill="hold" nodeType="withEffect" presetClass="entr" presetID="10" presetSubtype="0">
                                  <p:stCondLst>
                                    <p:cond delay="0"/>
                                  </p:stCondLst>
                                  <p:childTnLst>
                                    <p:set>
                                      <p:cBhvr>
                                        <p:cTn dur="1" fill="hold">
                                          <p:stCondLst>
                                            <p:cond delay="0"/>
                                          </p:stCondLst>
                                        </p:cTn>
                                        <p:tgtEl>
                                          <p:spTgt spid="5542"/>
                                        </p:tgtEl>
                                        <p:attrNameLst>
                                          <p:attrName>style.visibility</p:attrName>
                                        </p:attrNameLst>
                                      </p:cBhvr>
                                      <p:to>
                                        <p:strVal val="visible"/>
                                      </p:to>
                                    </p:set>
                                    <p:animEffect filter="fade" transition="in">
                                      <p:cBhvr>
                                        <p:cTn dur="1000"/>
                                        <p:tgtEl>
                                          <p:spTgt spid="5542"/>
                                        </p:tgtEl>
                                      </p:cBhvr>
                                    </p:animEffect>
                                  </p:childTnLst>
                                </p:cTn>
                              </p:par>
                              <p:par>
                                <p:cTn fill="hold" nodeType="withEffect" presetClass="entr" presetID="10" presetSubtype="0">
                                  <p:stCondLst>
                                    <p:cond delay="0"/>
                                  </p:stCondLst>
                                  <p:childTnLst>
                                    <p:set>
                                      <p:cBhvr>
                                        <p:cTn dur="1" fill="hold">
                                          <p:stCondLst>
                                            <p:cond delay="0"/>
                                          </p:stCondLst>
                                        </p:cTn>
                                        <p:tgtEl>
                                          <p:spTgt spid="5543"/>
                                        </p:tgtEl>
                                        <p:attrNameLst>
                                          <p:attrName>style.visibility</p:attrName>
                                        </p:attrNameLst>
                                      </p:cBhvr>
                                      <p:to>
                                        <p:strVal val="visible"/>
                                      </p:to>
                                    </p:set>
                                    <p:animEffect filter="fade" transition="in">
                                      <p:cBhvr>
                                        <p:cTn dur="1000"/>
                                        <p:tgtEl>
                                          <p:spTgt spid="5543"/>
                                        </p:tgtEl>
                                      </p:cBhvr>
                                    </p:animEffect>
                                  </p:childTnLst>
                                </p:cTn>
                              </p:par>
                              <p:par>
                                <p:cTn fill="hold" nodeType="withEffect" presetClass="entr" presetID="10" presetSubtype="0">
                                  <p:stCondLst>
                                    <p:cond delay="0"/>
                                  </p:stCondLst>
                                  <p:childTnLst>
                                    <p:set>
                                      <p:cBhvr>
                                        <p:cTn dur="1" fill="hold">
                                          <p:stCondLst>
                                            <p:cond delay="0"/>
                                          </p:stCondLst>
                                        </p:cTn>
                                        <p:tgtEl>
                                          <p:spTgt spid="5544"/>
                                        </p:tgtEl>
                                        <p:attrNameLst>
                                          <p:attrName>style.visibility</p:attrName>
                                        </p:attrNameLst>
                                      </p:cBhvr>
                                      <p:to>
                                        <p:strVal val="visible"/>
                                      </p:to>
                                    </p:set>
                                    <p:animEffect filter="fade" transition="in">
                                      <p:cBhvr>
                                        <p:cTn dur="1000"/>
                                        <p:tgtEl>
                                          <p:spTgt spid="5544"/>
                                        </p:tgtEl>
                                      </p:cBhvr>
                                    </p:animEffect>
                                  </p:childTnLst>
                                </p:cTn>
                              </p:par>
                              <p:par>
                                <p:cTn fill="hold" nodeType="withEffect" presetClass="entr" presetID="10" presetSubtype="0">
                                  <p:stCondLst>
                                    <p:cond delay="0"/>
                                  </p:stCondLst>
                                  <p:childTnLst>
                                    <p:set>
                                      <p:cBhvr>
                                        <p:cTn dur="1" fill="hold">
                                          <p:stCondLst>
                                            <p:cond delay="0"/>
                                          </p:stCondLst>
                                        </p:cTn>
                                        <p:tgtEl>
                                          <p:spTgt spid="5545"/>
                                        </p:tgtEl>
                                        <p:attrNameLst>
                                          <p:attrName>style.visibility</p:attrName>
                                        </p:attrNameLst>
                                      </p:cBhvr>
                                      <p:to>
                                        <p:strVal val="visible"/>
                                      </p:to>
                                    </p:set>
                                    <p:animEffect filter="fade" transition="in">
                                      <p:cBhvr>
                                        <p:cTn dur="1000"/>
                                        <p:tgtEl>
                                          <p:spTgt spid="5545"/>
                                        </p:tgtEl>
                                      </p:cBhvr>
                                    </p:animEffect>
                                  </p:childTnLst>
                                </p:cTn>
                              </p:par>
                              <p:par>
                                <p:cTn fill="hold" nodeType="withEffect" presetClass="entr" presetID="10" presetSubtype="0">
                                  <p:stCondLst>
                                    <p:cond delay="0"/>
                                  </p:stCondLst>
                                  <p:childTnLst>
                                    <p:set>
                                      <p:cBhvr>
                                        <p:cTn dur="1" fill="hold">
                                          <p:stCondLst>
                                            <p:cond delay="0"/>
                                          </p:stCondLst>
                                        </p:cTn>
                                        <p:tgtEl>
                                          <p:spTgt spid="5782"/>
                                        </p:tgtEl>
                                        <p:attrNameLst>
                                          <p:attrName>style.visibility</p:attrName>
                                        </p:attrNameLst>
                                      </p:cBhvr>
                                      <p:to>
                                        <p:strVal val="visible"/>
                                      </p:to>
                                    </p:set>
                                    <p:animEffect filter="fade" transition="in">
                                      <p:cBhvr>
                                        <p:cTn dur="1000"/>
                                        <p:tgtEl>
                                          <p:spTgt spid="5782"/>
                                        </p:tgtEl>
                                      </p:cBhvr>
                                    </p:animEffect>
                                  </p:childTnLst>
                                </p:cTn>
                              </p:par>
                              <p:par>
                                <p:cTn fill="hold" nodeType="withEffect" presetClass="entr" presetID="10" presetSubtype="0">
                                  <p:stCondLst>
                                    <p:cond delay="0"/>
                                  </p:stCondLst>
                                  <p:childTnLst>
                                    <p:set>
                                      <p:cBhvr>
                                        <p:cTn dur="1" fill="hold">
                                          <p:stCondLst>
                                            <p:cond delay="0"/>
                                          </p:stCondLst>
                                        </p:cTn>
                                        <p:tgtEl>
                                          <p:spTgt spid="6019"/>
                                        </p:tgtEl>
                                        <p:attrNameLst>
                                          <p:attrName>style.visibility</p:attrName>
                                        </p:attrNameLst>
                                      </p:cBhvr>
                                      <p:to>
                                        <p:strVal val="visible"/>
                                      </p:to>
                                    </p:set>
                                    <p:animEffect filter="fade" transition="in">
                                      <p:cBhvr>
                                        <p:cTn dur="1000"/>
                                        <p:tgtEl>
                                          <p:spTgt spid="6019"/>
                                        </p:tgtEl>
                                      </p:cBhvr>
                                    </p:animEffect>
                                  </p:childTnLst>
                                </p:cTn>
                              </p:par>
                              <p:par>
                                <p:cTn fill="hold" nodeType="withEffect" presetClass="entr" presetID="10" presetSubtype="0">
                                  <p:stCondLst>
                                    <p:cond delay="0"/>
                                  </p:stCondLst>
                                  <p:childTnLst>
                                    <p:set>
                                      <p:cBhvr>
                                        <p:cTn dur="1" fill="hold">
                                          <p:stCondLst>
                                            <p:cond delay="0"/>
                                          </p:stCondLst>
                                        </p:cTn>
                                        <p:tgtEl>
                                          <p:spTgt spid="6256"/>
                                        </p:tgtEl>
                                        <p:attrNameLst>
                                          <p:attrName>style.visibility</p:attrName>
                                        </p:attrNameLst>
                                      </p:cBhvr>
                                      <p:to>
                                        <p:strVal val="visible"/>
                                      </p:to>
                                    </p:set>
                                    <p:animEffect filter="fade" transition="in">
                                      <p:cBhvr>
                                        <p:cTn dur="1000"/>
                                        <p:tgtEl>
                                          <p:spTgt spid="6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01" name="Shape 6501"/>
        <p:cNvGrpSpPr/>
        <p:nvPr/>
      </p:nvGrpSpPr>
      <p:grpSpPr>
        <a:xfrm>
          <a:off x="0" y="0"/>
          <a:ext cx="0" cy="0"/>
          <a:chOff x="0" y="0"/>
          <a:chExt cx="0" cy="0"/>
        </a:xfrm>
      </p:grpSpPr>
      <p:sp>
        <p:nvSpPr>
          <p:cNvPr id="6502" name="Google Shape;6502;p509"/>
          <p:cNvSpPr txBox="1"/>
          <p:nvPr>
            <p:ph idx="2" type="title"/>
          </p:nvPr>
        </p:nvSpPr>
        <p:spPr>
          <a:xfrm>
            <a:off x="487680" y="866900"/>
            <a:ext cx="2370000" cy="115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1"/>
                </a:solidFill>
              </a:rPr>
              <a:t>02.</a:t>
            </a:r>
            <a:endParaRPr>
              <a:solidFill>
                <a:schemeClr val="accent1"/>
              </a:solidFill>
            </a:endParaRPr>
          </a:p>
        </p:txBody>
      </p:sp>
      <p:sp>
        <p:nvSpPr>
          <p:cNvPr id="6503" name="Google Shape;6503;p509"/>
          <p:cNvSpPr txBox="1"/>
          <p:nvPr>
            <p:ph type="title"/>
          </p:nvPr>
        </p:nvSpPr>
        <p:spPr>
          <a:xfrm>
            <a:off x="487675" y="1673350"/>
            <a:ext cx="4451400" cy="10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Selection - </a:t>
            </a:r>
            <a:endParaRPr/>
          </a:p>
          <a:p>
            <a:pPr indent="0" lvl="0" marL="0" rtl="0" algn="l">
              <a:spcBef>
                <a:spcPts val="0"/>
              </a:spcBef>
              <a:spcAft>
                <a:spcPts val="0"/>
              </a:spcAft>
              <a:buNone/>
            </a:pPr>
            <a:r>
              <a:rPr lang="en" sz="4000"/>
              <a:t>RED VS. WHITE</a:t>
            </a:r>
            <a:endParaRPr sz="4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503"/>
                                        </p:tgtEl>
                                        <p:attrNameLst>
                                          <p:attrName>style.visibility</p:attrName>
                                        </p:attrNameLst>
                                      </p:cBhvr>
                                      <p:to>
                                        <p:strVal val="visible"/>
                                      </p:to>
                                    </p:set>
                                    <p:anim calcmode="lin" valueType="num">
                                      <p:cBhvr additive="base">
                                        <p:cTn dur="1000"/>
                                        <p:tgtEl>
                                          <p:spTgt spid="650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502"/>
                                        </p:tgtEl>
                                        <p:attrNameLst>
                                          <p:attrName>style.visibility</p:attrName>
                                        </p:attrNameLst>
                                      </p:cBhvr>
                                      <p:to>
                                        <p:strVal val="visible"/>
                                      </p:to>
                                    </p:set>
                                    <p:animEffect filter="fade" transition="in">
                                      <p:cBhvr>
                                        <p:cTn dur="1000"/>
                                        <p:tgtEl>
                                          <p:spTgt spid="6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Vineyard Company Profile XL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neyard Company Profile XL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ineyard Company Profile XL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Vineyard Company Profile XL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Vineyard Company Profile XL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Vineyard Company Profile XL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Vineyard Company Profile XL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Vineyard Company Profile XL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